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4168" r:id="rId2"/>
    <p:sldMasterId id="2147484849" r:id="rId3"/>
  </p:sldMasterIdLst>
  <p:notesMasterIdLst>
    <p:notesMasterId r:id="rId15"/>
  </p:notesMasterIdLst>
  <p:handoutMasterIdLst>
    <p:handoutMasterId r:id="rId16"/>
  </p:handoutMasterIdLst>
  <p:sldIdLst>
    <p:sldId id="8078" r:id="rId4"/>
    <p:sldId id="257" r:id="rId5"/>
    <p:sldId id="8132" r:id="rId6"/>
    <p:sldId id="8133" r:id="rId7"/>
    <p:sldId id="356" r:id="rId8"/>
    <p:sldId id="8177" r:id="rId9"/>
    <p:sldId id="8134" r:id="rId10"/>
    <p:sldId id="8119" r:id="rId11"/>
    <p:sldId id="8142" r:id="rId12"/>
    <p:sldId id="8139" r:id="rId13"/>
    <p:sldId id="8140" r:id="rId14"/>
  </p:sldIdLst>
  <p:sldSz cx="12192000" cy="6858000"/>
  <p:notesSz cx="6797675" cy="9926638"/>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201">
          <p15:clr>
            <a:srgbClr val="A4A3A4"/>
          </p15:clr>
        </p15:guide>
        <p15:guide id="2" pos="3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97"/>
    <a:srgbClr val="69B3E7"/>
    <a:srgbClr val="DCE2F0"/>
    <a:srgbClr val="0099FF"/>
    <a:srgbClr val="E89023"/>
    <a:srgbClr val="FF691E"/>
    <a:srgbClr val="FFA51E"/>
    <a:srgbClr val="4141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29" autoAdjust="0"/>
    <p:restoredTop sz="87300" autoAdjust="0"/>
  </p:normalViewPr>
  <p:slideViewPr>
    <p:cSldViewPr snapToObjects="1">
      <p:cViewPr varScale="1">
        <p:scale>
          <a:sx n="102" d="100"/>
          <a:sy n="102" d="100"/>
        </p:scale>
        <p:origin x="240" y="96"/>
      </p:cViewPr>
      <p:guideLst>
        <p:guide orient="horz" pos="4201"/>
        <p:guide pos="384"/>
      </p:guideLst>
    </p:cSldViewPr>
  </p:slideViewPr>
  <p:notesTextViewPr>
    <p:cViewPr>
      <p:scale>
        <a:sx n="3" d="2"/>
        <a:sy n="3" d="2"/>
      </p:scale>
      <p:origin x="0" y="0"/>
    </p:cViewPr>
  </p:notesTextViewPr>
  <p:sorterViewPr>
    <p:cViewPr varScale="1">
      <p:scale>
        <a:sx n="1" d="1"/>
        <a:sy n="1" d="1"/>
      </p:scale>
      <p:origin x="0" y="-461"/>
    </p:cViewPr>
  </p:sorterViewPr>
  <p:notesViewPr>
    <p:cSldViewPr snapToObjects="1">
      <p:cViewPr varScale="1">
        <p:scale>
          <a:sx n="81" d="100"/>
          <a:sy n="81" d="100"/>
        </p:scale>
        <p:origin x="399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BA921F54-9DF0-41F1-9EFB-7AB79ADAF212}"/>
              </a:ext>
            </a:extLst>
          </p:cNvPr>
          <p:cNvSpPr>
            <a:spLocks noGrp="1"/>
          </p:cNvSpPr>
          <p:nvPr>
            <p:ph type="hdr" sz="quarter"/>
          </p:nvPr>
        </p:nvSpPr>
        <p:spPr>
          <a:xfrm>
            <a:off x="0" y="0"/>
            <a:ext cx="2946400" cy="496888"/>
          </a:xfrm>
          <a:prstGeom prst="rect">
            <a:avLst/>
          </a:prstGeom>
        </p:spPr>
        <p:txBody>
          <a:bodyPr vert="horz" lIns="91714" tIns="45857" rIns="91714" bIns="45857" rtlCol="0"/>
          <a:lstStyle>
            <a:lvl1pPr algn="l" eaLnBrk="1" fontAlgn="auto" hangingPunct="1">
              <a:spcBef>
                <a:spcPts val="0"/>
              </a:spcBef>
              <a:spcAft>
                <a:spcPts val="0"/>
              </a:spcAft>
              <a:defRPr sz="1200">
                <a:latin typeface="+mn-lt"/>
              </a:defRPr>
            </a:lvl1pPr>
          </a:lstStyle>
          <a:p>
            <a:pPr>
              <a:defRPr/>
            </a:pPr>
            <a:endParaRPr lang="fr-FR" dirty="0"/>
          </a:p>
        </p:txBody>
      </p:sp>
      <p:sp>
        <p:nvSpPr>
          <p:cNvPr id="3" name="Espace réservé de la date 2">
            <a:extLst>
              <a:ext uri="{FF2B5EF4-FFF2-40B4-BE49-F238E27FC236}">
                <a16:creationId xmlns:a16="http://schemas.microsoft.com/office/drawing/2014/main" xmlns="" id="{8FAD049E-1868-4353-83E6-4D555786FD56}"/>
              </a:ext>
            </a:extLst>
          </p:cNvPr>
          <p:cNvSpPr>
            <a:spLocks noGrp="1"/>
          </p:cNvSpPr>
          <p:nvPr>
            <p:ph type="dt" sz="quarter" idx="1"/>
          </p:nvPr>
        </p:nvSpPr>
        <p:spPr>
          <a:xfrm>
            <a:off x="3849688" y="0"/>
            <a:ext cx="2946400" cy="496888"/>
          </a:xfrm>
          <a:prstGeom prst="rect">
            <a:avLst/>
          </a:prstGeom>
        </p:spPr>
        <p:txBody>
          <a:bodyPr vert="horz" lIns="91714" tIns="45857" rIns="91714" bIns="45857" rtlCol="0"/>
          <a:lstStyle>
            <a:lvl1pPr algn="r" eaLnBrk="1" fontAlgn="auto" hangingPunct="1">
              <a:spcBef>
                <a:spcPts val="0"/>
              </a:spcBef>
              <a:spcAft>
                <a:spcPts val="0"/>
              </a:spcAft>
              <a:defRPr sz="1200">
                <a:latin typeface="+mn-lt"/>
              </a:defRPr>
            </a:lvl1pPr>
          </a:lstStyle>
          <a:p>
            <a:pPr>
              <a:defRPr/>
            </a:pPr>
            <a:fld id="{9B702157-7751-4EE8-8DCC-C4B35658A324}" type="datetime1">
              <a:rPr lang="fr-FR"/>
              <a:pPr>
                <a:defRPr/>
              </a:pPr>
              <a:t>11/05/2022</a:t>
            </a:fld>
            <a:endParaRPr lang="fr-FR" dirty="0"/>
          </a:p>
        </p:txBody>
      </p:sp>
      <p:sp>
        <p:nvSpPr>
          <p:cNvPr id="4" name="Espace réservé du pied de page 3">
            <a:extLst>
              <a:ext uri="{FF2B5EF4-FFF2-40B4-BE49-F238E27FC236}">
                <a16:creationId xmlns:a16="http://schemas.microsoft.com/office/drawing/2014/main" xmlns="" id="{97164963-5693-437F-9FC5-D523DECE0315}"/>
              </a:ext>
            </a:extLst>
          </p:cNvPr>
          <p:cNvSpPr>
            <a:spLocks noGrp="1"/>
          </p:cNvSpPr>
          <p:nvPr>
            <p:ph type="ftr" sz="quarter" idx="2"/>
          </p:nvPr>
        </p:nvSpPr>
        <p:spPr>
          <a:xfrm>
            <a:off x="0" y="9428163"/>
            <a:ext cx="2946400" cy="496887"/>
          </a:xfrm>
          <a:prstGeom prst="rect">
            <a:avLst/>
          </a:prstGeom>
        </p:spPr>
        <p:txBody>
          <a:bodyPr vert="horz" lIns="91714" tIns="45857" rIns="91714" bIns="45857" rtlCol="0" anchor="b"/>
          <a:lstStyle>
            <a:lvl1pPr algn="l" eaLnBrk="1" fontAlgn="auto" hangingPunct="1">
              <a:spcBef>
                <a:spcPts val="0"/>
              </a:spcBef>
              <a:spcAft>
                <a:spcPts val="0"/>
              </a:spcAft>
              <a:defRPr sz="1200">
                <a:latin typeface="+mn-lt"/>
              </a:defRPr>
            </a:lvl1pPr>
          </a:lstStyle>
          <a:p>
            <a:pPr>
              <a:defRPr/>
            </a:pPr>
            <a:r>
              <a:rPr lang="fr-FR" dirty="0"/>
              <a:t>www.epia.org</a:t>
            </a:r>
          </a:p>
        </p:txBody>
      </p:sp>
      <p:sp>
        <p:nvSpPr>
          <p:cNvPr id="5" name="Espace réservé du numéro de diapositive 4">
            <a:extLst>
              <a:ext uri="{FF2B5EF4-FFF2-40B4-BE49-F238E27FC236}">
                <a16:creationId xmlns:a16="http://schemas.microsoft.com/office/drawing/2014/main" xmlns="" id="{22E41AA1-35ED-41AF-ABD3-632ECB5F0A02}"/>
              </a:ext>
            </a:extLst>
          </p:cNvPr>
          <p:cNvSpPr>
            <a:spLocks noGrp="1"/>
          </p:cNvSpPr>
          <p:nvPr>
            <p:ph type="sldNum" sz="quarter" idx="3"/>
          </p:nvPr>
        </p:nvSpPr>
        <p:spPr>
          <a:xfrm>
            <a:off x="3849688" y="9428163"/>
            <a:ext cx="2946400" cy="496887"/>
          </a:xfrm>
          <a:prstGeom prst="rect">
            <a:avLst/>
          </a:prstGeom>
        </p:spPr>
        <p:txBody>
          <a:bodyPr vert="horz" lIns="91714" tIns="45857" rIns="91714" bIns="45857" rtlCol="0" anchor="b"/>
          <a:lstStyle>
            <a:lvl1pPr algn="r" eaLnBrk="1" fontAlgn="auto" hangingPunct="1">
              <a:spcBef>
                <a:spcPts val="0"/>
              </a:spcBef>
              <a:spcAft>
                <a:spcPts val="0"/>
              </a:spcAft>
              <a:defRPr sz="1200">
                <a:latin typeface="+mn-lt"/>
              </a:defRPr>
            </a:lvl1pPr>
          </a:lstStyle>
          <a:p>
            <a:pPr>
              <a:defRPr/>
            </a:pPr>
            <a:fld id="{4F16CFFE-B42C-4EBB-AD42-8BF480FE08B7}" type="slidenum">
              <a:rPr lang="fr-FR"/>
              <a:pPr>
                <a:defRPr/>
              </a:pPr>
              <a:t>‹#›</a:t>
            </a:fld>
            <a:endParaRPr lang="fr-FR" dirty="0"/>
          </a:p>
        </p:txBody>
      </p:sp>
    </p:spTree>
    <p:extLst>
      <p:ext uri="{BB962C8B-B14F-4D97-AF65-F5344CB8AC3E}">
        <p14:creationId xmlns:p14="http://schemas.microsoft.com/office/powerpoint/2010/main" val="42542272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C3FCC9A3-CA03-461D-8776-9CC50D6D89FB}"/>
              </a:ext>
            </a:extLst>
          </p:cNvPr>
          <p:cNvSpPr>
            <a:spLocks noGrp="1"/>
          </p:cNvSpPr>
          <p:nvPr>
            <p:ph type="hdr" sz="quarter"/>
          </p:nvPr>
        </p:nvSpPr>
        <p:spPr>
          <a:xfrm>
            <a:off x="0" y="0"/>
            <a:ext cx="2946400" cy="496888"/>
          </a:xfrm>
          <a:prstGeom prst="rect">
            <a:avLst/>
          </a:prstGeom>
        </p:spPr>
        <p:txBody>
          <a:bodyPr vert="horz" lIns="91714" tIns="45857" rIns="91714" bIns="45857" rtlCol="0"/>
          <a:lstStyle>
            <a:lvl1pPr algn="l" eaLnBrk="1" fontAlgn="auto" hangingPunct="1">
              <a:spcBef>
                <a:spcPts val="0"/>
              </a:spcBef>
              <a:spcAft>
                <a:spcPts val="0"/>
              </a:spcAft>
              <a:defRPr sz="1200">
                <a:latin typeface="+mn-lt"/>
              </a:defRPr>
            </a:lvl1pPr>
          </a:lstStyle>
          <a:p>
            <a:pPr>
              <a:defRPr/>
            </a:pPr>
            <a:endParaRPr lang="fr-FR" dirty="0"/>
          </a:p>
        </p:txBody>
      </p:sp>
      <p:sp>
        <p:nvSpPr>
          <p:cNvPr id="3" name="Espace réservé de la date 2">
            <a:extLst>
              <a:ext uri="{FF2B5EF4-FFF2-40B4-BE49-F238E27FC236}">
                <a16:creationId xmlns:a16="http://schemas.microsoft.com/office/drawing/2014/main" xmlns="" id="{24D13626-5E33-475A-BA71-FD58FA9CB2BB}"/>
              </a:ext>
            </a:extLst>
          </p:cNvPr>
          <p:cNvSpPr>
            <a:spLocks noGrp="1"/>
          </p:cNvSpPr>
          <p:nvPr>
            <p:ph type="dt" idx="1"/>
          </p:nvPr>
        </p:nvSpPr>
        <p:spPr>
          <a:xfrm>
            <a:off x="3849688" y="0"/>
            <a:ext cx="2946400" cy="496888"/>
          </a:xfrm>
          <a:prstGeom prst="rect">
            <a:avLst/>
          </a:prstGeom>
        </p:spPr>
        <p:txBody>
          <a:bodyPr vert="horz" lIns="91714" tIns="45857" rIns="91714" bIns="45857" rtlCol="0"/>
          <a:lstStyle>
            <a:lvl1pPr algn="r" eaLnBrk="1" fontAlgn="auto" hangingPunct="1">
              <a:spcBef>
                <a:spcPts val="0"/>
              </a:spcBef>
              <a:spcAft>
                <a:spcPts val="0"/>
              </a:spcAft>
              <a:defRPr sz="1200">
                <a:latin typeface="+mn-lt"/>
              </a:defRPr>
            </a:lvl1pPr>
          </a:lstStyle>
          <a:p>
            <a:pPr>
              <a:defRPr/>
            </a:pPr>
            <a:fld id="{A5BBFE9E-26C8-4E31-BA1D-B9AFDA4BC981}" type="datetime1">
              <a:rPr lang="fr-FR"/>
              <a:pPr>
                <a:defRPr/>
              </a:pPr>
              <a:t>11/05/2022</a:t>
            </a:fld>
            <a:endParaRPr lang="fr-FR" dirty="0"/>
          </a:p>
        </p:txBody>
      </p:sp>
      <p:sp>
        <p:nvSpPr>
          <p:cNvPr id="4" name="Espace réservé de l'image des diapositives 3">
            <a:extLst>
              <a:ext uri="{FF2B5EF4-FFF2-40B4-BE49-F238E27FC236}">
                <a16:creationId xmlns:a16="http://schemas.microsoft.com/office/drawing/2014/main" xmlns="" id="{D1FBC63C-311A-40E9-A4D2-DBA144724A1C}"/>
              </a:ext>
            </a:extLst>
          </p:cNvPr>
          <p:cNvSpPr>
            <a:spLocks noGrp="1" noRot="1" noChangeAspect="1"/>
          </p:cNvSpPr>
          <p:nvPr>
            <p:ph type="sldImg" idx="2"/>
          </p:nvPr>
        </p:nvSpPr>
        <p:spPr>
          <a:xfrm>
            <a:off x="88900" y="742950"/>
            <a:ext cx="6619875" cy="3724275"/>
          </a:xfrm>
          <a:prstGeom prst="rect">
            <a:avLst/>
          </a:prstGeom>
          <a:noFill/>
          <a:ln w="12700">
            <a:solidFill>
              <a:prstClr val="black"/>
            </a:solidFill>
          </a:ln>
        </p:spPr>
        <p:txBody>
          <a:bodyPr vert="horz" lIns="91714" tIns="45857" rIns="91714" bIns="45857" rtlCol="0" anchor="ctr"/>
          <a:lstStyle/>
          <a:p>
            <a:pPr lvl="0"/>
            <a:endParaRPr lang="fr-FR" noProof="0" dirty="0"/>
          </a:p>
        </p:txBody>
      </p:sp>
      <p:sp>
        <p:nvSpPr>
          <p:cNvPr id="5" name="Espace réservé des commentaires 4">
            <a:extLst>
              <a:ext uri="{FF2B5EF4-FFF2-40B4-BE49-F238E27FC236}">
                <a16:creationId xmlns:a16="http://schemas.microsoft.com/office/drawing/2014/main" xmlns="" id="{0CEFECAB-0F84-45F2-83AB-1E348DA65C6A}"/>
              </a:ext>
            </a:extLst>
          </p:cNvPr>
          <p:cNvSpPr>
            <a:spLocks noGrp="1"/>
          </p:cNvSpPr>
          <p:nvPr>
            <p:ph type="body" sz="quarter" idx="3"/>
          </p:nvPr>
        </p:nvSpPr>
        <p:spPr>
          <a:xfrm>
            <a:off x="679450" y="4714875"/>
            <a:ext cx="5438775" cy="4467225"/>
          </a:xfrm>
          <a:prstGeom prst="rect">
            <a:avLst/>
          </a:prstGeom>
        </p:spPr>
        <p:txBody>
          <a:bodyPr vert="horz" lIns="91714" tIns="45857" rIns="91714" bIns="45857"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xmlns="" id="{F829FF15-5CA0-4E12-93A5-EE58CD5E7FE2}"/>
              </a:ext>
            </a:extLst>
          </p:cNvPr>
          <p:cNvSpPr>
            <a:spLocks noGrp="1"/>
          </p:cNvSpPr>
          <p:nvPr>
            <p:ph type="ftr" sz="quarter" idx="4"/>
          </p:nvPr>
        </p:nvSpPr>
        <p:spPr>
          <a:xfrm>
            <a:off x="0" y="9428163"/>
            <a:ext cx="2946400" cy="496887"/>
          </a:xfrm>
          <a:prstGeom prst="rect">
            <a:avLst/>
          </a:prstGeom>
        </p:spPr>
        <p:txBody>
          <a:bodyPr vert="horz" lIns="91714" tIns="45857" rIns="91714" bIns="45857" rtlCol="0" anchor="b"/>
          <a:lstStyle>
            <a:lvl1pPr algn="l" eaLnBrk="1" fontAlgn="auto" hangingPunct="1">
              <a:spcBef>
                <a:spcPts val="0"/>
              </a:spcBef>
              <a:spcAft>
                <a:spcPts val="0"/>
              </a:spcAft>
              <a:defRPr sz="1200">
                <a:latin typeface="+mn-lt"/>
              </a:defRPr>
            </a:lvl1pPr>
          </a:lstStyle>
          <a:p>
            <a:pPr>
              <a:defRPr/>
            </a:pPr>
            <a:r>
              <a:rPr lang="fr-FR" dirty="0"/>
              <a:t>www.epia.org</a:t>
            </a:r>
          </a:p>
        </p:txBody>
      </p:sp>
      <p:sp>
        <p:nvSpPr>
          <p:cNvPr id="7" name="Espace réservé du numéro de diapositive 6">
            <a:extLst>
              <a:ext uri="{FF2B5EF4-FFF2-40B4-BE49-F238E27FC236}">
                <a16:creationId xmlns:a16="http://schemas.microsoft.com/office/drawing/2014/main" xmlns="" id="{1BE70213-2634-42CA-8E09-994C5E684651}"/>
              </a:ext>
            </a:extLst>
          </p:cNvPr>
          <p:cNvSpPr>
            <a:spLocks noGrp="1"/>
          </p:cNvSpPr>
          <p:nvPr>
            <p:ph type="sldNum" sz="quarter" idx="5"/>
          </p:nvPr>
        </p:nvSpPr>
        <p:spPr>
          <a:xfrm>
            <a:off x="3849688" y="9428163"/>
            <a:ext cx="2946400" cy="496887"/>
          </a:xfrm>
          <a:prstGeom prst="rect">
            <a:avLst/>
          </a:prstGeom>
        </p:spPr>
        <p:txBody>
          <a:bodyPr vert="horz" lIns="91714" tIns="45857" rIns="91714" bIns="45857" rtlCol="0" anchor="b"/>
          <a:lstStyle>
            <a:lvl1pPr algn="r" eaLnBrk="1" fontAlgn="auto" hangingPunct="1">
              <a:spcBef>
                <a:spcPts val="0"/>
              </a:spcBef>
              <a:spcAft>
                <a:spcPts val="0"/>
              </a:spcAft>
              <a:defRPr sz="1200">
                <a:latin typeface="+mn-lt"/>
              </a:defRPr>
            </a:lvl1pPr>
          </a:lstStyle>
          <a:p>
            <a:pPr>
              <a:defRPr/>
            </a:pPr>
            <a:fld id="{61A3D1E4-6C13-4F9A-AE59-73AA81E623AA}" type="slidenum">
              <a:rPr lang="fr-FR"/>
              <a:pPr>
                <a:defRPr/>
              </a:pPr>
              <a:t>‹#›</a:t>
            </a:fld>
            <a:endParaRPr lang="fr-FR" dirty="0"/>
          </a:p>
        </p:txBody>
      </p:sp>
    </p:spTree>
    <p:extLst>
      <p:ext uri="{BB962C8B-B14F-4D97-AF65-F5344CB8AC3E}">
        <p14:creationId xmlns:p14="http://schemas.microsoft.com/office/powerpoint/2010/main" val="2695102543"/>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xmlns="" id="{F5246465-2191-41EC-BA31-5333EE3782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xmlns="" id="{A93D297A-3D7D-41E7-A692-AB09C2793D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Footer Placeholder 3">
            <a:extLst>
              <a:ext uri="{FF2B5EF4-FFF2-40B4-BE49-F238E27FC236}">
                <a16:creationId xmlns:a16="http://schemas.microsoft.com/office/drawing/2014/main" xmlns="" id="{779053EF-88A8-4581-A0DD-2126F05E8305}"/>
              </a:ext>
            </a:extLst>
          </p:cNvPr>
          <p:cNvSpPr>
            <a:spLocks noGrp="1"/>
          </p:cNvSpPr>
          <p:nvPr>
            <p:ph type="ftr" sz="quarter" idx="4"/>
          </p:nvPr>
        </p:nvSpPr>
        <p:spPr/>
        <p:txBody>
          <a:bodyPr/>
          <a:lstStyle/>
          <a:p>
            <a:pPr>
              <a:defRPr/>
            </a:pPr>
            <a:r>
              <a:rPr lang="fr-FR" dirty="0"/>
              <a:t>www.epia.org</a:t>
            </a:r>
          </a:p>
        </p:txBody>
      </p:sp>
      <p:sp>
        <p:nvSpPr>
          <p:cNvPr id="5" name="Slide Number Placeholder 4">
            <a:extLst>
              <a:ext uri="{FF2B5EF4-FFF2-40B4-BE49-F238E27FC236}">
                <a16:creationId xmlns:a16="http://schemas.microsoft.com/office/drawing/2014/main" xmlns="" id="{566A9F96-074C-4DB9-8454-7517940916B1}"/>
              </a:ext>
            </a:extLst>
          </p:cNvPr>
          <p:cNvSpPr>
            <a:spLocks noGrp="1"/>
          </p:cNvSpPr>
          <p:nvPr>
            <p:ph type="sldNum" sz="quarter" idx="5"/>
          </p:nvPr>
        </p:nvSpPr>
        <p:spPr/>
        <p:txBody>
          <a:bodyPr/>
          <a:lstStyle/>
          <a:p>
            <a:pPr>
              <a:defRPr/>
            </a:pPr>
            <a:fld id="{152FFEFA-6768-421D-8BEA-A2B2CF9F72CF}" type="slidenum">
              <a:rPr lang="fr-FR" smtClean="0"/>
              <a:pPr>
                <a:defRPr/>
              </a:pPr>
              <a:t>1</a:t>
            </a:fld>
            <a:endParaRPr lang="fr-FR" dirty="0"/>
          </a:p>
        </p:txBody>
      </p:sp>
    </p:spTree>
    <p:extLst>
      <p:ext uri="{BB962C8B-B14F-4D97-AF65-F5344CB8AC3E}">
        <p14:creationId xmlns:p14="http://schemas.microsoft.com/office/powerpoint/2010/main" val="157384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xmlns="" id="{173364C6-4D8F-404F-B88C-C3AE972822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xmlns="" id="{A503454F-D117-4701-9536-9648F81FF8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2708" name="Slide Number Placeholder 3">
            <a:extLst>
              <a:ext uri="{FF2B5EF4-FFF2-40B4-BE49-F238E27FC236}">
                <a16:creationId xmlns:a16="http://schemas.microsoft.com/office/drawing/2014/main" xmlns="" id="{A639423B-CF7F-427B-BB51-7F53D0E3F16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257957-11BA-4CEA-B692-0AB66C702600}" type="slidenum">
              <a:rPr kumimoji="0" lang="fr-FR"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9316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fr-FR"/>
          </a:p>
        </p:txBody>
      </p:sp>
      <p:sp>
        <p:nvSpPr>
          <p:cNvPr id="2765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FR" altLang="fr-FR"/>
              <a:t>www.epia.org</a:t>
            </a:r>
          </a:p>
        </p:txBody>
      </p:sp>
      <p:sp>
        <p:nvSpPr>
          <p:cNvPr id="276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028AC69-AA78-44AD-B037-35383BD6CD50}" type="slidenum">
              <a:rPr lang="fr-FR" altLang="fr-FR" smtClean="0"/>
              <a:pPr fontAlgn="base">
                <a:spcBef>
                  <a:spcPct val="0"/>
                </a:spcBef>
                <a:spcAft>
                  <a:spcPct val="0"/>
                </a:spcAft>
              </a:pPr>
              <a:t>2</a:t>
            </a:fld>
            <a:endParaRPr lang="fr-FR" altLang="fr-FR"/>
          </a:p>
        </p:txBody>
      </p:sp>
    </p:spTree>
    <p:extLst>
      <p:ext uri="{BB962C8B-B14F-4D97-AF65-F5344CB8AC3E}">
        <p14:creationId xmlns:p14="http://schemas.microsoft.com/office/powerpoint/2010/main" val="3819962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xmlns="" id="{DC3B698B-4B40-45E2-9EAA-2938AFA0AE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xmlns="" id="{A1A47E3A-F447-4B5F-BC2B-4FC9646C3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3252" name="Footer Placeholder 3">
            <a:extLst>
              <a:ext uri="{FF2B5EF4-FFF2-40B4-BE49-F238E27FC236}">
                <a16:creationId xmlns:a16="http://schemas.microsoft.com/office/drawing/2014/main" xmlns="" id="{9373E5CA-A8B4-4FC7-9274-AFCAB7FB14E4}"/>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www.epia.org</a:t>
            </a:r>
          </a:p>
        </p:txBody>
      </p:sp>
      <p:sp>
        <p:nvSpPr>
          <p:cNvPr id="53253" name="Slide Number Placeholder 4">
            <a:extLst>
              <a:ext uri="{FF2B5EF4-FFF2-40B4-BE49-F238E27FC236}">
                <a16:creationId xmlns:a16="http://schemas.microsoft.com/office/drawing/2014/main" xmlns="" id="{0785239A-42A2-476B-86F9-489760B0BC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335FB63-B35F-430D-9D2B-ABCAE42BF195}" type="slidenum">
              <a:rPr kumimoji="0" lang="fr-FR"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fr-FR"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9312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93E1BA94-52B1-4A46-9326-CAC3B462AD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xmlns="" id="{AA074450-C909-4E9B-9737-E716D8595D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en-US" dirty="0"/>
          </a:p>
        </p:txBody>
      </p:sp>
      <p:sp>
        <p:nvSpPr>
          <p:cNvPr id="4" name="Footer Placeholder 3">
            <a:extLst>
              <a:ext uri="{FF2B5EF4-FFF2-40B4-BE49-F238E27FC236}">
                <a16:creationId xmlns:a16="http://schemas.microsoft.com/office/drawing/2014/main" xmlns="" id="{B7672E3A-096C-489E-B9D2-F27304C1E365}"/>
              </a:ext>
            </a:extLst>
          </p:cNvPr>
          <p:cNvSpPr>
            <a:spLocks noGrp="1"/>
          </p:cNvSpPr>
          <p:nvPr>
            <p:ph type="ftr" sz="quarter" idx="4"/>
          </p:nvPr>
        </p:nvSpPr>
        <p:spPr/>
        <p:txBody>
          <a:bodyPr/>
          <a:lstStyle/>
          <a:p>
            <a:pPr>
              <a:defRPr/>
            </a:pPr>
            <a:r>
              <a:rPr lang="fr-FR" dirty="0"/>
              <a:t>www.epia.org</a:t>
            </a:r>
          </a:p>
        </p:txBody>
      </p:sp>
      <p:sp>
        <p:nvSpPr>
          <p:cNvPr id="5" name="Slide Number Placeholder 4">
            <a:extLst>
              <a:ext uri="{FF2B5EF4-FFF2-40B4-BE49-F238E27FC236}">
                <a16:creationId xmlns:a16="http://schemas.microsoft.com/office/drawing/2014/main" xmlns="" id="{5B3E5A33-5B72-4C1F-8B12-801F4DD75BD8}"/>
              </a:ext>
            </a:extLst>
          </p:cNvPr>
          <p:cNvSpPr>
            <a:spLocks noGrp="1"/>
          </p:cNvSpPr>
          <p:nvPr>
            <p:ph type="sldNum" sz="quarter" idx="5"/>
          </p:nvPr>
        </p:nvSpPr>
        <p:spPr/>
        <p:txBody>
          <a:bodyPr/>
          <a:lstStyle/>
          <a:p>
            <a:pPr>
              <a:defRPr/>
            </a:pPr>
            <a:fld id="{16C8165A-3D99-4E2B-BEFB-41A9E13C5E3F}" type="slidenum">
              <a:rPr lang="fr-FR" smtClean="0"/>
              <a:pPr>
                <a:defRPr/>
              </a:pPr>
              <a:t>4</a:t>
            </a:fld>
            <a:endParaRPr lang="fr-FR" dirty="0"/>
          </a:p>
        </p:txBody>
      </p:sp>
    </p:spTree>
    <p:extLst>
      <p:ext uri="{BB962C8B-B14F-4D97-AF65-F5344CB8AC3E}">
        <p14:creationId xmlns:p14="http://schemas.microsoft.com/office/powerpoint/2010/main" val="240903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Footer Placeholder 3"/>
          <p:cNvSpPr>
            <a:spLocks noGrp="1"/>
          </p:cNvSpPr>
          <p:nvPr>
            <p:ph type="ftr" sz="quarter" idx="10"/>
          </p:nvPr>
        </p:nvSpPr>
        <p:spPr/>
        <p:txBody>
          <a:bodyPr/>
          <a:lstStyle/>
          <a:p>
            <a:pPr>
              <a:defRPr/>
            </a:pPr>
            <a:r>
              <a:rPr lang="fr-FR" dirty="0"/>
              <a:t>www.epia.org</a:t>
            </a:r>
          </a:p>
        </p:txBody>
      </p:sp>
      <p:sp>
        <p:nvSpPr>
          <p:cNvPr id="5" name="Slide Number Placeholder 4"/>
          <p:cNvSpPr>
            <a:spLocks noGrp="1"/>
          </p:cNvSpPr>
          <p:nvPr>
            <p:ph type="sldNum" sz="quarter" idx="11"/>
          </p:nvPr>
        </p:nvSpPr>
        <p:spPr/>
        <p:txBody>
          <a:bodyPr/>
          <a:lstStyle/>
          <a:p>
            <a:pPr>
              <a:defRPr/>
            </a:pPr>
            <a:fld id="{61A3D1E4-6C13-4F9A-AE59-73AA81E623AA}" type="slidenum">
              <a:rPr lang="fr-FR" smtClean="0"/>
              <a:pPr>
                <a:defRPr/>
              </a:pPr>
              <a:t>5</a:t>
            </a:fld>
            <a:endParaRPr lang="fr-FR" dirty="0"/>
          </a:p>
        </p:txBody>
      </p:sp>
    </p:spTree>
    <p:extLst>
      <p:ext uri="{BB962C8B-B14F-4D97-AF65-F5344CB8AC3E}">
        <p14:creationId xmlns:p14="http://schemas.microsoft.com/office/powerpoint/2010/main" val="228022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xmlns="" id="{D410F529-472A-4A5E-9A72-87F3EB00A0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xmlns="" id="{2DCB91E1-FC66-4AF5-AAF2-33DBBCAA7E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4756" name="Slide Number Placeholder 3">
            <a:extLst>
              <a:ext uri="{FF2B5EF4-FFF2-40B4-BE49-F238E27FC236}">
                <a16:creationId xmlns:a16="http://schemas.microsoft.com/office/drawing/2014/main" xmlns="" id="{EF616725-B183-4490-830A-34B0317836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55A7B54B-D6B8-48BB-9ED0-657282B856CC}" type="slidenum">
              <a:rPr lang="fr-FR" altLang="en-US" smtClean="0">
                <a:solidFill>
                  <a:srgbClr val="000000"/>
                </a:solidFill>
              </a:rPr>
              <a:pPr defTabSz="914400" fontAlgn="base">
                <a:spcBef>
                  <a:spcPct val="0"/>
                </a:spcBef>
                <a:spcAft>
                  <a:spcPct val="0"/>
                </a:spcAft>
              </a:pPr>
              <a:t>6</a:t>
            </a:fld>
            <a:endParaRPr lang="fr-FR" altLang="en-US" dirty="0">
              <a:solidFill>
                <a:srgbClr val="000000"/>
              </a:solidFill>
            </a:endParaRPr>
          </a:p>
        </p:txBody>
      </p:sp>
    </p:spTree>
    <p:extLst>
      <p:ext uri="{BB962C8B-B14F-4D97-AF65-F5344CB8AC3E}">
        <p14:creationId xmlns:p14="http://schemas.microsoft.com/office/powerpoint/2010/main" val="204904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1BBFFBCA-678E-4FEB-BE82-D7191C06D8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xmlns="" id="{B4DA5BA8-3114-40DE-AA41-4121C736D8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4276" name="Footer Placeholder 3">
            <a:extLst>
              <a:ext uri="{FF2B5EF4-FFF2-40B4-BE49-F238E27FC236}">
                <a16:creationId xmlns:a16="http://schemas.microsoft.com/office/drawing/2014/main" xmlns="" id="{C3F08F85-A472-438A-B042-3FECF83EC9E4}"/>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r>
              <a:rPr lang="fr-FR" altLang="en-US" dirty="0">
                <a:solidFill>
                  <a:srgbClr val="000000"/>
                </a:solidFill>
              </a:rPr>
              <a:t>www.epia.org</a:t>
            </a:r>
          </a:p>
        </p:txBody>
      </p:sp>
      <p:sp>
        <p:nvSpPr>
          <p:cNvPr id="54277" name="Slide Number Placeholder 4">
            <a:extLst>
              <a:ext uri="{FF2B5EF4-FFF2-40B4-BE49-F238E27FC236}">
                <a16:creationId xmlns:a16="http://schemas.microsoft.com/office/drawing/2014/main" xmlns="" id="{A3CF99BB-193E-41E6-9BA7-DA075CF0A0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fontAlgn="base">
              <a:spcBef>
                <a:spcPct val="0"/>
              </a:spcBef>
              <a:spcAft>
                <a:spcPct val="0"/>
              </a:spcAft>
            </a:pPr>
            <a:fld id="{0034999B-E2D4-4BB6-8EC9-098E19024A04}" type="slidenum">
              <a:rPr lang="fr-FR" altLang="en-US" smtClean="0">
                <a:solidFill>
                  <a:srgbClr val="000000"/>
                </a:solidFill>
              </a:rPr>
              <a:pPr defTabSz="914400" fontAlgn="base">
                <a:spcBef>
                  <a:spcPct val="0"/>
                </a:spcBef>
                <a:spcAft>
                  <a:spcPct val="0"/>
                </a:spcAft>
              </a:pPr>
              <a:t>7</a:t>
            </a:fld>
            <a:endParaRPr lang="fr-FR" altLang="en-US" dirty="0">
              <a:solidFill>
                <a:srgbClr val="000000"/>
              </a:solidFill>
            </a:endParaRPr>
          </a:p>
        </p:txBody>
      </p:sp>
    </p:spTree>
    <p:extLst>
      <p:ext uri="{BB962C8B-B14F-4D97-AF65-F5344CB8AC3E}">
        <p14:creationId xmlns:p14="http://schemas.microsoft.com/office/powerpoint/2010/main" val="3028242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BE" altLang="en-US" dirty="0"/>
          </a:p>
        </p:txBody>
      </p:sp>
      <p:sp>
        <p:nvSpPr>
          <p:cNvPr id="686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fr-FR" alt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www.epia.org</a:t>
            </a:r>
          </a:p>
        </p:txBody>
      </p:sp>
      <p:sp>
        <p:nvSpPr>
          <p:cNvPr id="686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40F84A3F-68AD-47BD-9CCF-199D3EFC24A3}" type="slidenum">
              <a:rPr kumimoji="0" lang="fr-FR" altLang="fr-FR"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fr-FR" altLang="fr-FR"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5567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a:ea typeface="+mn-ea"/>
                <a:cs typeface="+mn-cs"/>
              </a:rPr>
              <a:t>www.epia.org</a:t>
            </a:r>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A3D1E4-6C13-4F9A-AE59-73AA81E623AA}"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2862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F8D347CD-3861-4576-9ACF-5A33AB9A853B}"/>
              </a:ext>
            </a:extLst>
          </p:cNvPr>
          <p:cNvSpPr/>
          <p:nvPr userDrawn="1"/>
        </p:nvSpPr>
        <p:spPr>
          <a:xfrm>
            <a:off x="0" y="-143719"/>
            <a:ext cx="12192000" cy="6248400"/>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2400" dirty="0">
              <a:solidFill>
                <a:srgbClr val="FFFFFF"/>
              </a:solidFill>
              <a:ea typeface="ＭＳ Ｐゴシック" charset="-128"/>
              <a:cs typeface="ＭＳ Ｐゴシック" charset="-128"/>
            </a:endParaRPr>
          </a:p>
        </p:txBody>
      </p:sp>
      <p:cxnSp>
        <p:nvCxnSpPr>
          <p:cNvPr id="7" name="Connecteur droit 12">
            <a:extLst>
              <a:ext uri="{FF2B5EF4-FFF2-40B4-BE49-F238E27FC236}">
                <a16:creationId xmlns:a16="http://schemas.microsoft.com/office/drawing/2014/main" xmlns="" id="{EEC1D9BF-C575-4212-8B05-C615D389777B}"/>
              </a:ext>
            </a:extLst>
          </p:cNvPr>
          <p:cNvCxnSpPr/>
          <p:nvPr userDrawn="1"/>
        </p:nvCxnSpPr>
        <p:spPr>
          <a:xfrm>
            <a:off x="4943475" y="1844675"/>
            <a:ext cx="0" cy="22320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5508128" y="1700808"/>
            <a:ext cx="6348512" cy="1496144"/>
          </a:xfrm>
          <a:prstGeom prst="rect">
            <a:avLst/>
          </a:prstGeom>
        </p:spPr>
        <p:txBody>
          <a:bodyPr lIns="0" tIns="0"/>
          <a:lstStyle>
            <a:lvl1pPr algn="l">
              <a:lnSpc>
                <a:spcPts val="6000"/>
              </a:lnSpc>
              <a:defRPr sz="4800" b="1" i="0" kern="0" spc="0" baseline="0">
                <a:solidFill>
                  <a:schemeClr val="bg1"/>
                </a:solidFill>
                <a:latin typeface="DIN-Medium"/>
              </a:defRPr>
            </a:lvl1pPr>
          </a:lstStyle>
          <a:p>
            <a:r>
              <a:rPr lang="en-US" noProof="0"/>
              <a:t>Click to edit Master title style</a:t>
            </a:r>
            <a:endParaRPr lang="en-GB" noProof="0"/>
          </a:p>
        </p:txBody>
      </p:sp>
      <p:sp>
        <p:nvSpPr>
          <p:cNvPr id="11" name="Espace réservé du texte 10"/>
          <p:cNvSpPr>
            <a:spLocks noGrp="1"/>
          </p:cNvSpPr>
          <p:nvPr>
            <p:ph type="body" sz="quarter" idx="13"/>
          </p:nvPr>
        </p:nvSpPr>
        <p:spPr>
          <a:xfrm>
            <a:off x="5508128" y="3196952"/>
            <a:ext cx="6683872" cy="1816224"/>
          </a:xfrm>
          <a:prstGeom prst="rect">
            <a:avLst/>
          </a:prstGeom>
        </p:spPr>
        <p:txBody>
          <a:bodyPr vert="horz" lIns="0"/>
          <a:lstStyle>
            <a:lvl1pPr>
              <a:buNone/>
              <a:defRPr sz="3467" baseline="0">
                <a:solidFill>
                  <a:schemeClr val="bg1"/>
                </a:solidFill>
                <a:latin typeface="DIN-Light"/>
              </a:defRPr>
            </a:lvl1pPr>
          </a:lstStyle>
          <a:p>
            <a:pPr lvl="0"/>
            <a:r>
              <a:rPr lang="en-US" noProof="0"/>
              <a:t>Edit Master text styles</a:t>
            </a:r>
          </a:p>
          <a:p>
            <a:pPr lvl="1"/>
            <a:r>
              <a:rPr lang="en-US" noProof="0"/>
              <a:t>Second level</a:t>
            </a:r>
          </a:p>
        </p:txBody>
      </p:sp>
      <p:sp>
        <p:nvSpPr>
          <p:cNvPr id="19" name="Espace réservé du contenu 18"/>
          <p:cNvSpPr>
            <a:spLocks noGrp="1"/>
          </p:cNvSpPr>
          <p:nvPr>
            <p:ph sz="quarter" idx="14"/>
          </p:nvPr>
        </p:nvSpPr>
        <p:spPr>
          <a:xfrm>
            <a:off x="335360" y="2420888"/>
            <a:ext cx="4071573" cy="381000"/>
          </a:xfrm>
          <a:prstGeom prst="rect">
            <a:avLst/>
          </a:prstGeom>
        </p:spPr>
        <p:txBody>
          <a:bodyPr vert="horz" lIns="0" tIns="0" rIns="0" bIns="0"/>
          <a:lstStyle>
            <a:lvl1pPr marL="0" indent="0" algn="r">
              <a:spcBef>
                <a:spcPts val="0"/>
              </a:spcBef>
              <a:buNone/>
              <a:defRPr sz="2667" baseline="0">
                <a:solidFill>
                  <a:srgbClr val="2C5697"/>
                </a:solidFill>
                <a:latin typeface="DIN-Medium"/>
              </a:defRPr>
            </a:lvl1pPr>
          </a:lstStyle>
          <a:p>
            <a:pPr lvl="0"/>
            <a:r>
              <a:rPr lang="en-US" noProof="0"/>
              <a:t>Edit Master text styles</a:t>
            </a:r>
          </a:p>
        </p:txBody>
      </p:sp>
      <p:sp>
        <p:nvSpPr>
          <p:cNvPr id="9" name="Espace réservé du contenu 18"/>
          <p:cNvSpPr>
            <a:spLocks noGrp="1"/>
          </p:cNvSpPr>
          <p:nvPr>
            <p:ph sz="quarter" idx="16"/>
          </p:nvPr>
        </p:nvSpPr>
        <p:spPr>
          <a:xfrm>
            <a:off x="335360" y="2801888"/>
            <a:ext cx="4071573" cy="457200"/>
          </a:xfrm>
          <a:prstGeom prst="rect">
            <a:avLst/>
          </a:prstGeom>
        </p:spPr>
        <p:txBody>
          <a:bodyPr vert="horz" lIns="0" tIns="0" rIns="0" bIns="0"/>
          <a:lstStyle>
            <a:lvl1pPr algn="r">
              <a:buNone/>
              <a:defRPr sz="2400" b="0" i="1" baseline="0">
                <a:solidFill>
                  <a:srgbClr val="2C5697"/>
                </a:solidFill>
                <a:latin typeface="DIN-Medium"/>
              </a:defRPr>
            </a:lvl1pPr>
          </a:lstStyle>
          <a:p>
            <a:pPr lvl="0"/>
            <a:r>
              <a:rPr lang="en-US" noProof="0"/>
              <a:t>Edit Master text styles</a:t>
            </a:r>
          </a:p>
        </p:txBody>
      </p:sp>
    </p:spTree>
    <p:extLst>
      <p:ext uri="{BB962C8B-B14F-4D97-AF65-F5344CB8AC3E}">
        <p14:creationId xmlns:p14="http://schemas.microsoft.com/office/powerpoint/2010/main" val="1590572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DC1A8EA-0DE0-4537-9E95-CE685EAB33CA}"/>
              </a:ext>
            </a:extLst>
          </p:cNvPr>
          <p:cNvSpPr/>
          <p:nvPr userDrawn="1"/>
        </p:nvSpPr>
        <p:spPr>
          <a:xfrm>
            <a:off x="431800" y="6165850"/>
            <a:ext cx="3743325"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dirty="0"/>
          </a:p>
        </p:txBody>
      </p:sp>
      <p:sp>
        <p:nvSpPr>
          <p:cNvPr id="7" name="Image 5" descr="FE_Logo_CMJN.eps">
            <a:extLst>
              <a:ext uri="{FF2B5EF4-FFF2-40B4-BE49-F238E27FC236}">
                <a16:creationId xmlns:a16="http://schemas.microsoft.com/office/drawing/2014/main" xmlns="" id="{BDBB78A2-486E-4EBE-9337-598DCD18687C}"/>
              </a:ext>
            </a:extLst>
          </p:cNvPr>
          <p:cNvSpPr>
            <a:spLocks noChangeAspect="1"/>
          </p:cNvSpPr>
          <p:nvPr userDrawn="1"/>
        </p:nvSpPr>
        <p:spPr bwMode="auto">
          <a:xfrm>
            <a:off x="1323975" y="981075"/>
            <a:ext cx="47990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dirty="0"/>
          </a:p>
        </p:txBody>
      </p:sp>
      <p:cxnSp>
        <p:nvCxnSpPr>
          <p:cNvPr id="8" name="Connecteur droit 14">
            <a:extLst>
              <a:ext uri="{FF2B5EF4-FFF2-40B4-BE49-F238E27FC236}">
                <a16:creationId xmlns:a16="http://schemas.microsoft.com/office/drawing/2014/main" xmlns="" id="{0F2EA0AB-09EC-4D21-98B7-5DD4B70D56F4}"/>
              </a:ext>
            </a:extLst>
          </p:cNvPr>
          <p:cNvCxnSpPr/>
          <p:nvPr userDrawn="1"/>
        </p:nvCxnSpPr>
        <p:spPr>
          <a:xfrm>
            <a:off x="1306513" y="2665413"/>
            <a:ext cx="17462" cy="1195387"/>
          </a:xfrm>
          <a:prstGeom prst="line">
            <a:avLst/>
          </a:prstGeom>
          <a:ln w="19050" cap="flat" cmpd="sng" algn="ctr">
            <a:solidFill>
              <a:srgbClr val="69B3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1691019" y="2664904"/>
            <a:ext cx="10453653" cy="792088"/>
          </a:xfrm>
          <a:prstGeom prst="rect">
            <a:avLst/>
          </a:prstGeom>
        </p:spPr>
        <p:txBody>
          <a:bodyPr lIns="0" tIns="0"/>
          <a:lstStyle>
            <a:lvl1pPr algn="l">
              <a:lnSpc>
                <a:spcPts val="6000"/>
              </a:lnSpc>
              <a:defRPr sz="4800" b="1" i="0" kern="0" spc="0" baseline="0">
                <a:solidFill>
                  <a:srgbClr val="2C5697"/>
                </a:solidFill>
                <a:latin typeface="DIN-Medium"/>
              </a:defRPr>
            </a:lvl1pPr>
          </a:lstStyle>
          <a:p>
            <a:r>
              <a:rPr lang="en-US" noProof="0"/>
              <a:t>Click to edit Master title style</a:t>
            </a:r>
            <a:endParaRPr lang="en-GB" noProof="0"/>
          </a:p>
        </p:txBody>
      </p:sp>
      <p:sp>
        <p:nvSpPr>
          <p:cNvPr id="11" name="Espace réservé du texte 10"/>
          <p:cNvSpPr>
            <a:spLocks noGrp="1"/>
          </p:cNvSpPr>
          <p:nvPr>
            <p:ph type="body" sz="quarter" idx="13"/>
          </p:nvPr>
        </p:nvSpPr>
        <p:spPr>
          <a:xfrm>
            <a:off x="1691019" y="3456992"/>
            <a:ext cx="10453653" cy="692088"/>
          </a:xfrm>
          <a:prstGeom prst="rect">
            <a:avLst/>
          </a:prstGeom>
        </p:spPr>
        <p:txBody>
          <a:bodyPr vert="horz" lIns="0"/>
          <a:lstStyle>
            <a:lvl1pPr marL="0" indent="0">
              <a:spcBef>
                <a:spcPts val="0"/>
              </a:spcBef>
              <a:buNone/>
              <a:defRPr sz="3733" baseline="0">
                <a:solidFill>
                  <a:srgbClr val="69B3E7"/>
                </a:solidFill>
                <a:latin typeface="DIN-RegularAlternate"/>
              </a:defRPr>
            </a:lvl1pPr>
          </a:lstStyle>
          <a:p>
            <a:pPr lvl="0"/>
            <a:r>
              <a:rPr lang="en-US" noProof="0"/>
              <a:t>Edit Master text styles</a:t>
            </a:r>
          </a:p>
        </p:txBody>
      </p:sp>
      <p:sp>
        <p:nvSpPr>
          <p:cNvPr id="19" name="Espace réservé du contenu 18"/>
          <p:cNvSpPr>
            <a:spLocks noGrp="1"/>
          </p:cNvSpPr>
          <p:nvPr>
            <p:ph sz="quarter" idx="14"/>
          </p:nvPr>
        </p:nvSpPr>
        <p:spPr>
          <a:xfrm>
            <a:off x="1306976" y="4740399"/>
            <a:ext cx="4071573" cy="381000"/>
          </a:xfrm>
          <a:prstGeom prst="rect">
            <a:avLst/>
          </a:prstGeom>
        </p:spPr>
        <p:txBody>
          <a:bodyPr vert="horz" lIns="0" tIns="0" rIns="0" bIns="0"/>
          <a:lstStyle>
            <a:lvl1pPr marL="0" indent="0" algn="l">
              <a:spcBef>
                <a:spcPts val="0"/>
              </a:spcBef>
              <a:buNone/>
              <a:defRPr sz="2667" baseline="0">
                <a:solidFill>
                  <a:srgbClr val="414141"/>
                </a:solidFill>
                <a:latin typeface="DIN-Medium"/>
              </a:defRPr>
            </a:lvl1pPr>
          </a:lstStyle>
          <a:p>
            <a:pPr lvl="0"/>
            <a:r>
              <a:rPr lang="en-US" noProof="0"/>
              <a:t>Edit Master text styles</a:t>
            </a:r>
          </a:p>
        </p:txBody>
      </p:sp>
      <p:sp>
        <p:nvSpPr>
          <p:cNvPr id="9" name="Espace réservé du contenu 18"/>
          <p:cNvSpPr>
            <a:spLocks noGrp="1"/>
          </p:cNvSpPr>
          <p:nvPr>
            <p:ph sz="quarter" idx="16"/>
          </p:nvPr>
        </p:nvSpPr>
        <p:spPr>
          <a:xfrm>
            <a:off x="1306976" y="5134843"/>
            <a:ext cx="4071573" cy="457200"/>
          </a:xfrm>
          <a:prstGeom prst="rect">
            <a:avLst/>
          </a:prstGeom>
        </p:spPr>
        <p:txBody>
          <a:bodyPr vert="horz" lIns="0" tIns="0" rIns="0" bIns="0"/>
          <a:lstStyle>
            <a:lvl1pPr algn="l">
              <a:buNone/>
              <a:defRPr sz="2400" b="0" i="1" baseline="0">
                <a:solidFill>
                  <a:srgbClr val="414141"/>
                </a:solidFill>
                <a:latin typeface="DIN-Medium"/>
              </a:defRPr>
            </a:lvl1pPr>
          </a:lstStyle>
          <a:p>
            <a:pPr lvl="0"/>
            <a:r>
              <a:rPr lang="en-US" noProof="0"/>
              <a:t>Edit Master text styles</a:t>
            </a:r>
          </a:p>
        </p:txBody>
      </p:sp>
    </p:spTree>
    <p:extLst>
      <p:ext uri="{BB962C8B-B14F-4D97-AF65-F5344CB8AC3E}">
        <p14:creationId xmlns:p14="http://schemas.microsoft.com/office/powerpoint/2010/main" val="348544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63131A6A-F534-44BA-95DD-FE8D0169E31D}"/>
              </a:ext>
            </a:extLst>
          </p:cNvPr>
          <p:cNvSpPr/>
          <p:nvPr userDrawn="1"/>
        </p:nvSpPr>
        <p:spPr>
          <a:xfrm>
            <a:off x="0" y="-143719"/>
            <a:ext cx="12192000" cy="6248400"/>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400" dirty="0">
              <a:solidFill>
                <a:srgbClr val="FFFFFF"/>
              </a:solidFill>
              <a:ea typeface="ＭＳ Ｐゴシック" charset="-128"/>
              <a:cs typeface="ＭＳ Ｐゴシック" charset="-128"/>
            </a:endParaRPr>
          </a:p>
        </p:txBody>
      </p:sp>
      <p:cxnSp>
        <p:nvCxnSpPr>
          <p:cNvPr id="7" name="Connecteur droit 12">
            <a:extLst>
              <a:ext uri="{FF2B5EF4-FFF2-40B4-BE49-F238E27FC236}">
                <a16:creationId xmlns:a16="http://schemas.microsoft.com/office/drawing/2014/main" xmlns="" id="{D71A8E38-B10E-4D18-ADD0-50ECAFE619AA}"/>
              </a:ext>
            </a:extLst>
          </p:cNvPr>
          <p:cNvCxnSpPr/>
          <p:nvPr userDrawn="1"/>
        </p:nvCxnSpPr>
        <p:spPr>
          <a:xfrm>
            <a:off x="4943475" y="1844675"/>
            <a:ext cx="0" cy="22320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5508128" y="1700808"/>
            <a:ext cx="6348512" cy="1496144"/>
          </a:xfrm>
          <a:prstGeom prst="rect">
            <a:avLst/>
          </a:prstGeom>
        </p:spPr>
        <p:txBody>
          <a:bodyPr lIns="0" tIns="0"/>
          <a:lstStyle>
            <a:lvl1pPr algn="l">
              <a:lnSpc>
                <a:spcPts val="6000"/>
              </a:lnSpc>
              <a:defRPr sz="4800" b="1" i="0" kern="0" spc="0" baseline="0">
                <a:solidFill>
                  <a:schemeClr val="bg1"/>
                </a:solidFill>
                <a:latin typeface="DIN-Medium"/>
              </a:defRPr>
            </a:lvl1pPr>
          </a:lstStyle>
          <a:p>
            <a:r>
              <a:rPr lang="en-US" noProof="0"/>
              <a:t>Click to edit Master title style</a:t>
            </a:r>
            <a:endParaRPr lang="en-GB" noProof="0"/>
          </a:p>
        </p:txBody>
      </p:sp>
      <p:sp>
        <p:nvSpPr>
          <p:cNvPr id="11" name="Espace réservé du texte 10"/>
          <p:cNvSpPr>
            <a:spLocks noGrp="1"/>
          </p:cNvSpPr>
          <p:nvPr>
            <p:ph type="body" sz="quarter" idx="13"/>
          </p:nvPr>
        </p:nvSpPr>
        <p:spPr>
          <a:xfrm>
            <a:off x="5508128" y="3196952"/>
            <a:ext cx="6683872" cy="1816224"/>
          </a:xfrm>
          <a:prstGeom prst="rect">
            <a:avLst/>
          </a:prstGeom>
        </p:spPr>
        <p:txBody>
          <a:bodyPr vert="horz" lIns="0"/>
          <a:lstStyle>
            <a:lvl1pPr>
              <a:buNone/>
              <a:defRPr sz="3467" baseline="0">
                <a:solidFill>
                  <a:schemeClr val="bg1"/>
                </a:solidFill>
                <a:latin typeface="DIN-Light"/>
              </a:defRPr>
            </a:lvl1pPr>
          </a:lstStyle>
          <a:p>
            <a:pPr lvl="0"/>
            <a:r>
              <a:rPr lang="en-US" noProof="0"/>
              <a:t>Edit Master text styles</a:t>
            </a:r>
          </a:p>
          <a:p>
            <a:pPr lvl="1"/>
            <a:r>
              <a:rPr lang="en-US" noProof="0"/>
              <a:t>Second level</a:t>
            </a:r>
          </a:p>
        </p:txBody>
      </p:sp>
      <p:sp>
        <p:nvSpPr>
          <p:cNvPr id="19" name="Espace réservé du contenu 18"/>
          <p:cNvSpPr>
            <a:spLocks noGrp="1"/>
          </p:cNvSpPr>
          <p:nvPr>
            <p:ph sz="quarter" idx="14"/>
          </p:nvPr>
        </p:nvSpPr>
        <p:spPr>
          <a:xfrm>
            <a:off x="335360" y="2420888"/>
            <a:ext cx="4071573" cy="381000"/>
          </a:xfrm>
          <a:prstGeom prst="rect">
            <a:avLst/>
          </a:prstGeom>
        </p:spPr>
        <p:txBody>
          <a:bodyPr vert="horz" lIns="0" tIns="0" rIns="0" bIns="0"/>
          <a:lstStyle>
            <a:lvl1pPr marL="0" indent="0" algn="r">
              <a:spcBef>
                <a:spcPts val="0"/>
              </a:spcBef>
              <a:buNone/>
              <a:defRPr sz="2667" baseline="0">
                <a:solidFill>
                  <a:srgbClr val="2C5697"/>
                </a:solidFill>
                <a:latin typeface="DIN-Medium"/>
              </a:defRPr>
            </a:lvl1pPr>
          </a:lstStyle>
          <a:p>
            <a:pPr lvl="0"/>
            <a:r>
              <a:rPr lang="en-US" noProof="0"/>
              <a:t>Edit Master text styles</a:t>
            </a:r>
          </a:p>
        </p:txBody>
      </p:sp>
      <p:sp>
        <p:nvSpPr>
          <p:cNvPr id="9" name="Espace réservé du contenu 18"/>
          <p:cNvSpPr>
            <a:spLocks noGrp="1"/>
          </p:cNvSpPr>
          <p:nvPr>
            <p:ph sz="quarter" idx="16"/>
          </p:nvPr>
        </p:nvSpPr>
        <p:spPr>
          <a:xfrm>
            <a:off x="335360" y="2801888"/>
            <a:ext cx="4071573" cy="457200"/>
          </a:xfrm>
          <a:prstGeom prst="rect">
            <a:avLst/>
          </a:prstGeom>
        </p:spPr>
        <p:txBody>
          <a:bodyPr vert="horz" lIns="0" tIns="0" rIns="0" bIns="0"/>
          <a:lstStyle>
            <a:lvl1pPr algn="r">
              <a:buNone/>
              <a:defRPr sz="2400" b="0" i="1" baseline="0">
                <a:solidFill>
                  <a:srgbClr val="2C5697"/>
                </a:solidFill>
                <a:latin typeface="DIN-Medium"/>
              </a:defRPr>
            </a:lvl1pPr>
          </a:lstStyle>
          <a:p>
            <a:pPr lvl="0"/>
            <a:r>
              <a:rPr lang="en-US" noProof="0"/>
              <a:t>Edit Master text styles</a:t>
            </a:r>
          </a:p>
        </p:txBody>
      </p:sp>
    </p:spTree>
    <p:extLst>
      <p:ext uri="{BB962C8B-B14F-4D97-AF65-F5344CB8AC3E}">
        <p14:creationId xmlns:p14="http://schemas.microsoft.com/office/powerpoint/2010/main" val="741232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_title_page">
    <p:spTree>
      <p:nvGrpSpPr>
        <p:cNvPr id="1" name=""/>
        <p:cNvGrpSpPr/>
        <p:nvPr/>
      </p:nvGrpSpPr>
      <p:grpSpPr>
        <a:xfrm>
          <a:off x="0" y="0"/>
          <a:ext cx="0" cy="0"/>
          <a:chOff x="0" y="0"/>
          <a:chExt cx="0" cy="0"/>
        </a:xfrm>
      </p:grpSpPr>
      <p:cxnSp>
        <p:nvCxnSpPr>
          <p:cNvPr id="6" name="Connecteur droit 9">
            <a:extLst>
              <a:ext uri="{FF2B5EF4-FFF2-40B4-BE49-F238E27FC236}">
                <a16:creationId xmlns:a16="http://schemas.microsoft.com/office/drawing/2014/main" xmlns="" id="{B65449E3-0B2A-4919-8802-FD1CBE4E7650}"/>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7" name="Connecteur droit 12">
            <a:extLst>
              <a:ext uri="{FF2B5EF4-FFF2-40B4-BE49-F238E27FC236}">
                <a16:creationId xmlns:a16="http://schemas.microsoft.com/office/drawing/2014/main" xmlns="" id="{336D7DBD-3F0F-4F2F-BE89-A2CA437D4633}"/>
              </a:ext>
            </a:extLst>
          </p:cNvPr>
          <p:cNvCxnSpPr/>
          <p:nvPr userDrawn="1"/>
        </p:nvCxnSpPr>
        <p:spPr>
          <a:xfrm>
            <a:off x="3887788" y="2924175"/>
            <a:ext cx="0" cy="1176338"/>
          </a:xfrm>
          <a:prstGeom prst="line">
            <a:avLst/>
          </a:prstGeom>
          <a:ln w="254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4" name="Espace réservé du contenu 18"/>
          <p:cNvSpPr>
            <a:spLocks noGrp="1"/>
          </p:cNvSpPr>
          <p:nvPr>
            <p:ph sz="quarter" idx="13"/>
          </p:nvPr>
        </p:nvSpPr>
        <p:spPr>
          <a:xfrm>
            <a:off x="1030520" y="2772145"/>
            <a:ext cx="2400267" cy="1641475"/>
          </a:xfrm>
          <a:custGeom>
            <a:avLst/>
            <a:gdLst>
              <a:gd name="connsiteX0" fmla="*/ 0 w 2209800"/>
              <a:gd name="connsiteY0" fmla="*/ 0 h 1569660"/>
              <a:gd name="connsiteX1" fmla="*/ 2209800 w 2209800"/>
              <a:gd name="connsiteY1" fmla="*/ 0 h 1569660"/>
              <a:gd name="connsiteX2" fmla="*/ 2209800 w 2209800"/>
              <a:gd name="connsiteY2" fmla="*/ 1569660 h 1569660"/>
              <a:gd name="connsiteX3" fmla="*/ 0 w 2209800"/>
              <a:gd name="connsiteY3" fmla="*/ 1569660 h 1569660"/>
              <a:gd name="connsiteX4" fmla="*/ 0 w 22098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1569660">
                <a:moveTo>
                  <a:pt x="0" y="0"/>
                </a:moveTo>
                <a:lnTo>
                  <a:pt x="2209800" y="0"/>
                </a:lnTo>
                <a:lnTo>
                  <a:pt x="2209800" y="1569660"/>
                </a:lnTo>
                <a:lnTo>
                  <a:pt x="0" y="1569660"/>
                </a:lnTo>
                <a:lnTo>
                  <a:pt x="0" y="0"/>
                </a:lnTo>
                <a:close/>
              </a:path>
            </a:pathLst>
          </a:custGeom>
        </p:spPr>
        <p:txBody>
          <a:bodyPr vert="horz" wrap="square" lIns="0" tIns="0" rIns="0" bIns="0" anchor="t" anchorCtr="0">
            <a:spAutoFit/>
          </a:bodyPr>
          <a:lstStyle>
            <a:lvl1pPr marL="0" indent="0" algn="r">
              <a:lnSpc>
                <a:spcPts val="12800"/>
              </a:lnSpc>
              <a:spcBef>
                <a:spcPts val="0"/>
              </a:spcBef>
              <a:buNone/>
              <a:defRPr sz="12800" kern="0">
                <a:solidFill>
                  <a:srgbClr val="69B3E7"/>
                </a:solidFill>
                <a:latin typeface="DIN-Medium"/>
              </a:defRPr>
            </a:lvl1pPr>
          </a:lstStyle>
          <a:p>
            <a:pPr lvl="0"/>
            <a:r>
              <a:rPr lang="en-US"/>
              <a:t>Edit Master text styles</a:t>
            </a:r>
          </a:p>
        </p:txBody>
      </p:sp>
      <p:sp>
        <p:nvSpPr>
          <p:cNvPr id="15" name="Titre 15"/>
          <p:cNvSpPr>
            <a:spLocks noGrp="1"/>
          </p:cNvSpPr>
          <p:nvPr>
            <p:ph type="title"/>
          </p:nvPr>
        </p:nvSpPr>
        <p:spPr>
          <a:xfrm>
            <a:off x="4642048" y="2756925"/>
            <a:ext cx="6254485" cy="762000"/>
          </a:xfrm>
          <a:prstGeom prst="rect">
            <a:avLst/>
          </a:prstGeom>
        </p:spPr>
        <p:txBody>
          <a:bodyPr vert="horz" lIns="0" tIns="0"/>
          <a:lstStyle>
            <a:lvl1pPr algn="l">
              <a:defRPr sz="4800" b="1" i="0">
                <a:solidFill>
                  <a:srgbClr val="2C5697"/>
                </a:solidFill>
                <a:latin typeface="DIN-Medium"/>
              </a:defRPr>
            </a:lvl1pPr>
          </a:lstStyle>
          <a:p>
            <a:r>
              <a:rPr lang="en-US" noProof="0"/>
              <a:t>Click to edit Master title style</a:t>
            </a:r>
            <a:endParaRPr lang="en-GB" noProof="0" dirty="0"/>
          </a:p>
        </p:txBody>
      </p:sp>
      <p:sp>
        <p:nvSpPr>
          <p:cNvPr id="18" name="Espace réservé du contenu 11"/>
          <p:cNvSpPr>
            <a:spLocks noGrp="1"/>
          </p:cNvSpPr>
          <p:nvPr>
            <p:ph sz="quarter" idx="14"/>
          </p:nvPr>
        </p:nvSpPr>
        <p:spPr>
          <a:xfrm>
            <a:off x="4642048" y="3525011"/>
            <a:ext cx="6254485" cy="333489"/>
          </a:xfrm>
          <a:prstGeom prst="rect">
            <a:avLst/>
          </a:prstGeom>
        </p:spPr>
        <p:txBody>
          <a:bodyPr vert="horz" wrap="square" lIns="0" tIns="0" numCol="1" spcCol="720000">
            <a:spAutoFit/>
          </a:bodyPr>
          <a:lstStyle>
            <a:lvl1pPr marL="0" indent="0">
              <a:spcBef>
                <a:spcPts val="0"/>
              </a:spcBef>
              <a:buClrTx/>
              <a:buFontTx/>
              <a:buNone/>
              <a:defRPr sz="1867" baseline="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22" name="Espace réservé du contenu 11"/>
          <p:cNvSpPr>
            <a:spLocks noGrp="1"/>
          </p:cNvSpPr>
          <p:nvPr>
            <p:ph sz="quarter" idx="15"/>
          </p:nvPr>
        </p:nvSpPr>
        <p:spPr>
          <a:xfrm>
            <a:off x="1967549" y="2492898"/>
            <a:ext cx="1490055" cy="246221"/>
          </a:xfrm>
          <a:prstGeom prst="rect">
            <a:avLst/>
          </a:prstGeom>
        </p:spPr>
        <p:txBody>
          <a:bodyPr vert="horz" wrap="square" lIns="0" tIns="0" rIns="144000" bIns="0" numCol="1" spcCol="720000">
            <a:spAutoFit/>
          </a:bodyPr>
          <a:lstStyle>
            <a:lvl1pPr marL="0" indent="0" algn="r">
              <a:spcBef>
                <a:spcPts val="0"/>
              </a:spcBef>
              <a:buClrTx/>
              <a:buFontTx/>
              <a:buNone/>
              <a:defRPr sz="1600" b="0" i="1" baseline="0">
                <a:solidFill>
                  <a:srgbClr val="A0A0A0"/>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9" name="Espace réservé du numéro de diapositive 5">
            <a:extLst>
              <a:ext uri="{FF2B5EF4-FFF2-40B4-BE49-F238E27FC236}">
                <a16:creationId xmlns:a16="http://schemas.microsoft.com/office/drawing/2014/main" xmlns="" id="{6CBB1539-EFB5-4325-BAA3-498E818326A6}"/>
              </a:ext>
            </a:extLst>
          </p:cNvPr>
          <p:cNvSpPr>
            <a:spLocks noGrp="1"/>
          </p:cNvSpPr>
          <p:nvPr>
            <p:ph type="sldNum" sz="quarter" idx="16"/>
          </p:nvPr>
        </p:nvSpPr>
        <p:spPr>
          <a:xfrm>
            <a:off x="10634663" y="6094413"/>
            <a:ext cx="958850" cy="763587"/>
          </a:xfrm>
        </p:spPr>
        <p:txBody>
          <a:bodyPr lIns="0" tIns="0" rIns="0" bIns="0"/>
          <a:lstStyle>
            <a:lvl1pPr algn="ctr">
              <a:defRPr sz="1067">
                <a:solidFill>
                  <a:srgbClr val="69B3E7"/>
                </a:solidFill>
              </a:defRPr>
            </a:lvl1pPr>
          </a:lstStyle>
          <a:p>
            <a:pPr>
              <a:defRPr/>
            </a:pPr>
            <a:r>
              <a:rPr lang="en-GB" dirty="0"/>
              <a:t>Page </a:t>
            </a:r>
            <a:fld id="{AE4CC599-9A60-45B7-B318-DA510AFB2453}" type="slidenum">
              <a:rPr lang="en-GB" smtClean="0"/>
              <a:pPr>
                <a:defRPr/>
              </a:pPr>
              <a:t>‹#›</a:t>
            </a:fld>
            <a:endParaRPr lang="en-GB" dirty="0"/>
          </a:p>
        </p:txBody>
      </p:sp>
    </p:spTree>
    <p:extLst>
      <p:ext uri="{BB962C8B-B14F-4D97-AF65-F5344CB8AC3E}">
        <p14:creationId xmlns:p14="http://schemas.microsoft.com/office/powerpoint/2010/main" val="379272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s_content_page">
    <p:spTree>
      <p:nvGrpSpPr>
        <p:cNvPr id="1" name=""/>
        <p:cNvGrpSpPr/>
        <p:nvPr/>
      </p:nvGrpSpPr>
      <p:grpSpPr>
        <a:xfrm>
          <a:off x="0" y="0"/>
          <a:ext cx="0" cy="0"/>
          <a:chOff x="0" y="0"/>
          <a:chExt cx="0" cy="0"/>
        </a:xfrm>
      </p:grpSpPr>
      <p:cxnSp>
        <p:nvCxnSpPr>
          <p:cNvPr id="5" name="Connecteur droit 18">
            <a:extLst>
              <a:ext uri="{FF2B5EF4-FFF2-40B4-BE49-F238E27FC236}">
                <a16:creationId xmlns:a16="http://schemas.microsoft.com/office/drawing/2014/main" xmlns="" id="{4D62BB86-374F-4BB4-A8AB-23A978607116}"/>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20">
            <a:extLst>
              <a:ext uri="{FF2B5EF4-FFF2-40B4-BE49-F238E27FC236}">
                <a16:creationId xmlns:a16="http://schemas.microsoft.com/office/drawing/2014/main" xmlns="" id="{45949DF8-2049-45F6-9BA4-878469CA32F6}"/>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77" indent="-457177"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20"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23" name="Espace réservé du contenu 14"/>
          <p:cNvSpPr>
            <a:spLocks noGrp="1"/>
          </p:cNvSpPr>
          <p:nvPr>
            <p:ph sz="quarter" idx="11"/>
          </p:nvPr>
        </p:nvSpPr>
        <p:spPr>
          <a:xfrm>
            <a:off x="609600" y="152400"/>
            <a:ext cx="3556000" cy="304800"/>
          </a:xfrm>
          <a:prstGeom prst="rect">
            <a:avLst/>
          </a:prstGeom>
        </p:spPr>
        <p:txBody>
          <a:bodyPr vert="horz" lIns="0" tIns="0" rIns="0" bIns="0"/>
          <a:lstStyle>
            <a:lvl1pPr marL="0" indent="0" algn="l">
              <a:spcBef>
                <a:spcPts val="0"/>
              </a:spcBef>
              <a:buNone/>
              <a:defRPr sz="1200" b="0" i="1" u="none" baseline="0">
                <a:solidFill>
                  <a:srgbClr val="69B3E7"/>
                </a:solidFill>
                <a:latin typeface="DIN-Medium"/>
              </a:defRPr>
            </a:lvl1pPr>
          </a:lstStyle>
          <a:p>
            <a:pPr lvl="0"/>
            <a:r>
              <a:rPr lang="en-US" noProof="0"/>
              <a:t>Edit Master text styles</a:t>
            </a:r>
          </a:p>
        </p:txBody>
      </p:sp>
      <p:sp>
        <p:nvSpPr>
          <p:cNvPr id="7" name="Espace réservé du numéro de diapositive 5">
            <a:extLst>
              <a:ext uri="{FF2B5EF4-FFF2-40B4-BE49-F238E27FC236}">
                <a16:creationId xmlns:a16="http://schemas.microsoft.com/office/drawing/2014/main" xmlns="" id="{C2379938-9A33-4210-8E85-EF147A9EE44D}"/>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A118957C-854D-4E10-876A-CC1236367AA5}" type="slidenum">
              <a:rPr lang="en-GB" smtClean="0"/>
              <a:pPr>
                <a:defRPr/>
              </a:pPr>
              <a:t>‹#›</a:t>
            </a:fld>
            <a:endParaRPr lang="en-GB" dirty="0"/>
          </a:p>
        </p:txBody>
      </p:sp>
    </p:spTree>
    <p:extLst>
      <p:ext uri="{BB962C8B-B14F-4D97-AF65-F5344CB8AC3E}">
        <p14:creationId xmlns:p14="http://schemas.microsoft.com/office/powerpoint/2010/main" val="2057936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width_text_content_page">
    <p:spTree>
      <p:nvGrpSpPr>
        <p:cNvPr id="1" name=""/>
        <p:cNvGrpSpPr/>
        <p:nvPr/>
      </p:nvGrpSpPr>
      <p:grpSpPr>
        <a:xfrm>
          <a:off x="0" y="0"/>
          <a:ext cx="0" cy="0"/>
          <a:chOff x="0" y="0"/>
          <a:chExt cx="0" cy="0"/>
        </a:xfrm>
      </p:grpSpPr>
      <p:cxnSp>
        <p:nvCxnSpPr>
          <p:cNvPr id="5" name="Connecteur droit 18">
            <a:extLst>
              <a:ext uri="{FF2B5EF4-FFF2-40B4-BE49-F238E27FC236}">
                <a16:creationId xmlns:a16="http://schemas.microsoft.com/office/drawing/2014/main" xmlns="" id="{A21FE8D5-CD75-40E8-BFDF-62EFC655FE99}"/>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6" name="ZoneTexte 15">
            <a:extLst>
              <a:ext uri="{FF2B5EF4-FFF2-40B4-BE49-F238E27FC236}">
                <a16:creationId xmlns:a16="http://schemas.microsoft.com/office/drawing/2014/main" xmlns="" id="{61C58F74-A970-4518-A66F-EA41F13BE80C}"/>
              </a:ext>
            </a:extLst>
          </p:cNvPr>
          <p:cNvSpPr txBox="1"/>
          <p:nvPr userDrawn="1"/>
        </p:nvSpPr>
        <p:spPr>
          <a:xfrm>
            <a:off x="5192713" y="152400"/>
            <a:ext cx="6400800" cy="204788"/>
          </a:xfrm>
          <a:prstGeom prst="rect">
            <a:avLst/>
          </a:prstGeom>
          <a:noFill/>
        </p:spPr>
        <p:txBody>
          <a:bodyPr lIns="0" tIns="0" rIns="0" bIns="0">
            <a:spAutoFit/>
          </a:bodyPr>
          <a:lstStyle/>
          <a:p>
            <a:pPr algn="r" defTabSz="609570" eaLnBrk="1" fontAlgn="auto" hangingPunct="1">
              <a:spcBef>
                <a:spcPts val="0"/>
              </a:spcBef>
              <a:spcAft>
                <a:spcPts val="0"/>
              </a:spcAft>
              <a:defRPr/>
            </a:pPr>
            <a:r>
              <a:rPr lang="en-GB" sz="1333" dirty="0">
                <a:solidFill>
                  <a:srgbClr val="69B3E7"/>
                </a:solidFill>
                <a:latin typeface="DIN-Medium"/>
              </a:rPr>
              <a:t>TITLE OF THE PRESENTATION</a:t>
            </a:r>
          </a:p>
        </p:txBody>
      </p:sp>
      <p:cxnSp>
        <p:nvCxnSpPr>
          <p:cNvPr id="7" name="Connecteur droit 19">
            <a:extLst>
              <a:ext uri="{FF2B5EF4-FFF2-40B4-BE49-F238E27FC236}">
                <a16:creationId xmlns:a16="http://schemas.microsoft.com/office/drawing/2014/main" xmlns="" id="{A6A20CDB-0C7F-46F4-8BF7-1C8428172EA0}"/>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5" name="Espace réservé du contenu 11"/>
          <p:cNvSpPr>
            <a:spLocks noGrp="1"/>
          </p:cNvSpPr>
          <p:nvPr>
            <p:ph sz="quarter" idx="13"/>
          </p:nvPr>
        </p:nvSpPr>
        <p:spPr>
          <a:xfrm>
            <a:off x="609600" y="1221318"/>
            <a:ext cx="10972800" cy="302647"/>
          </a:xfrm>
          <a:prstGeom prst="rect">
            <a:avLst/>
          </a:prstGeom>
        </p:spPr>
        <p:txBody>
          <a:bodyPr vert="horz" wrap="square" lIns="0" tIns="0" numCol="1" spcCol="360000">
            <a:spAutoFit/>
          </a:bodyPr>
          <a:lstStyle>
            <a:lvl1pPr marL="0" indent="0" algn="just">
              <a:lnSpc>
                <a:spcPts val="2000"/>
              </a:lnSpc>
              <a:spcBef>
                <a:spcPts val="0"/>
              </a:spcBef>
              <a:buClrTx/>
              <a:buFontTx/>
              <a:buNone/>
              <a:defRPr sz="160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17" name="Espace réservé du contenu 14"/>
          <p:cNvSpPr>
            <a:spLocks noGrp="1"/>
          </p:cNvSpPr>
          <p:nvPr>
            <p:ph sz="quarter" idx="11"/>
          </p:nvPr>
        </p:nvSpPr>
        <p:spPr>
          <a:xfrm>
            <a:off x="609600" y="152400"/>
            <a:ext cx="3556000" cy="304800"/>
          </a:xfrm>
          <a:prstGeom prst="rect">
            <a:avLst/>
          </a:prstGeom>
        </p:spPr>
        <p:txBody>
          <a:bodyPr vert="horz" lIns="0" tIns="0" rIns="0" bIns="0"/>
          <a:lstStyle>
            <a:lvl1pPr marL="0" indent="0" algn="l">
              <a:spcBef>
                <a:spcPts val="0"/>
              </a:spcBef>
              <a:buNone/>
              <a:defRPr sz="1200" b="0" i="1" u="none" baseline="0">
                <a:solidFill>
                  <a:srgbClr val="69B3E7"/>
                </a:solidFill>
                <a:latin typeface="DIN-Medium"/>
              </a:defRPr>
            </a:lvl1pPr>
          </a:lstStyle>
          <a:p>
            <a:pPr lvl="0"/>
            <a:r>
              <a:rPr lang="en-US" noProof="0"/>
              <a:t>Edit Master text styles</a:t>
            </a:r>
          </a:p>
        </p:txBody>
      </p:sp>
      <p:sp>
        <p:nvSpPr>
          <p:cNvPr id="18"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0" i="0" baseline="0">
                <a:solidFill>
                  <a:srgbClr val="414141"/>
                </a:solidFill>
                <a:latin typeface="DIN-Medium" charset="0"/>
                <a:ea typeface="DIN-Medium" charset="0"/>
                <a:cs typeface="DIN-Medium" charset="0"/>
              </a:defRPr>
            </a:lvl1pPr>
          </a:lstStyle>
          <a:p>
            <a:pPr lvl="0"/>
            <a:r>
              <a:rPr lang="en-US" noProof="0"/>
              <a:t>Edit Master text styles</a:t>
            </a:r>
          </a:p>
        </p:txBody>
      </p:sp>
      <p:sp>
        <p:nvSpPr>
          <p:cNvPr id="8" name="Espace réservé du numéro de diapositive 5">
            <a:extLst>
              <a:ext uri="{FF2B5EF4-FFF2-40B4-BE49-F238E27FC236}">
                <a16:creationId xmlns:a16="http://schemas.microsoft.com/office/drawing/2014/main" xmlns="" id="{72BCD506-4FF5-458D-971E-FFE305C8673A}"/>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F1C3AA42-BA8F-408F-8D43-E320811FB046}" type="slidenum">
              <a:rPr lang="en-GB" smtClean="0"/>
              <a:pPr>
                <a:defRPr/>
              </a:pPr>
              <a:t>‹#›</a:t>
            </a:fld>
            <a:endParaRPr lang="en-GB" dirty="0"/>
          </a:p>
        </p:txBody>
      </p:sp>
    </p:spTree>
    <p:extLst>
      <p:ext uri="{BB962C8B-B14F-4D97-AF65-F5344CB8AC3E}">
        <p14:creationId xmlns:p14="http://schemas.microsoft.com/office/powerpoint/2010/main" val="3789695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031C61D-46B4-4BFB-B318-775CD40B03BC}"/>
              </a:ext>
            </a:extLst>
          </p:cNvPr>
          <p:cNvSpPr/>
          <p:nvPr userDrawn="1"/>
        </p:nvSpPr>
        <p:spPr>
          <a:xfrm>
            <a:off x="0" y="-143718"/>
            <a:ext cx="12192000" cy="4652839"/>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dirty="0">
              <a:solidFill>
                <a:srgbClr val="FFFFFF"/>
              </a:solidFill>
              <a:ea typeface="ＭＳ Ｐゴシック" charset="-128"/>
              <a:cs typeface="ＭＳ Ｐゴシック" charset="-128"/>
            </a:endParaRPr>
          </a:p>
        </p:txBody>
      </p:sp>
      <p:sp>
        <p:nvSpPr>
          <p:cNvPr id="6" name="ZoneTexte 31">
            <a:extLst>
              <a:ext uri="{FF2B5EF4-FFF2-40B4-BE49-F238E27FC236}">
                <a16:creationId xmlns:a16="http://schemas.microsoft.com/office/drawing/2014/main" xmlns="" id="{7786EB5F-89B7-48B7-8A35-030B52C46419}"/>
              </a:ext>
            </a:extLst>
          </p:cNvPr>
          <p:cNvSpPr txBox="1"/>
          <p:nvPr userDrawn="1"/>
        </p:nvSpPr>
        <p:spPr>
          <a:xfrm>
            <a:off x="719138" y="5013325"/>
            <a:ext cx="3470275" cy="974725"/>
          </a:xfrm>
          <a:prstGeom prst="rect">
            <a:avLst/>
          </a:prstGeom>
          <a:noFill/>
        </p:spPr>
        <p:txBody>
          <a:bodyPr lIns="0" tIns="0" rIns="0" bIns="0">
            <a:spAutoFit/>
          </a:bodyPr>
          <a:lstStyle/>
          <a:p>
            <a:pPr defTabSz="609570" eaLnBrk="1" fontAlgn="auto" hangingPunct="1">
              <a:lnSpc>
                <a:spcPts val="1867"/>
              </a:lnSpc>
              <a:spcBef>
                <a:spcPts val="0"/>
              </a:spcBef>
              <a:spcAft>
                <a:spcPts val="0"/>
              </a:spcAft>
              <a:defRPr/>
            </a:pPr>
            <a:r>
              <a:rPr lang="en-GB" sz="1333" kern="1100" dirty="0">
                <a:solidFill>
                  <a:srgbClr val="2C5697"/>
                </a:solidFill>
                <a:latin typeface="DIN-Medium"/>
                <a:cs typeface="DIN-Medium"/>
              </a:rPr>
              <a:t>FuelsEurope</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165, Boulevard du Souverain </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1160 Brussels - Belgium</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T: +32 2 566 91 00</a:t>
            </a:r>
          </a:p>
        </p:txBody>
      </p:sp>
      <p:cxnSp>
        <p:nvCxnSpPr>
          <p:cNvPr id="7" name="Connecteur droit 32">
            <a:extLst>
              <a:ext uri="{FF2B5EF4-FFF2-40B4-BE49-F238E27FC236}">
                <a16:creationId xmlns:a16="http://schemas.microsoft.com/office/drawing/2014/main" xmlns="" id="{B1D6C2F2-5ECC-4582-B6F9-A7C05BEFF719}"/>
              </a:ext>
            </a:extLst>
          </p:cNvPr>
          <p:cNvCxnSpPr/>
          <p:nvPr userDrawn="1"/>
        </p:nvCxnSpPr>
        <p:spPr>
          <a:xfrm>
            <a:off x="4943475" y="1395413"/>
            <a:ext cx="0" cy="14573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itre 1"/>
          <p:cNvSpPr>
            <a:spLocks noGrp="1"/>
          </p:cNvSpPr>
          <p:nvPr>
            <p:ph type="ctrTitle"/>
          </p:nvPr>
        </p:nvSpPr>
        <p:spPr>
          <a:xfrm>
            <a:off x="911424" y="1243091"/>
            <a:ext cx="3470176" cy="1801867"/>
          </a:xfrm>
          <a:prstGeom prst="rect">
            <a:avLst/>
          </a:prstGeom>
        </p:spPr>
        <p:txBody>
          <a:bodyPr lIns="0" tIns="0" rIns="0" bIns="0"/>
          <a:lstStyle>
            <a:lvl1pPr algn="l">
              <a:lnSpc>
                <a:spcPts val="4667"/>
              </a:lnSpc>
              <a:defRPr sz="4000" b="1" i="0" kern="0" spc="0" baseline="0">
                <a:solidFill>
                  <a:schemeClr val="bg1"/>
                </a:solidFill>
                <a:latin typeface="DIN-RegularAlternate"/>
              </a:defRPr>
            </a:lvl1pPr>
          </a:lstStyle>
          <a:p>
            <a:r>
              <a:rPr lang="en-US" noProof="0"/>
              <a:t>Click to edit Master title style</a:t>
            </a:r>
            <a:endParaRPr lang="en-GB" noProof="0" dirty="0"/>
          </a:p>
        </p:txBody>
      </p:sp>
      <p:sp>
        <p:nvSpPr>
          <p:cNvPr id="30" name="Espace réservé du contenu 18"/>
          <p:cNvSpPr>
            <a:spLocks noGrp="1"/>
          </p:cNvSpPr>
          <p:nvPr>
            <p:ph sz="quarter" idx="14"/>
          </p:nvPr>
        </p:nvSpPr>
        <p:spPr>
          <a:xfrm>
            <a:off x="6672064" y="1604798"/>
            <a:ext cx="5470723" cy="673119"/>
          </a:xfrm>
          <a:prstGeom prst="rect">
            <a:avLst/>
          </a:prstGeom>
        </p:spPr>
        <p:txBody>
          <a:bodyPr vert="horz" lIns="0" tIns="0" rIns="0"/>
          <a:lstStyle>
            <a:lvl1pPr algn="l">
              <a:buNone/>
              <a:defRPr sz="1867" baseline="0">
                <a:solidFill>
                  <a:srgbClr val="2C5697"/>
                </a:solidFill>
                <a:latin typeface="DIN-RegularAlternate"/>
              </a:defRPr>
            </a:lvl1pPr>
          </a:lstStyle>
          <a:p>
            <a:pPr lvl="0"/>
            <a:r>
              <a:rPr lang="en-US" noProof="0"/>
              <a:t>Edit Master text styles</a:t>
            </a:r>
          </a:p>
          <a:p>
            <a:pPr lvl="1"/>
            <a:r>
              <a:rPr lang="en-US" noProof="0"/>
              <a:t>Second level</a:t>
            </a:r>
          </a:p>
        </p:txBody>
      </p:sp>
      <p:sp>
        <p:nvSpPr>
          <p:cNvPr id="31" name="Espace réservé du contenu 18"/>
          <p:cNvSpPr>
            <a:spLocks noGrp="1"/>
          </p:cNvSpPr>
          <p:nvPr>
            <p:ph sz="quarter" idx="16"/>
          </p:nvPr>
        </p:nvSpPr>
        <p:spPr>
          <a:xfrm>
            <a:off x="6672064" y="2277918"/>
            <a:ext cx="5470723" cy="332871"/>
          </a:xfrm>
          <a:prstGeom prst="rect">
            <a:avLst/>
          </a:prstGeom>
        </p:spPr>
        <p:txBody>
          <a:bodyPr vert="horz" lIns="0" tIns="0" rIns="0"/>
          <a:lstStyle>
            <a:lvl1pPr algn="l">
              <a:buNone/>
              <a:defRPr sz="1867" b="0" i="1" baseline="0">
                <a:solidFill>
                  <a:schemeClr val="bg1"/>
                </a:solidFill>
                <a:latin typeface="DIN-RegularAlternate"/>
              </a:defRPr>
            </a:lvl1pPr>
          </a:lstStyle>
          <a:p>
            <a:pPr lvl="0"/>
            <a:r>
              <a:rPr lang="en-US" noProof="0"/>
              <a:t>Edit Master text styles</a:t>
            </a:r>
          </a:p>
        </p:txBody>
      </p:sp>
    </p:spTree>
    <p:extLst>
      <p:ext uri="{BB962C8B-B14F-4D97-AF65-F5344CB8AC3E}">
        <p14:creationId xmlns:p14="http://schemas.microsoft.com/office/powerpoint/2010/main" val="2044849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Homepage_a">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xmlns="" id="{0B3F9FAE-131F-4A3F-914F-06B3AD060D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59430" y="644691"/>
            <a:ext cx="10273141" cy="4992555"/>
          </a:xfrm>
          <a:prstGeom prst="rect">
            <a:avLst/>
          </a:prstGeom>
        </p:spPr>
        <p:txBody>
          <a:bodyPr lIns="0" tIns="0" anchor="ctr" anchorCtr="1"/>
          <a:lstStyle>
            <a:lvl1pPr algn="ctr">
              <a:lnSpc>
                <a:spcPts val="4500"/>
              </a:lnSpc>
              <a:defRPr sz="3600" b="1" i="0" kern="0" spc="0" baseline="0">
                <a:gradFill>
                  <a:gsLst>
                    <a:gs pos="0">
                      <a:srgbClr val="77CBF3"/>
                    </a:gs>
                    <a:gs pos="100000">
                      <a:srgbClr val="8ACBC0"/>
                    </a:gs>
                    <a:gs pos="100000">
                      <a:schemeClr val="accent1">
                        <a:lumMod val="45000"/>
                        <a:lumOff val="55000"/>
                      </a:schemeClr>
                    </a:gs>
                    <a:gs pos="100000">
                      <a:schemeClr val="accent1">
                        <a:lumMod val="30000"/>
                        <a:lumOff val="70000"/>
                      </a:schemeClr>
                    </a:gs>
                  </a:gsLst>
                  <a:lin ang="2700000" scaled="0"/>
                </a:gradFill>
                <a:latin typeface="DIN-Medium"/>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22255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_PAGE_1">
    <p:spTree>
      <p:nvGrpSpPr>
        <p:cNvPr id="1" name=""/>
        <p:cNvGrpSpPr/>
        <p:nvPr/>
      </p:nvGrpSpPr>
      <p:grpSpPr>
        <a:xfrm>
          <a:off x="0" y="0"/>
          <a:ext cx="0" cy="0"/>
          <a:chOff x="0" y="0"/>
          <a:chExt cx="0" cy="0"/>
        </a:xfrm>
      </p:grpSpPr>
      <p:sp>
        <p:nvSpPr>
          <p:cNvPr id="13" name="Espace réservé du contenu 11"/>
          <p:cNvSpPr>
            <a:spLocks noGrp="1"/>
          </p:cNvSpPr>
          <p:nvPr>
            <p:ph sz="quarter" idx="13"/>
          </p:nvPr>
        </p:nvSpPr>
        <p:spPr>
          <a:xfrm>
            <a:off x="527052" y="1552448"/>
            <a:ext cx="11186581" cy="4263621"/>
          </a:xfrm>
          <a:prstGeom prst="rect">
            <a:avLst/>
          </a:prstGeom>
        </p:spPr>
        <p:txBody>
          <a:bodyPr vert="horz" lIns="0" tIns="0" rIns="0" bIns="0"/>
          <a:lstStyle>
            <a:lvl1pPr marL="0" indent="0" algn="just">
              <a:lnSpc>
                <a:spcPct val="100000"/>
              </a:lnSpc>
              <a:buClr>
                <a:srgbClr val="005587"/>
              </a:buClr>
              <a:buSzPct val="100000"/>
              <a:buFont typeface="Arial" charset="0"/>
              <a:buNone/>
              <a:defRPr sz="1600" b="0" baseline="0">
                <a:solidFill>
                  <a:srgbClr val="005587"/>
                </a:solidFill>
                <a:latin typeface="+mn-lt"/>
                <a:ea typeface="Helvetica" charset="0"/>
                <a:cs typeface="Helvetica" charset="0"/>
              </a:defRPr>
            </a:lvl1pPr>
            <a:lvl2pPr marL="628635" indent="-171446" algn="just">
              <a:lnSpc>
                <a:spcPct val="100000"/>
              </a:lnSpc>
              <a:spcBef>
                <a:spcPts val="1200"/>
              </a:spcBef>
              <a:buClr>
                <a:srgbClr val="005587"/>
              </a:buClr>
              <a:buFont typeface="Arial" charset="0"/>
              <a:buChar char="•"/>
              <a:defRPr sz="1867" b="1" i="0" baseline="0">
                <a:solidFill>
                  <a:srgbClr val="005587"/>
                </a:solidFill>
                <a:latin typeface="+mn-lt"/>
                <a:ea typeface="Helvetica" charset="0"/>
                <a:cs typeface="Helvetica" charset="0"/>
              </a:defRPr>
            </a:lvl2pPr>
            <a:lvl3pPr marL="1085824" indent="-171446" algn="just">
              <a:lnSpc>
                <a:spcPct val="100000"/>
              </a:lnSpc>
              <a:spcBef>
                <a:spcPts val="1200"/>
              </a:spcBef>
              <a:buClr>
                <a:srgbClr val="005587"/>
              </a:buClr>
              <a:buFont typeface="Arial" charset="0"/>
              <a:buChar char="•"/>
              <a:defRPr sz="1600" b="0" i="1" baseline="0">
                <a:solidFill>
                  <a:srgbClr val="005587"/>
                </a:solidFill>
                <a:latin typeface="+mn-lt"/>
                <a:ea typeface="Helvetica" charset="0"/>
                <a:cs typeface="Helvetica" charset="0"/>
              </a:defRPr>
            </a:lvl3pPr>
            <a:lvl4pPr algn="just">
              <a:lnSpc>
                <a:spcPct val="100000"/>
              </a:lnSpc>
              <a:spcBef>
                <a:spcPts val="1200"/>
              </a:spcBef>
              <a:buClr>
                <a:srgbClr val="005587"/>
              </a:buClr>
              <a:defRPr sz="1467" b="1" baseline="0">
                <a:solidFill>
                  <a:srgbClr val="005587"/>
                </a:solidFill>
                <a:latin typeface="Trebuchet MS" charset="0"/>
                <a:ea typeface="Trebuchet MS" charset="0"/>
                <a:cs typeface="Trebuchet MS" charset="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Espace réservé du contenu 16"/>
          <p:cNvSpPr>
            <a:spLocks noGrp="1"/>
          </p:cNvSpPr>
          <p:nvPr>
            <p:ph sz="quarter" idx="12"/>
          </p:nvPr>
        </p:nvSpPr>
        <p:spPr>
          <a:xfrm>
            <a:off x="527053" y="237777"/>
            <a:ext cx="11186580" cy="714545"/>
          </a:xfrm>
          <a:prstGeom prst="rect">
            <a:avLst/>
          </a:prstGeom>
        </p:spPr>
        <p:txBody>
          <a:bodyPr vert="horz" lIns="0" tIns="0"/>
          <a:lstStyle>
            <a:lvl1pPr>
              <a:spcBef>
                <a:spcPts val="0"/>
              </a:spcBef>
              <a:buNone/>
              <a:defRPr sz="4267" b="1" baseline="0">
                <a:solidFill>
                  <a:srgbClr val="ED8B00"/>
                </a:solidFill>
                <a:latin typeface="+mn-lt"/>
                <a:ea typeface="Helvetica" charset="0"/>
                <a:cs typeface="Helvetica" charset="0"/>
              </a:defRPr>
            </a:lvl1pPr>
          </a:lstStyle>
          <a:p>
            <a:pPr lvl="0"/>
            <a:r>
              <a:rPr lang="en-US" noProof="0"/>
              <a:t>Edit Master text styles</a:t>
            </a:r>
          </a:p>
        </p:txBody>
      </p:sp>
      <p:sp>
        <p:nvSpPr>
          <p:cNvPr id="15" name="Espace réservé du contenu 16"/>
          <p:cNvSpPr>
            <a:spLocks noGrp="1"/>
          </p:cNvSpPr>
          <p:nvPr>
            <p:ph sz="quarter" idx="14"/>
          </p:nvPr>
        </p:nvSpPr>
        <p:spPr>
          <a:xfrm>
            <a:off x="527053" y="984835"/>
            <a:ext cx="11186580" cy="473699"/>
          </a:xfrm>
          <a:prstGeom prst="rect">
            <a:avLst/>
          </a:prstGeom>
        </p:spPr>
        <p:txBody>
          <a:bodyPr vert="horz" lIns="0" tIns="0">
            <a:normAutofit/>
          </a:bodyPr>
          <a:lstStyle>
            <a:lvl1pPr>
              <a:spcBef>
                <a:spcPts val="0"/>
              </a:spcBef>
              <a:buNone/>
              <a:defRPr sz="2667" b="1" baseline="0">
                <a:solidFill>
                  <a:srgbClr val="005587"/>
                </a:solidFill>
                <a:latin typeface="+mn-lt"/>
                <a:ea typeface="Helvetica" charset="0"/>
                <a:cs typeface="Helvetica" charset="0"/>
              </a:defRPr>
            </a:lvl1pPr>
          </a:lstStyle>
          <a:p>
            <a:pPr lvl="0"/>
            <a:r>
              <a:rPr lang="en-US" noProof="0"/>
              <a:t>Edit Master text styles</a:t>
            </a:r>
          </a:p>
        </p:txBody>
      </p:sp>
      <p:sp>
        <p:nvSpPr>
          <p:cNvPr id="19" name="Espace réservé du texte 4"/>
          <p:cNvSpPr>
            <a:spLocks noGrp="1"/>
          </p:cNvSpPr>
          <p:nvPr>
            <p:ph type="body" sz="quarter" idx="15"/>
          </p:nvPr>
        </p:nvSpPr>
        <p:spPr>
          <a:xfrm>
            <a:off x="527479" y="5901071"/>
            <a:ext cx="11193244" cy="244437"/>
          </a:xfrm>
          <a:prstGeom prst="rect">
            <a:avLst/>
          </a:prstGeom>
        </p:spPr>
        <p:txBody>
          <a:bodyPr lIns="0" tIns="0" rIns="0" bIns="0"/>
          <a:lstStyle>
            <a:lvl1pPr marL="0" indent="0">
              <a:lnSpc>
                <a:spcPct val="150000"/>
              </a:lnSpc>
              <a:buNone/>
              <a:defRPr sz="1200" i="1" baseline="0">
                <a:solidFill>
                  <a:schemeClr val="tx1"/>
                </a:solidFill>
                <a:latin typeface="+mn-lt"/>
                <a:ea typeface="Helvetica" charset="0"/>
                <a:cs typeface="Helvetica" charset="0"/>
              </a:defRPr>
            </a:lvl1pPr>
            <a:lvl2pPr marL="457189" indent="0">
              <a:buNone/>
              <a:defRPr sz="1200">
                <a:solidFill>
                  <a:srgbClr val="005587"/>
                </a:solidFill>
                <a:latin typeface="Helvetica" charset="0"/>
                <a:ea typeface="Helvetica" charset="0"/>
                <a:cs typeface="Helvetica" charset="0"/>
              </a:defRPr>
            </a:lvl2pPr>
            <a:lvl3pPr marL="914377" indent="0">
              <a:buNone/>
              <a:defRPr sz="1200">
                <a:solidFill>
                  <a:srgbClr val="005587"/>
                </a:solidFill>
                <a:latin typeface="Helvetica" charset="0"/>
                <a:ea typeface="Helvetica" charset="0"/>
                <a:cs typeface="Helvetica" charset="0"/>
              </a:defRPr>
            </a:lvl3pPr>
            <a:lvl4pPr marL="1371566" indent="0">
              <a:buNone/>
              <a:defRPr sz="1200">
                <a:solidFill>
                  <a:srgbClr val="005587"/>
                </a:solidFill>
                <a:latin typeface="Helvetica" charset="0"/>
                <a:ea typeface="Helvetica" charset="0"/>
                <a:cs typeface="Helvetica" charset="0"/>
              </a:defRPr>
            </a:lvl4pPr>
            <a:lvl5pPr marL="1828754" indent="0">
              <a:buNone/>
              <a:defRPr sz="1200">
                <a:solidFill>
                  <a:srgbClr val="005587"/>
                </a:solidFill>
                <a:latin typeface="Helvetica" charset="0"/>
                <a:ea typeface="Helvetica" charset="0"/>
                <a:cs typeface="Helvetica" charset="0"/>
              </a:defRPr>
            </a:lvl5pPr>
          </a:lstStyle>
          <a:p>
            <a:pPr lvl="0"/>
            <a:r>
              <a:rPr lang="en-US"/>
              <a:t>Edit Master text styles</a:t>
            </a:r>
          </a:p>
        </p:txBody>
      </p:sp>
    </p:spTree>
    <p:extLst>
      <p:ext uri="{BB962C8B-B14F-4D97-AF65-F5344CB8AC3E}">
        <p14:creationId xmlns:p14="http://schemas.microsoft.com/office/powerpoint/2010/main" val="3499752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8ABC094-0588-44AA-8EAA-056943930DEC}"/>
              </a:ext>
            </a:extLst>
          </p:cNvPr>
          <p:cNvSpPr/>
          <p:nvPr userDrawn="1"/>
        </p:nvSpPr>
        <p:spPr>
          <a:xfrm>
            <a:off x="431800" y="6165850"/>
            <a:ext cx="3743325" cy="647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dirty="0"/>
          </a:p>
        </p:txBody>
      </p:sp>
      <p:sp>
        <p:nvSpPr>
          <p:cNvPr id="7" name="Image 5" descr="FE_Logo_CMJN.eps">
            <a:extLst>
              <a:ext uri="{FF2B5EF4-FFF2-40B4-BE49-F238E27FC236}">
                <a16:creationId xmlns:a16="http://schemas.microsoft.com/office/drawing/2014/main" xmlns="" id="{2816C913-0C0E-4C39-9D29-6597B71E86FC}"/>
              </a:ext>
            </a:extLst>
          </p:cNvPr>
          <p:cNvSpPr>
            <a:spLocks noChangeAspect="1"/>
          </p:cNvSpPr>
          <p:nvPr userDrawn="1"/>
        </p:nvSpPr>
        <p:spPr bwMode="auto">
          <a:xfrm>
            <a:off x="1323975" y="981075"/>
            <a:ext cx="479901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en-GB" altLang="en-US" dirty="0"/>
          </a:p>
        </p:txBody>
      </p:sp>
      <p:cxnSp>
        <p:nvCxnSpPr>
          <p:cNvPr id="8" name="Connecteur droit 14">
            <a:extLst>
              <a:ext uri="{FF2B5EF4-FFF2-40B4-BE49-F238E27FC236}">
                <a16:creationId xmlns:a16="http://schemas.microsoft.com/office/drawing/2014/main" xmlns="" id="{F2BE539D-928A-4D68-89C8-6D27B796706C}"/>
              </a:ext>
            </a:extLst>
          </p:cNvPr>
          <p:cNvCxnSpPr/>
          <p:nvPr userDrawn="1"/>
        </p:nvCxnSpPr>
        <p:spPr>
          <a:xfrm>
            <a:off x="1306513" y="2665413"/>
            <a:ext cx="17462" cy="1195387"/>
          </a:xfrm>
          <a:prstGeom prst="line">
            <a:avLst/>
          </a:prstGeom>
          <a:ln w="19050" cap="flat" cmpd="sng" algn="ctr">
            <a:solidFill>
              <a:srgbClr val="69B3E7"/>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1691019" y="2664904"/>
            <a:ext cx="10453653" cy="792088"/>
          </a:xfrm>
          <a:prstGeom prst="rect">
            <a:avLst/>
          </a:prstGeom>
        </p:spPr>
        <p:txBody>
          <a:bodyPr lIns="0" tIns="0"/>
          <a:lstStyle>
            <a:lvl1pPr algn="l">
              <a:lnSpc>
                <a:spcPts val="6000"/>
              </a:lnSpc>
              <a:defRPr sz="4800" b="1" i="0" kern="0" spc="0" baseline="0">
                <a:solidFill>
                  <a:srgbClr val="2C5697"/>
                </a:solidFill>
                <a:latin typeface="DIN-Medium"/>
              </a:defRPr>
            </a:lvl1pPr>
          </a:lstStyle>
          <a:p>
            <a:r>
              <a:rPr lang="en-US" noProof="0"/>
              <a:t>Click to edit Master title style</a:t>
            </a:r>
            <a:endParaRPr lang="en-GB" noProof="0"/>
          </a:p>
        </p:txBody>
      </p:sp>
      <p:sp>
        <p:nvSpPr>
          <p:cNvPr id="11" name="Espace réservé du texte 10"/>
          <p:cNvSpPr>
            <a:spLocks noGrp="1"/>
          </p:cNvSpPr>
          <p:nvPr>
            <p:ph type="body" sz="quarter" idx="13"/>
          </p:nvPr>
        </p:nvSpPr>
        <p:spPr>
          <a:xfrm>
            <a:off x="1691019" y="3456992"/>
            <a:ext cx="10453653" cy="692088"/>
          </a:xfrm>
          <a:prstGeom prst="rect">
            <a:avLst/>
          </a:prstGeom>
        </p:spPr>
        <p:txBody>
          <a:bodyPr vert="horz" lIns="0"/>
          <a:lstStyle>
            <a:lvl1pPr marL="0" indent="0">
              <a:spcBef>
                <a:spcPts val="0"/>
              </a:spcBef>
              <a:buNone/>
              <a:defRPr sz="3733" baseline="0">
                <a:solidFill>
                  <a:srgbClr val="69B3E7"/>
                </a:solidFill>
                <a:latin typeface="DIN-RegularAlternate"/>
              </a:defRPr>
            </a:lvl1pPr>
          </a:lstStyle>
          <a:p>
            <a:pPr lvl="0"/>
            <a:r>
              <a:rPr lang="en-US" noProof="0"/>
              <a:t>Edit Master text styles</a:t>
            </a:r>
          </a:p>
        </p:txBody>
      </p:sp>
      <p:sp>
        <p:nvSpPr>
          <p:cNvPr id="19" name="Espace réservé du contenu 18"/>
          <p:cNvSpPr>
            <a:spLocks noGrp="1"/>
          </p:cNvSpPr>
          <p:nvPr>
            <p:ph sz="quarter" idx="14"/>
          </p:nvPr>
        </p:nvSpPr>
        <p:spPr>
          <a:xfrm>
            <a:off x="1306976" y="4740399"/>
            <a:ext cx="4071573" cy="381000"/>
          </a:xfrm>
          <a:prstGeom prst="rect">
            <a:avLst/>
          </a:prstGeom>
        </p:spPr>
        <p:txBody>
          <a:bodyPr vert="horz" lIns="0" tIns="0" rIns="0" bIns="0"/>
          <a:lstStyle>
            <a:lvl1pPr marL="0" indent="0" algn="l">
              <a:spcBef>
                <a:spcPts val="0"/>
              </a:spcBef>
              <a:buNone/>
              <a:defRPr sz="2667" baseline="0">
                <a:solidFill>
                  <a:srgbClr val="414141"/>
                </a:solidFill>
                <a:latin typeface="DIN-Medium"/>
              </a:defRPr>
            </a:lvl1pPr>
          </a:lstStyle>
          <a:p>
            <a:pPr lvl="0"/>
            <a:r>
              <a:rPr lang="en-US" noProof="0"/>
              <a:t>Edit Master text styles</a:t>
            </a:r>
          </a:p>
        </p:txBody>
      </p:sp>
      <p:sp>
        <p:nvSpPr>
          <p:cNvPr id="9" name="Espace réservé du contenu 18"/>
          <p:cNvSpPr>
            <a:spLocks noGrp="1"/>
          </p:cNvSpPr>
          <p:nvPr>
            <p:ph sz="quarter" idx="16"/>
          </p:nvPr>
        </p:nvSpPr>
        <p:spPr>
          <a:xfrm>
            <a:off x="1306976" y="5134843"/>
            <a:ext cx="4071573" cy="457200"/>
          </a:xfrm>
          <a:prstGeom prst="rect">
            <a:avLst/>
          </a:prstGeom>
        </p:spPr>
        <p:txBody>
          <a:bodyPr vert="horz" lIns="0" tIns="0" rIns="0" bIns="0"/>
          <a:lstStyle>
            <a:lvl1pPr algn="l">
              <a:buNone/>
              <a:defRPr sz="2400" b="0" i="1" baseline="0">
                <a:solidFill>
                  <a:srgbClr val="414141"/>
                </a:solidFill>
                <a:latin typeface="DIN-Medium"/>
              </a:defRPr>
            </a:lvl1pPr>
          </a:lstStyle>
          <a:p>
            <a:pPr lvl="0"/>
            <a:r>
              <a:rPr lang="en-US" noProof="0"/>
              <a:t>Edit Master text styles</a:t>
            </a:r>
          </a:p>
        </p:txBody>
      </p:sp>
    </p:spTree>
    <p:extLst>
      <p:ext uri="{BB962C8B-B14F-4D97-AF65-F5344CB8AC3E}">
        <p14:creationId xmlns:p14="http://schemas.microsoft.com/office/powerpoint/2010/main" val="2006806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8280D8E-80D9-4B4D-977D-08ABE70B01E3}"/>
              </a:ext>
            </a:extLst>
          </p:cNvPr>
          <p:cNvSpPr/>
          <p:nvPr userDrawn="1"/>
        </p:nvSpPr>
        <p:spPr>
          <a:xfrm>
            <a:off x="0" y="-143719"/>
            <a:ext cx="12192000" cy="6248400"/>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sz="2400" dirty="0">
              <a:solidFill>
                <a:srgbClr val="FFFFFF"/>
              </a:solidFill>
              <a:ea typeface="ＭＳ Ｐゴシック" charset="-128"/>
              <a:cs typeface="ＭＳ Ｐゴシック" charset="-128"/>
            </a:endParaRPr>
          </a:p>
        </p:txBody>
      </p:sp>
      <p:cxnSp>
        <p:nvCxnSpPr>
          <p:cNvPr id="7" name="Connecteur droit 12">
            <a:extLst>
              <a:ext uri="{FF2B5EF4-FFF2-40B4-BE49-F238E27FC236}">
                <a16:creationId xmlns:a16="http://schemas.microsoft.com/office/drawing/2014/main" xmlns="" id="{7DB51647-158D-42FE-AC59-D501F5CDF9EF}"/>
              </a:ext>
            </a:extLst>
          </p:cNvPr>
          <p:cNvCxnSpPr/>
          <p:nvPr userDrawn="1"/>
        </p:nvCxnSpPr>
        <p:spPr>
          <a:xfrm>
            <a:off x="4943475" y="1844675"/>
            <a:ext cx="0" cy="22320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ctrTitle"/>
          </p:nvPr>
        </p:nvSpPr>
        <p:spPr>
          <a:xfrm>
            <a:off x="5508128" y="1700808"/>
            <a:ext cx="6348512" cy="1496144"/>
          </a:xfrm>
          <a:prstGeom prst="rect">
            <a:avLst/>
          </a:prstGeom>
        </p:spPr>
        <p:txBody>
          <a:bodyPr lIns="0" tIns="0"/>
          <a:lstStyle>
            <a:lvl1pPr algn="l">
              <a:lnSpc>
                <a:spcPts val="6000"/>
              </a:lnSpc>
              <a:defRPr sz="4800" b="1" i="0" kern="0" spc="0" baseline="0">
                <a:solidFill>
                  <a:schemeClr val="bg1"/>
                </a:solidFill>
                <a:latin typeface="DIN-Medium"/>
              </a:defRPr>
            </a:lvl1pPr>
          </a:lstStyle>
          <a:p>
            <a:r>
              <a:rPr lang="en-US" noProof="0"/>
              <a:t>Click to edit Master title style</a:t>
            </a:r>
            <a:endParaRPr lang="en-GB" noProof="0"/>
          </a:p>
        </p:txBody>
      </p:sp>
      <p:sp>
        <p:nvSpPr>
          <p:cNvPr id="11" name="Espace réservé du texte 10"/>
          <p:cNvSpPr>
            <a:spLocks noGrp="1"/>
          </p:cNvSpPr>
          <p:nvPr>
            <p:ph type="body" sz="quarter" idx="13"/>
          </p:nvPr>
        </p:nvSpPr>
        <p:spPr>
          <a:xfrm>
            <a:off x="5508128" y="3196952"/>
            <a:ext cx="6683872" cy="1816224"/>
          </a:xfrm>
          <a:prstGeom prst="rect">
            <a:avLst/>
          </a:prstGeom>
        </p:spPr>
        <p:txBody>
          <a:bodyPr vert="horz" lIns="0"/>
          <a:lstStyle>
            <a:lvl1pPr>
              <a:buNone/>
              <a:defRPr sz="3467" baseline="0">
                <a:solidFill>
                  <a:schemeClr val="bg1"/>
                </a:solidFill>
                <a:latin typeface="DIN-Light"/>
              </a:defRPr>
            </a:lvl1pPr>
          </a:lstStyle>
          <a:p>
            <a:pPr lvl="0"/>
            <a:r>
              <a:rPr lang="en-US" noProof="0"/>
              <a:t>Edit Master text styles</a:t>
            </a:r>
          </a:p>
          <a:p>
            <a:pPr lvl="1"/>
            <a:r>
              <a:rPr lang="en-US" noProof="0"/>
              <a:t>Second level</a:t>
            </a:r>
          </a:p>
        </p:txBody>
      </p:sp>
      <p:sp>
        <p:nvSpPr>
          <p:cNvPr id="19" name="Espace réservé du contenu 18"/>
          <p:cNvSpPr>
            <a:spLocks noGrp="1"/>
          </p:cNvSpPr>
          <p:nvPr>
            <p:ph sz="quarter" idx="14"/>
          </p:nvPr>
        </p:nvSpPr>
        <p:spPr>
          <a:xfrm>
            <a:off x="335360" y="2420888"/>
            <a:ext cx="4071573" cy="381000"/>
          </a:xfrm>
          <a:prstGeom prst="rect">
            <a:avLst/>
          </a:prstGeom>
        </p:spPr>
        <p:txBody>
          <a:bodyPr vert="horz" lIns="0" tIns="0" rIns="0" bIns="0"/>
          <a:lstStyle>
            <a:lvl1pPr marL="0" indent="0" algn="r">
              <a:spcBef>
                <a:spcPts val="0"/>
              </a:spcBef>
              <a:buNone/>
              <a:defRPr sz="2667" baseline="0">
                <a:solidFill>
                  <a:srgbClr val="2C5697"/>
                </a:solidFill>
                <a:latin typeface="DIN-Medium"/>
              </a:defRPr>
            </a:lvl1pPr>
          </a:lstStyle>
          <a:p>
            <a:pPr lvl="0"/>
            <a:r>
              <a:rPr lang="en-US" noProof="0"/>
              <a:t>Edit Master text styles</a:t>
            </a:r>
          </a:p>
        </p:txBody>
      </p:sp>
      <p:sp>
        <p:nvSpPr>
          <p:cNvPr id="9" name="Espace réservé du contenu 18"/>
          <p:cNvSpPr>
            <a:spLocks noGrp="1"/>
          </p:cNvSpPr>
          <p:nvPr>
            <p:ph sz="quarter" idx="16"/>
          </p:nvPr>
        </p:nvSpPr>
        <p:spPr>
          <a:xfrm>
            <a:off x="335360" y="2801888"/>
            <a:ext cx="4071573" cy="457200"/>
          </a:xfrm>
          <a:prstGeom prst="rect">
            <a:avLst/>
          </a:prstGeom>
        </p:spPr>
        <p:txBody>
          <a:bodyPr vert="horz" lIns="0" tIns="0" rIns="0" bIns="0"/>
          <a:lstStyle>
            <a:lvl1pPr algn="r">
              <a:buNone/>
              <a:defRPr sz="2400" b="0" i="1" baseline="0">
                <a:solidFill>
                  <a:srgbClr val="2C5697"/>
                </a:solidFill>
                <a:latin typeface="DIN-Medium"/>
              </a:defRPr>
            </a:lvl1pPr>
          </a:lstStyle>
          <a:p>
            <a:pPr lvl="0"/>
            <a:r>
              <a:rPr lang="en-US" noProof="0"/>
              <a:t>Edit Master text styles</a:t>
            </a:r>
          </a:p>
        </p:txBody>
      </p:sp>
    </p:spTree>
    <p:extLst>
      <p:ext uri="{BB962C8B-B14F-4D97-AF65-F5344CB8AC3E}">
        <p14:creationId xmlns:p14="http://schemas.microsoft.com/office/powerpoint/2010/main" val="124128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_content_page">
    <p:spTree>
      <p:nvGrpSpPr>
        <p:cNvPr id="1" name=""/>
        <p:cNvGrpSpPr/>
        <p:nvPr/>
      </p:nvGrpSpPr>
      <p:grpSpPr>
        <a:xfrm>
          <a:off x="0" y="0"/>
          <a:ext cx="0" cy="0"/>
          <a:chOff x="0" y="0"/>
          <a:chExt cx="0" cy="0"/>
        </a:xfrm>
      </p:grpSpPr>
      <p:cxnSp>
        <p:nvCxnSpPr>
          <p:cNvPr id="4" name="Connecteur droit 18">
            <a:extLst>
              <a:ext uri="{FF2B5EF4-FFF2-40B4-BE49-F238E27FC236}">
                <a16:creationId xmlns:a16="http://schemas.microsoft.com/office/drawing/2014/main" xmlns="" id="{38DE5102-D037-4E67-A02D-811B5B81EFFC}"/>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5" name="Connecteur droit 20">
            <a:extLst>
              <a:ext uri="{FF2B5EF4-FFF2-40B4-BE49-F238E27FC236}">
                <a16:creationId xmlns:a16="http://schemas.microsoft.com/office/drawing/2014/main" xmlns="" id="{67D795EE-8C8F-488B-8F01-1696D8375BC6}"/>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77" indent="-457177"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20"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6" name="Espace réservé du numéro de diapositive 5">
            <a:extLst>
              <a:ext uri="{FF2B5EF4-FFF2-40B4-BE49-F238E27FC236}">
                <a16:creationId xmlns:a16="http://schemas.microsoft.com/office/drawing/2014/main" xmlns="" id="{3C78D0FC-B3EB-45D4-8250-E37A3104B673}"/>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DB7455C8-C228-4166-986B-ECDCF91B3054}" type="slidenum">
              <a:rPr lang="en-GB"/>
              <a:pPr>
                <a:defRPr/>
              </a:pPr>
              <a:t>‹#›</a:t>
            </a:fld>
            <a:endParaRPr lang="en-GB" dirty="0"/>
          </a:p>
        </p:txBody>
      </p:sp>
    </p:spTree>
    <p:extLst>
      <p:ext uri="{BB962C8B-B14F-4D97-AF65-F5344CB8AC3E}">
        <p14:creationId xmlns:p14="http://schemas.microsoft.com/office/powerpoint/2010/main" val="412242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_title_page">
    <p:spTree>
      <p:nvGrpSpPr>
        <p:cNvPr id="1" name=""/>
        <p:cNvGrpSpPr/>
        <p:nvPr/>
      </p:nvGrpSpPr>
      <p:grpSpPr>
        <a:xfrm>
          <a:off x="0" y="0"/>
          <a:ext cx="0" cy="0"/>
          <a:chOff x="0" y="0"/>
          <a:chExt cx="0" cy="0"/>
        </a:xfrm>
      </p:grpSpPr>
      <p:cxnSp>
        <p:nvCxnSpPr>
          <p:cNvPr id="6" name="Connecteur droit 9">
            <a:extLst>
              <a:ext uri="{FF2B5EF4-FFF2-40B4-BE49-F238E27FC236}">
                <a16:creationId xmlns:a16="http://schemas.microsoft.com/office/drawing/2014/main" xmlns="" id="{30DC7FA7-1894-471A-A8A5-46BA9BC64AE4}"/>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7" name="Connecteur droit 12">
            <a:extLst>
              <a:ext uri="{FF2B5EF4-FFF2-40B4-BE49-F238E27FC236}">
                <a16:creationId xmlns:a16="http://schemas.microsoft.com/office/drawing/2014/main" xmlns="" id="{F4F4640C-20BD-4853-9446-B76372FC5843}"/>
              </a:ext>
            </a:extLst>
          </p:cNvPr>
          <p:cNvCxnSpPr/>
          <p:nvPr userDrawn="1"/>
        </p:nvCxnSpPr>
        <p:spPr>
          <a:xfrm>
            <a:off x="3887788" y="2924175"/>
            <a:ext cx="0" cy="1176338"/>
          </a:xfrm>
          <a:prstGeom prst="line">
            <a:avLst/>
          </a:prstGeom>
          <a:ln w="254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4" name="Espace réservé du contenu 18"/>
          <p:cNvSpPr>
            <a:spLocks noGrp="1"/>
          </p:cNvSpPr>
          <p:nvPr>
            <p:ph sz="quarter" idx="13"/>
          </p:nvPr>
        </p:nvSpPr>
        <p:spPr>
          <a:xfrm>
            <a:off x="1030520" y="2772145"/>
            <a:ext cx="2400267" cy="1641475"/>
          </a:xfrm>
          <a:custGeom>
            <a:avLst/>
            <a:gdLst>
              <a:gd name="connsiteX0" fmla="*/ 0 w 2209800"/>
              <a:gd name="connsiteY0" fmla="*/ 0 h 1569660"/>
              <a:gd name="connsiteX1" fmla="*/ 2209800 w 2209800"/>
              <a:gd name="connsiteY1" fmla="*/ 0 h 1569660"/>
              <a:gd name="connsiteX2" fmla="*/ 2209800 w 2209800"/>
              <a:gd name="connsiteY2" fmla="*/ 1569660 h 1569660"/>
              <a:gd name="connsiteX3" fmla="*/ 0 w 2209800"/>
              <a:gd name="connsiteY3" fmla="*/ 1569660 h 1569660"/>
              <a:gd name="connsiteX4" fmla="*/ 0 w 22098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1569660">
                <a:moveTo>
                  <a:pt x="0" y="0"/>
                </a:moveTo>
                <a:lnTo>
                  <a:pt x="2209800" y="0"/>
                </a:lnTo>
                <a:lnTo>
                  <a:pt x="2209800" y="1569660"/>
                </a:lnTo>
                <a:lnTo>
                  <a:pt x="0" y="1569660"/>
                </a:lnTo>
                <a:lnTo>
                  <a:pt x="0" y="0"/>
                </a:lnTo>
                <a:close/>
              </a:path>
            </a:pathLst>
          </a:custGeom>
        </p:spPr>
        <p:txBody>
          <a:bodyPr vert="horz" wrap="square" lIns="0" tIns="0" rIns="0" bIns="0" anchor="t" anchorCtr="0">
            <a:spAutoFit/>
          </a:bodyPr>
          <a:lstStyle>
            <a:lvl1pPr marL="0" indent="0" algn="r">
              <a:lnSpc>
                <a:spcPts val="12800"/>
              </a:lnSpc>
              <a:spcBef>
                <a:spcPts val="0"/>
              </a:spcBef>
              <a:buNone/>
              <a:defRPr sz="12800" kern="0">
                <a:solidFill>
                  <a:srgbClr val="69B3E7"/>
                </a:solidFill>
                <a:latin typeface="DIN-Medium"/>
              </a:defRPr>
            </a:lvl1pPr>
          </a:lstStyle>
          <a:p>
            <a:pPr lvl="0"/>
            <a:r>
              <a:rPr lang="en-US"/>
              <a:t>Edit Master text styles</a:t>
            </a:r>
          </a:p>
        </p:txBody>
      </p:sp>
      <p:sp>
        <p:nvSpPr>
          <p:cNvPr id="15" name="Titre 15"/>
          <p:cNvSpPr>
            <a:spLocks noGrp="1"/>
          </p:cNvSpPr>
          <p:nvPr>
            <p:ph type="title"/>
          </p:nvPr>
        </p:nvSpPr>
        <p:spPr>
          <a:xfrm>
            <a:off x="4642048" y="2756925"/>
            <a:ext cx="6254485" cy="762000"/>
          </a:xfrm>
          <a:prstGeom prst="rect">
            <a:avLst/>
          </a:prstGeom>
        </p:spPr>
        <p:txBody>
          <a:bodyPr vert="horz" lIns="0" tIns="0"/>
          <a:lstStyle>
            <a:lvl1pPr algn="l">
              <a:defRPr sz="4800" b="1" i="0">
                <a:solidFill>
                  <a:srgbClr val="2C5697"/>
                </a:solidFill>
                <a:latin typeface="DIN-Medium"/>
              </a:defRPr>
            </a:lvl1pPr>
          </a:lstStyle>
          <a:p>
            <a:r>
              <a:rPr lang="en-US" noProof="0"/>
              <a:t>Click to edit Master title style</a:t>
            </a:r>
            <a:endParaRPr lang="en-GB" noProof="0" dirty="0"/>
          </a:p>
        </p:txBody>
      </p:sp>
      <p:sp>
        <p:nvSpPr>
          <p:cNvPr id="18" name="Espace réservé du contenu 11"/>
          <p:cNvSpPr>
            <a:spLocks noGrp="1"/>
          </p:cNvSpPr>
          <p:nvPr>
            <p:ph sz="quarter" idx="14"/>
          </p:nvPr>
        </p:nvSpPr>
        <p:spPr>
          <a:xfrm>
            <a:off x="4642048" y="3525011"/>
            <a:ext cx="6254485" cy="333489"/>
          </a:xfrm>
          <a:prstGeom prst="rect">
            <a:avLst/>
          </a:prstGeom>
        </p:spPr>
        <p:txBody>
          <a:bodyPr vert="horz" wrap="square" lIns="0" tIns="0" numCol="1" spcCol="720000">
            <a:spAutoFit/>
          </a:bodyPr>
          <a:lstStyle>
            <a:lvl1pPr marL="0" indent="0">
              <a:spcBef>
                <a:spcPts val="0"/>
              </a:spcBef>
              <a:buClrTx/>
              <a:buFontTx/>
              <a:buNone/>
              <a:defRPr sz="1867" baseline="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22" name="Espace réservé du contenu 11"/>
          <p:cNvSpPr>
            <a:spLocks noGrp="1"/>
          </p:cNvSpPr>
          <p:nvPr>
            <p:ph sz="quarter" idx="15"/>
          </p:nvPr>
        </p:nvSpPr>
        <p:spPr>
          <a:xfrm>
            <a:off x="1967549" y="2492898"/>
            <a:ext cx="1490055" cy="246221"/>
          </a:xfrm>
          <a:prstGeom prst="rect">
            <a:avLst/>
          </a:prstGeom>
        </p:spPr>
        <p:txBody>
          <a:bodyPr vert="horz" wrap="square" lIns="0" tIns="0" rIns="144000" bIns="0" numCol="1" spcCol="720000">
            <a:spAutoFit/>
          </a:bodyPr>
          <a:lstStyle>
            <a:lvl1pPr marL="0" indent="0" algn="r">
              <a:spcBef>
                <a:spcPts val="0"/>
              </a:spcBef>
              <a:buClrTx/>
              <a:buFontTx/>
              <a:buNone/>
              <a:defRPr sz="1600" b="0" i="1" baseline="0">
                <a:solidFill>
                  <a:srgbClr val="A0A0A0"/>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8" name="Espace réservé du numéro de diapositive 5">
            <a:extLst>
              <a:ext uri="{FF2B5EF4-FFF2-40B4-BE49-F238E27FC236}">
                <a16:creationId xmlns:a16="http://schemas.microsoft.com/office/drawing/2014/main" xmlns="" id="{7922CACF-1CF1-4A5A-9EE2-D5041B28630E}"/>
              </a:ext>
            </a:extLst>
          </p:cNvPr>
          <p:cNvSpPr>
            <a:spLocks noGrp="1"/>
          </p:cNvSpPr>
          <p:nvPr>
            <p:ph type="sldNum" sz="quarter" idx="16"/>
          </p:nvPr>
        </p:nvSpPr>
        <p:spPr>
          <a:xfrm>
            <a:off x="10634663" y="6094413"/>
            <a:ext cx="958850" cy="763587"/>
          </a:xfrm>
        </p:spPr>
        <p:txBody>
          <a:bodyPr lIns="0" tIns="0" rIns="0" bIns="0"/>
          <a:lstStyle>
            <a:lvl1pPr algn="ctr">
              <a:defRPr sz="1067">
                <a:solidFill>
                  <a:srgbClr val="69B3E7"/>
                </a:solidFill>
              </a:defRPr>
            </a:lvl1pPr>
          </a:lstStyle>
          <a:p>
            <a:pPr>
              <a:defRPr/>
            </a:pPr>
            <a:r>
              <a:rPr lang="en-GB" dirty="0"/>
              <a:t>Page </a:t>
            </a:r>
            <a:fld id="{414F7293-D82E-48A4-8675-68B2920D63D1}" type="slidenum">
              <a:rPr lang="en-GB" smtClean="0"/>
              <a:pPr>
                <a:defRPr/>
              </a:pPr>
              <a:t>‹#›</a:t>
            </a:fld>
            <a:endParaRPr lang="en-GB" dirty="0"/>
          </a:p>
        </p:txBody>
      </p:sp>
    </p:spTree>
    <p:extLst>
      <p:ext uri="{BB962C8B-B14F-4D97-AF65-F5344CB8AC3E}">
        <p14:creationId xmlns:p14="http://schemas.microsoft.com/office/powerpoint/2010/main" val="4074656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s_content_page">
    <p:spTree>
      <p:nvGrpSpPr>
        <p:cNvPr id="1" name=""/>
        <p:cNvGrpSpPr/>
        <p:nvPr/>
      </p:nvGrpSpPr>
      <p:grpSpPr>
        <a:xfrm>
          <a:off x="0" y="0"/>
          <a:ext cx="0" cy="0"/>
          <a:chOff x="0" y="0"/>
          <a:chExt cx="0" cy="0"/>
        </a:xfrm>
      </p:grpSpPr>
      <p:cxnSp>
        <p:nvCxnSpPr>
          <p:cNvPr id="4" name="Connecteur droit 18">
            <a:extLst>
              <a:ext uri="{FF2B5EF4-FFF2-40B4-BE49-F238E27FC236}">
                <a16:creationId xmlns:a16="http://schemas.microsoft.com/office/drawing/2014/main" xmlns="" id="{FD8C4E4C-F743-477D-A95F-04FBB396B793}"/>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5" name="Connecteur droit 20">
            <a:extLst>
              <a:ext uri="{FF2B5EF4-FFF2-40B4-BE49-F238E27FC236}">
                <a16:creationId xmlns:a16="http://schemas.microsoft.com/office/drawing/2014/main" xmlns="" id="{2AC5112F-85CE-4ACB-AD82-01AAEBDDB236}"/>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7"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77" indent="-457177"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20"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6" name="Espace réservé du numéro de diapositive 5">
            <a:extLst>
              <a:ext uri="{FF2B5EF4-FFF2-40B4-BE49-F238E27FC236}">
                <a16:creationId xmlns:a16="http://schemas.microsoft.com/office/drawing/2014/main" xmlns="" id="{5F68446A-8652-4AF2-A674-1E9AA0BBDA7D}"/>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7A486CB0-FE1A-45C3-8DAE-D14C8F0B248D}" type="slidenum">
              <a:rPr lang="en-GB" smtClean="0"/>
              <a:pPr>
                <a:defRPr/>
              </a:pPr>
              <a:t>‹#›</a:t>
            </a:fld>
            <a:endParaRPr lang="en-GB" dirty="0"/>
          </a:p>
        </p:txBody>
      </p:sp>
    </p:spTree>
    <p:extLst>
      <p:ext uri="{BB962C8B-B14F-4D97-AF65-F5344CB8AC3E}">
        <p14:creationId xmlns:p14="http://schemas.microsoft.com/office/powerpoint/2010/main" val="3994346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width_text_content_page">
    <p:spTree>
      <p:nvGrpSpPr>
        <p:cNvPr id="1" name=""/>
        <p:cNvGrpSpPr/>
        <p:nvPr/>
      </p:nvGrpSpPr>
      <p:grpSpPr>
        <a:xfrm>
          <a:off x="0" y="0"/>
          <a:ext cx="0" cy="0"/>
          <a:chOff x="0" y="0"/>
          <a:chExt cx="0" cy="0"/>
        </a:xfrm>
      </p:grpSpPr>
      <p:cxnSp>
        <p:nvCxnSpPr>
          <p:cNvPr id="5" name="Connecteur droit 18">
            <a:extLst>
              <a:ext uri="{FF2B5EF4-FFF2-40B4-BE49-F238E27FC236}">
                <a16:creationId xmlns:a16="http://schemas.microsoft.com/office/drawing/2014/main" xmlns="" id="{63F0276B-60BB-49EE-AB0E-CD5F9EE7E195}"/>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6" name="ZoneTexte 15">
            <a:extLst>
              <a:ext uri="{FF2B5EF4-FFF2-40B4-BE49-F238E27FC236}">
                <a16:creationId xmlns:a16="http://schemas.microsoft.com/office/drawing/2014/main" xmlns="" id="{063ED699-3CEC-4C0B-B8E2-6699D70079D2}"/>
              </a:ext>
            </a:extLst>
          </p:cNvPr>
          <p:cNvSpPr txBox="1"/>
          <p:nvPr userDrawn="1"/>
        </p:nvSpPr>
        <p:spPr>
          <a:xfrm>
            <a:off x="5192713" y="152400"/>
            <a:ext cx="6400800" cy="204788"/>
          </a:xfrm>
          <a:prstGeom prst="rect">
            <a:avLst/>
          </a:prstGeom>
          <a:noFill/>
        </p:spPr>
        <p:txBody>
          <a:bodyPr lIns="0" tIns="0" rIns="0" bIns="0">
            <a:spAutoFit/>
          </a:bodyPr>
          <a:lstStyle/>
          <a:p>
            <a:pPr algn="r" defTabSz="609570" eaLnBrk="1" fontAlgn="auto" hangingPunct="1">
              <a:spcBef>
                <a:spcPts val="0"/>
              </a:spcBef>
              <a:spcAft>
                <a:spcPts val="0"/>
              </a:spcAft>
              <a:defRPr/>
            </a:pPr>
            <a:r>
              <a:rPr lang="en-GB" sz="1333" dirty="0">
                <a:solidFill>
                  <a:srgbClr val="69B3E7"/>
                </a:solidFill>
                <a:latin typeface="DIN-Medium"/>
              </a:rPr>
              <a:t>TITLE OF THE PRESENTATION</a:t>
            </a:r>
          </a:p>
        </p:txBody>
      </p:sp>
      <p:cxnSp>
        <p:nvCxnSpPr>
          <p:cNvPr id="7" name="Connecteur droit 19">
            <a:extLst>
              <a:ext uri="{FF2B5EF4-FFF2-40B4-BE49-F238E27FC236}">
                <a16:creationId xmlns:a16="http://schemas.microsoft.com/office/drawing/2014/main" xmlns="" id="{C77F9FE1-2414-4226-BD9F-600156E7B599}"/>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5" name="Espace réservé du contenu 11"/>
          <p:cNvSpPr>
            <a:spLocks noGrp="1"/>
          </p:cNvSpPr>
          <p:nvPr>
            <p:ph sz="quarter" idx="13"/>
          </p:nvPr>
        </p:nvSpPr>
        <p:spPr>
          <a:xfrm>
            <a:off x="609600" y="1221318"/>
            <a:ext cx="10972800" cy="302647"/>
          </a:xfrm>
          <a:prstGeom prst="rect">
            <a:avLst/>
          </a:prstGeom>
        </p:spPr>
        <p:txBody>
          <a:bodyPr vert="horz" wrap="square" lIns="0" tIns="0" numCol="1" spcCol="360000">
            <a:spAutoFit/>
          </a:bodyPr>
          <a:lstStyle>
            <a:lvl1pPr marL="0" indent="0" algn="just">
              <a:lnSpc>
                <a:spcPts val="2000"/>
              </a:lnSpc>
              <a:spcBef>
                <a:spcPts val="0"/>
              </a:spcBef>
              <a:buClrTx/>
              <a:buFontTx/>
              <a:buNone/>
              <a:defRPr sz="160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17" name="Espace réservé du contenu 14"/>
          <p:cNvSpPr>
            <a:spLocks noGrp="1"/>
          </p:cNvSpPr>
          <p:nvPr>
            <p:ph sz="quarter" idx="11"/>
          </p:nvPr>
        </p:nvSpPr>
        <p:spPr>
          <a:xfrm>
            <a:off x="609600" y="152400"/>
            <a:ext cx="3556000" cy="304800"/>
          </a:xfrm>
          <a:prstGeom prst="rect">
            <a:avLst/>
          </a:prstGeom>
        </p:spPr>
        <p:txBody>
          <a:bodyPr vert="horz" lIns="0" tIns="0" rIns="0" bIns="0"/>
          <a:lstStyle>
            <a:lvl1pPr marL="0" indent="0" algn="l">
              <a:spcBef>
                <a:spcPts val="0"/>
              </a:spcBef>
              <a:buNone/>
              <a:defRPr sz="1200" b="0" i="1" u="none" baseline="0">
                <a:solidFill>
                  <a:srgbClr val="69B3E7"/>
                </a:solidFill>
                <a:latin typeface="DIN-Medium"/>
              </a:defRPr>
            </a:lvl1pPr>
          </a:lstStyle>
          <a:p>
            <a:pPr lvl="0"/>
            <a:r>
              <a:rPr lang="en-US" noProof="0"/>
              <a:t>Edit Master text styles</a:t>
            </a:r>
          </a:p>
        </p:txBody>
      </p:sp>
      <p:sp>
        <p:nvSpPr>
          <p:cNvPr id="18"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0" i="0" baseline="0">
                <a:solidFill>
                  <a:srgbClr val="414141"/>
                </a:solidFill>
                <a:latin typeface="DIN-Medium" charset="0"/>
                <a:ea typeface="DIN-Medium" charset="0"/>
                <a:cs typeface="DIN-Medium" charset="0"/>
              </a:defRPr>
            </a:lvl1pPr>
          </a:lstStyle>
          <a:p>
            <a:pPr lvl="0"/>
            <a:r>
              <a:rPr lang="en-US" noProof="0"/>
              <a:t>Edit Master text styles</a:t>
            </a:r>
          </a:p>
        </p:txBody>
      </p:sp>
      <p:sp>
        <p:nvSpPr>
          <p:cNvPr id="8" name="Espace réservé du numéro de diapositive 5">
            <a:extLst>
              <a:ext uri="{FF2B5EF4-FFF2-40B4-BE49-F238E27FC236}">
                <a16:creationId xmlns:a16="http://schemas.microsoft.com/office/drawing/2014/main" xmlns="" id="{A6465757-724E-459B-8A6A-DE6CA43F62DB}"/>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7655E98D-6EA3-4860-BD3E-8F80787AC36E}" type="slidenum">
              <a:rPr lang="en-GB" smtClean="0"/>
              <a:pPr>
                <a:defRPr/>
              </a:pPr>
              <a:t>‹#›</a:t>
            </a:fld>
            <a:endParaRPr lang="en-GB" dirty="0"/>
          </a:p>
        </p:txBody>
      </p:sp>
    </p:spTree>
    <p:extLst>
      <p:ext uri="{BB962C8B-B14F-4D97-AF65-F5344CB8AC3E}">
        <p14:creationId xmlns:p14="http://schemas.microsoft.com/office/powerpoint/2010/main" val="727612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AEE3E89B-3024-4CBD-842B-877C3D410000}"/>
              </a:ext>
            </a:extLst>
          </p:cNvPr>
          <p:cNvSpPr/>
          <p:nvPr userDrawn="1"/>
        </p:nvSpPr>
        <p:spPr>
          <a:xfrm>
            <a:off x="0" y="-143718"/>
            <a:ext cx="12192000" cy="4652839"/>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dirty="0">
              <a:solidFill>
                <a:srgbClr val="FFFFFF"/>
              </a:solidFill>
              <a:ea typeface="ＭＳ Ｐゴシック" charset="-128"/>
              <a:cs typeface="ＭＳ Ｐゴシック" charset="-128"/>
            </a:endParaRPr>
          </a:p>
        </p:txBody>
      </p:sp>
      <p:sp>
        <p:nvSpPr>
          <p:cNvPr id="6" name="ZoneTexte 31">
            <a:extLst>
              <a:ext uri="{FF2B5EF4-FFF2-40B4-BE49-F238E27FC236}">
                <a16:creationId xmlns:a16="http://schemas.microsoft.com/office/drawing/2014/main" xmlns="" id="{658CFE85-6F4A-4719-BB95-9C4F24ADF2CF}"/>
              </a:ext>
            </a:extLst>
          </p:cNvPr>
          <p:cNvSpPr txBox="1"/>
          <p:nvPr userDrawn="1"/>
        </p:nvSpPr>
        <p:spPr>
          <a:xfrm>
            <a:off x="719138" y="5013325"/>
            <a:ext cx="3470275" cy="974725"/>
          </a:xfrm>
          <a:prstGeom prst="rect">
            <a:avLst/>
          </a:prstGeom>
          <a:noFill/>
        </p:spPr>
        <p:txBody>
          <a:bodyPr lIns="0" tIns="0" rIns="0" bIns="0">
            <a:spAutoFit/>
          </a:bodyPr>
          <a:lstStyle/>
          <a:p>
            <a:pPr defTabSz="609570" eaLnBrk="1" fontAlgn="auto" hangingPunct="1">
              <a:lnSpc>
                <a:spcPts val="1867"/>
              </a:lnSpc>
              <a:spcBef>
                <a:spcPts val="0"/>
              </a:spcBef>
              <a:spcAft>
                <a:spcPts val="0"/>
              </a:spcAft>
              <a:defRPr/>
            </a:pPr>
            <a:r>
              <a:rPr lang="en-GB" sz="1333" kern="1100" dirty="0">
                <a:solidFill>
                  <a:srgbClr val="2C5697"/>
                </a:solidFill>
                <a:latin typeface="DIN-Medium"/>
                <a:cs typeface="DIN-Medium"/>
              </a:rPr>
              <a:t>FuelsEurope</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165, Boulevard du Souverain </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1160 Brussels - Belgium</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T: +32 2 566 91 00</a:t>
            </a:r>
          </a:p>
        </p:txBody>
      </p:sp>
      <p:cxnSp>
        <p:nvCxnSpPr>
          <p:cNvPr id="7" name="Connecteur droit 32">
            <a:extLst>
              <a:ext uri="{FF2B5EF4-FFF2-40B4-BE49-F238E27FC236}">
                <a16:creationId xmlns:a16="http://schemas.microsoft.com/office/drawing/2014/main" xmlns="" id="{4862A3CE-1624-4D43-9A3E-E09D248304C7}"/>
              </a:ext>
            </a:extLst>
          </p:cNvPr>
          <p:cNvCxnSpPr/>
          <p:nvPr userDrawn="1"/>
        </p:nvCxnSpPr>
        <p:spPr>
          <a:xfrm>
            <a:off x="4943475" y="1395413"/>
            <a:ext cx="0" cy="14573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itre 1"/>
          <p:cNvSpPr>
            <a:spLocks noGrp="1"/>
          </p:cNvSpPr>
          <p:nvPr>
            <p:ph type="ctrTitle"/>
          </p:nvPr>
        </p:nvSpPr>
        <p:spPr>
          <a:xfrm>
            <a:off x="911424" y="1243091"/>
            <a:ext cx="3470176" cy="1801867"/>
          </a:xfrm>
          <a:prstGeom prst="rect">
            <a:avLst/>
          </a:prstGeom>
        </p:spPr>
        <p:txBody>
          <a:bodyPr lIns="0" tIns="0" rIns="0" bIns="0"/>
          <a:lstStyle>
            <a:lvl1pPr algn="l">
              <a:lnSpc>
                <a:spcPts val="4667"/>
              </a:lnSpc>
              <a:defRPr sz="4000" b="1" i="0" kern="0" spc="0" baseline="0">
                <a:solidFill>
                  <a:schemeClr val="bg1"/>
                </a:solidFill>
                <a:latin typeface="DIN-RegularAlternate"/>
              </a:defRPr>
            </a:lvl1pPr>
          </a:lstStyle>
          <a:p>
            <a:r>
              <a:rPr lang="en-US" noProof="0"/>
              <a:t>Click to edit Master title style</a:t>
            </a:r>
            <a:endParaRPr lang="en-GB" noProof="0" dirty="0"/>
          </a:p>
        </p:txBody>
      </p:sp>
      <p:sp>
        <p:nvSpPr>
          <p:cNvPr id="30" name="Espace réservé du contenu 18"/>
          <p:cNvSpPr>
            <a:spLocks noGrp="1"/>
          </p:cNvSpPr>
          <p:nvPr>
            <p:ph sz="quarter" idx="14"/>
          </p:nvPr>
        </p:nvSpPr>
        <p:spPr>
          <a:xfrm>
            <a:off x="6672064" y="1604798"/>
            <a:ext cx="5470723" cy="673119"/>
          </a:xfrm>
          <a:prstGeom prst="rect">
            <a:avLst/>
          </a:prstGeom>
        </p:spPr>
        <p:txBody>
          <a:bodyPr vert="horz" lIns="0" tIns="0" rIns="0"/>
          <a:lstStyle>
            <a:lvl1pPr algn="l">
              <a:buNone/>
              <a:defRPr sz="1867" baseline="0">
                <a:solidFill>
                  <a:srgbClr val="2C5697"/>
                </a:solidFill>
                <a:latin typeface="DIN-RegularAlternate"/>
              </a:defRPr>
            </a:lvl1pPr>
          </a:lstStyle>
          <a:p>
            <a:pPr lvl="0"/>
            <a:r>
              <a:rPr lang="en-US" noProof="0"/>
              <a:t>Edit Master text styles</a:t>
            </a:r>
          </a:p>
          <a:p>
            <a:pPr lvl="1"/>
            <a:r>
              <a:rPr lang="en-US" noProof="0"/>
              <a:t>Second level</a:t>
            </a:r>
          </a:p>
        </p:txBody>
      </p:sp>
      <p:sp>
        <p:nvSpPr>
          <p:cNvPr id="31" name="Espace réservé du contenu 18"/>
          <p:cNvSpPr>
            <a:spLocks noGrp="1"/>
          </p:cNvSpPr>
          <p:nvPr>
            <p:ph sz="quarter" idx="16"/>
          </p:nvPr>
        </p:nvSpPr>
        <p:spPr>
          <a:xfrm>
            <a:off x="6672064" y="2277918"/>
            <a:ext cx="5470723" cy="332871"/>
          </a:xfrm>
          <a:prstGeom prst="rect">
            <a:avLst/>
          </a:prstGeom>
        </p:spPr>
        <p:txBody>
          <a:bodyPr vert="horz" lIns="0" tIns="0" rIns="0"/>
          <a:lstStyle>
            <a:lvl1pPr algn="l">
              <a:buNone/>
              <a:defRPr sz="1867" b="0" i="1" baseline="0">
                <a:solidFill>
                  <a:schemeClr val="bg1"/>
                </a:solidFill>
                <a:latin typeface="DIN-RegularAlternate"/>
              </a:defRPr>
            </a:lvl1pPr>
          </a:lstStyle>
          <a:p>
            <a:pPr lvl="0"/>
            <a:r>
              <a:rPr lang="en-US" noProof="0"/>
              <a:t>Edit Master text styles</a:t>
            </a:r>
          </a:p>
        </p:txBody>
      </p:sp>
    </p:spTree>
    <p:extLst>
      <p:ext uri="{BB962C8B-B14F-4D97-AF65-F5344CB8AC3E}">
        <p14:creationId xmlns:p14="http://schemas.microsoft.com/office/powerpoint/2010/main" val="1954872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s_content_page">
    <p:spTree>
      <p:nvGrpSpPr>
        <p:cNvPr id="1" name=""/>
        <p:cNvGrpSpPr/>
        <p:nvPr/>
      </p:nvGrpSpPr>
      <p:grpSpPr>
        <a:xfrm>
          <a:off x="0" y="0"/>
          <a:ext cx="0" cy="0"/>
          <a:chOff x="0" y="0"/>
          <a:chExt cx="0" cy="0"/>
        </a:xfrm>
      </p:grpSpPr>
      <p:cxnSp>
        <p:nvCxnSpPr>
          <p:cNvPr id="5" name="Connecteur droit 17">
            <a:extLst>
              <a:ext uri="{FF2B5EF4-FFF2-40B4-BE49-F238E27FC236}">
                <a16:creationId xmlns:a16="http://schemas.microsoft.com/office/drawing/2014/main" xmlns="" id="{E5A37C3A-6BF6-4898-BF77-9B47AFE1E6CD}"/>
              </a:ext>
            </a:extLst>
          </p:cNvPr>
          <p:cNvCxnSpPr/>
          <p:nvPr userDrawn="1"/>
        </p:nvCxnSpPr>
        <p:spPr>
          <a:xfrm>
            <a:off x="609600" y="765175"/>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18">
            <a:extLst>
              <a:ext uri="{FF2B5EF4-FFF2-40B4-BE49-F238E27FC236}">
                <a16:creationId xmlns:a16="http://schemas.microsoft.com/office/drawing/2014/main" xmlns="" id="{34D3D995-2378-4048-B171-8B4239F909B0}"/>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980728"/>
            <a:ext cx="10769600" cy="4968552"/>
          </a:xfrm>
          <a:prstGeom prst="rect">
            <a:avLst/>
          </a:prstGeom>
        </p:spPr>
        <p:txBody>
          <a:bodyPr vert="horz" lIns="0" tIns="0"/>
          <a:lstStyle>
            <a:lvl1pPr marL="342891" indent="-342891"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15" name="Espace réservé du contenu 16"/>
          <p:cNvSpPr>
            <a:spLocks noGrp="1"/>
          </p:cNvSpPr>
          <p:nvPr>
            <p:ph sz="quarter" idx="12"/>
          </p:nvPr>
        </p:nvSpPr>
        <p:spPr>
          <a:xfrm>
            <a:off x="609600" y="332657"/>
            <a:ext cx="10972800" cy="427639"/>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14" name="Espace réservé du contenu 14"/>
          <p:cNvSpPr>
            <a:spLocks noGrp="1"/>
          </p:cNvSpPr>
          <p:nvPr>
            <p:ph sz="quarter" idx="11"/>
          </p:nvPr>
        </p:nvSpPr>
        <p:spPr>
          <a:xfrm>
            <a:off x="609600" y="64098"/>
            <a:ext cx="3556000" cy="268559"/>
          </a:xfrm>
          <a:prstGeom prst="rect">
            <a:avLst/>
          </a:prstGeom>
        </p:spPr>
        <p:txBody>
          <a:bodyPr vert="horz" lIns="0" tIns="0" rIns="0" bIns="0"/>
          <a:lstStyle>
            <a:lvl1pPr marL="0" indent="0" algn="l">
              <a:spcBef>
                <a:spcPts val="0"/>
              </a:spcBef>
              <a:buNone/>
              <a:defRPr sz="900" b="0" i="1" u="none" baseline="0">
                <a:solidFill>
                  <a:schemeClr val="tx1"/>
                </a:solidFill>
                <a:latin typeface="DIN-Medium"/>
              </a:defRPr>
            </a:lvl1pPr>
          </a:lstStyle>
          <a:p>
            <a:pPr lvl="0"/>
            <a:r>
              <a:rPr lang="en-US"/>
              <a:t>Edit Master text styles</a:t>
            </a:r>
          </a:p>
        </p:txBody>
      </p:sp>
      <p:sp>
        <p:nvSpPr>
          <p:cNvPr id="7" name="Espace réservé du numéro de diapositive 5">
            <a:extLst>
              <a:ext uri="{FF2B5EF4-FFF2-40B4-BE49-F238E27FC236}">
                <a16:creationId xmlns:a16="http://schemas.microsoft.com/office/drawing/2014/main" xmlns="" id="{8B75DD8C-B8C7-4073-84D9-57BBF7C263BD}"/>
              </a:ext>
            </a:extLst>
          </p:cNvPr>
          <p:cNvSpPr>
            <a:spLocks noGrp="1"/>
          </p:cNvSpPr>
          <p:nvPr>
            <p:ph type="sldNum" sz="quarter" idx="14"/>
          </p:nvPr>
        </p:nvSpPr>
        <p:spPr>
          <a:xfrm>
            <a:off x="10634663" y="6165850"/>
            <a:ext cx="958850" cy="719138"/>
          </a:xfrm>
        </p:spPr>
        <p:txBody>
          <a:bodyPr lIns="0" tIns="0" rIns="0" bIns="0"/>
          <a:lstStyle>
            <a:lvl1pPr algn="ctr">
              <a:defRPr sz="800">
                <a:solidFill>
                  <a:srgbClr val="69B3E7"/>
                </a:solidFill>
              </a:defRPr>
            </a:lvl1pPr>
          </a:lstStyle>
          <a:p>
            <a:pPr>
              <a:defRPr/>
            </a:pPr>
            <a:r>
              <a:rPr lang="fr-FR" dirty="0"/>
              <a:t>Page </a:t>
            </a:r>
            <a:fld id="{919A1C54-EF67-44B1-8E07-9428183DBB98}" type="slidenum">
              <a:rPr lang="fr-FR"/>
              <a:pPr>
                <a:defRPr/>
              </a:pPr>
              <a:t>‹#›</a:t>
            </a:fld>
            <a:endParaRPr lang="fr-FR" dirty="0"/>
          </a:p>
        </p:txBody>
      </p:sp>
    </p:spTree>
    <p:extLst>
      <p:ext uri="{BB962C8B-B14F-4D97-AF65-F5344CB8AC3E}">
        <p14:creationId xmlns:p14="http://schemas.microsoft.com/office/powerpoint/2010/main" val="2912349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les_content_page">
    <p:spTree>
      <p:nvGrpSpPr>
        <p:cNvPr id="1" name=""/>
        <p:cNvGrpSpPr/>
        <p:nvPr/>
      </p:nvGrpSpPr>
      <p:grpSpPr>
        <a:xfrm>
          <a:off x="0" y="0"/>
          <a:ext cx="0" cy="0"/>
          <a:chOff x="0" y="0"/>
          <a:chExt cx="0" cy="0"/>
        </a:xfrm>
      </p:grpSpPr>
      <p:cxnSp>
        <p:nvCxnSpPr>
          <p:cNvPr id="4" name="Connecteur droit 17">
            <a:extLst>
              <a:ext uri="{FF2B5EF4-FFF2-40B4-BE49-F238E27FC236}">
                <a16:creationId xmlns:a16="http://schemas.microsoft.com/office/drawing/2014/main" xmlns="" id="{263C3CA5-E076-4104-9451-227EEC8AD9EB}"/>
              </a:ext>
            </a:extLst>
          </p:cNvPr>
          <p:cNvCxnSpPr/>
          <p:nvPr userDrawn="1"/>
        </p:nvCxnSpPr>
        <p:spPr>
          <a:xfrm>
            <a:off x="609600" y="10096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1268760"/>
            <a:ext cx="10769600" cy="4598640"/>
          </a:xfrm>
          <a:prstGeom prst="rect">
            <a:avLst/>
          </a:prstGeom>
        </p:spPr>
        <p:txBody>
          <a:bodyPr vert="horz" lIns="0" tIns="0"/>
          <a:lstStyle>
            <a:lvl1pPr marL="342874" indent="-342874"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15" name="Espace réservé du contenu 16"/>
          <p:cNvSpPr>
            <a:spLocks noGrp="1"/>
          </p:cNvSpPr>
          <p:nvPr>
            <p:ph sz="quarter" idx="12"/>
          </p:nvPr>
        </p:nvSpPr>
        <p:spPr>
          <a:xfrm>
            <a:off x="609600" y="476672"/>
            <a:ext cx="10972800" cy="533400"/>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5" name="Espace réservé du numéro de diapositive 5">
            <a:extLst>
              <a:ext uri="{FF2B5EF4-FFF2-40B4-BE49-F238E27FC236}">
                <a16:creationId xmlns:a16="http://schemas.microsoft.com/office/drawing/2014/main" xmlns="" id="{02DE951B-9AAB-46B1-BB7A-FE31D1923FF2}"/>
              </a:ext>
            </a:extLst>
          </p:cNvPr>
          <p:cNvSpPr>
            <a:spLocks noGrp="1"/>
          </p:cNvSpPr>
          <p:nvPr>
            <p:ph type="sldNum" sz="quarter" idx="14"/>
          </p:nvPr>
        </p:nvSpPr>
        <p:spPr>
          <a:xfrm>
            <a:off x="10634663" y="6165850"/>
            <a:ext cx="958850" cy="719138"/>
          </a:xfrm>
        </p:spPr>
        <p:txBody>
          <a:bodyPr lIns="0" tIns="0" rIns="0" bIns="0"/>
          <a:lstStyle>
            <a:lvl1pPr algn="ctr">
              <a:defRPr sz="800">
                <a:solidFill>
                  <a:srgbClr val="69B3E7"/>
                </a:solidFill>
              </a:defRPr>
            </a:lvl1pPr>
          </a:lstStyle>
          <a:p>
            <a:pPr>
              <a:defRPr/>
            </a:pPr>
            <a:r>
              <a:rPr lang="fr-FR" dirty="0"/>
              <a:t>Page </a:t>
            </a:r>
            <a:fld id="{1FA96DA0-16EA-4CD6-BFCC-2141CEE254D5}" type="slidenum">
              <a:rPr lang="fr-FR"/>
              <a:pPr>
                <a:defRPr/>
              </a:pPr>
              <a:t>‹#›</a:t>
            </a:fld>
            <a:endParaRPr lang="fr-FR" dirty="0"/>
          </a:p>
        </p:txBody>
      </p:sp>
    </p:spTree>
    <p:extLst>
      <p:ext uri="{BB962C8B-B14F-4D97-AF65-F5344CB8AC3E}">
        <p14:creationId xmlns:p14="http://schemas.microsoft.com/office/powerpoint/2010/main" val="18580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width_text_content_page">
    <p:spTree>
      <p:nvGrpSpPr>
        <p:cNvPr id="1" name=""/>
        <p:cNvGrpSpPr/>
        <p:nvPr/>
      </p:nvGrpSpPr>
      <p:grpSpPr>
        <a:xfrm>
          <a:off x="0" y="0"/>
          <a:ext cx="0" cy="0"/>
          <a:chOff x="0" y="0"/>
          <a:chExt cx="0" cy="0"/>
        </a:xfrm>
      </p:grpSpPr>
      <p:cxnSp>
        <p:nvCxnSpPr>
          <p:cNvPr id="4" name="Connecteur droit 18">
            <a:extLst>
              <a:ext uri="{FF2B5EF4-FFF2-40B4-BE49-F238E27FC236}">
                <a16:creationId xmlns:a16="http://schemas.microsoft.com/office/drawing/2014/main" xmlns="" id="{F71C8527-A2EB-4BBC-B160-A6EE500CC4B8}"/>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5" name="Connecteur droit 19">
            <a:extLst>
              <a:ext uri="{FF2B5EF4-FFF2-40B4-BE49-F238E27FC236}">
                <a16:creationId xmlns:a16="http://schemas.microsoft.com/office/drawing/2014/main" xmlns="" id="{14C661E3-DC4B-411E-8D01-15FF23330E17}"/>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5" name="Espace réservé du contenu 11"/>
          <p:cNvSpPr>
            <a:spLocks noGrp="1"/>
          </p:cNvSpPr>
          <p:nvPr>
            <p:ph sz="quarter" idx="13"/>
          </p:nvPr>
        </p:nvSpPr>
        <p:spPr>
          <a:xfrm>
            <a:off x="609600" y="1221318"/>
            <a:ext cx="10972800" cy="302647"/>
          </a:xfrm>
          <a:prstGeom prst="rect">
            <a:avLst/>
          </a:prstGeom>
        </p:spPr>
        <p:txBody>
          <a:bodyPr vert="horz" wrap="square" lIns="0" tIns="0" numCol="1" spcCol="360000">
            <a:spAutoFit/>
          </a:bodyPr>
          <a:lstStyle>
            <a:lvl1pPr marL="0" indent="0" algn="just">
              <a:lnSpc>
                <a:spcPts val="2000"/>
              </a:lnSpc>
              <a:spcBef>
                <a:spcPts val="0"/>
              </a:spcBef>
              <a:buClrTx/>
              <a:buFontTx/>
              <a:buNone/>
              <a:defRPr sz="1600">
                <a:solidFill>
                  <a:srgbClr val="414141"/>
                </a:solidFill>
                <a:latin typeface="DIN-RegularAlternate"/>
              </a:defRPr>
            </a:lvl1pPr>
            <a:lvl2pPr>
              <a:buFont typeface="Arial"/>
              <a:buChar char="•"/>
              <a:defRPr sz="1867">
                <a:solidFill>
                  <a:schemeClr val="accent2"/>
                </a:solidFill>
              </a:defRPr>
            </a:lvl2pPr>
            <a:lvl3pPr>
              <a:buFont typeface="Courier New"/>
              <a:buChar char="o"/>
              <a:defRPr sz="1733" i="1">
                <a:solidFill>
                  <a:schemeClr val="accent2"/>
                </a:solidFill>
              </a:defRPr>
            </a:lvl3pPr>
          </a:lstStyle>
          <a:p>
            <a:pPr lvl="0"/>
            <a:r>
              <a:rPr lang="en-US" noProof="0"/>
              <a:t>Edit Master text styles</a:t>
            </a:r>
          </a:p>
        </p:txBody>
      </p:sp>
      <p:sp>
        <p:nvSpPr>
          <p:cNvPr id="18"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0" i="0" baseline="0">
                <a:solidFill>
                  <a:srgbClr val="414141"/>
                </a:solidFill>
                <a:latin typeface="DIN-Medium" charset="0"/>
                <a:ea typeface="DIN-Medium" charset="0"/>
                <a:cs typeface="DIN-Medium" charset="0"/>
              </a:defRPr>
            </a:lvl1pPr>
          </a:lstStyle>
          <a:p>
            <a:pPr lvl="0"/>
            <a:r>
              <a:rPr lang="en-US" noProof="0"/>
              <a:t>Edit Master text styles</a:t>
            </a:r>
          </a:p>
        </p:txBody>
      </p:sp>
      <p:sp>
        <p:nvSpPr>
          <p:cNvPr id="6" name="Espace réservé du numéro de diapositive 5">
            <a:extLst>
              <a:ext uri="{FF2B5EF4-FFF2-40B4-BE49-F238E27FC236}">
                <a16:creationId xmlns:a16="http://schemas.microsoft.com/office/drawing/2014/main" xmlns="" id="{CE97E168-8537-4BFC-9D6B-F36898C0E4CA}"/>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F3B04D86-8359-464B-8F4C-AAEDC9CC9286}" type="slidenum">
              <a:rPr lang="en-GB"/>
              <a:pPr>
                <a:defRPr/>
              </a:pPr>
              <a:t>‹#›</a:t>
            </a:fld>
            <a:endParaRPr lang="en-GB" dirty="0"/>
          </a:p>
        </p:txBody>
      </p:sp>
    </p:spTree>
    <p:extLst>
      <p:ext uri="{BB962C8B-B14F-4D97-AF65-F5344CB8AC3E}">
        <p14:creationId xmlns:p14="http://schemas.microsoft.com/office/powerpoint/2010/main" val="77455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F50E805-F97C-4B73-9264-D6B0BD8DC8CF}"/>
              </a:ext>
            </a:extLst>
          </p:cNvPr>
          <p:cNvSpPr/>
          <p:nvPr userDrawn="1"/>
        </p:nvSpPr>
        <p:spPr>
          <a:xfrm>
            <a:off x="0" y="-143718"/>
            <a:ext cx="12192000" cy="4652839"/>
          </a:xfrm>
          <a:prstGeom prst="rect">
            <a:avLst/>
          </a:prstGeom>
          <a:gradFill flip="none" rotWithShape="1">
            <a:gsLst>
              <a:gs pos="50000">
                <a:srgbClr val="69B3E7"/>
              </a:gs>
              <a:gs pos="100000">
                <a:srgbClr val="2C5697"/>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2400" dirty="0">
              <a:solidFill>
                <a:srgbClr val="FFFFFF"/>
              </a:solidFill>
              <a:ea typeface="ＭＳ Ｐゴシック" charset="-128"/>
              <a:cs typeface="ＭＳ Ｐゴシック" charset="-128"/>
            </a:endParaRPr>
          </a:p>
        </p:txBody>
      </p:sp>
      <p:sp>
        <p:nvSpPr>
          <p:cNvPr id="6" name="ZoneTexte 31">
            <a:extLst>
              <a:ext uri="{FF2B5EF4-FFF2-40B4-BE49-F238E27FC236}">
                <a16:creationId xmlns:a16="http://schemas.microsoft.com/office/drawing/2014/main" xmlns="" id="{30AE6381-EEEC-4E4B-88A2-7670367097C5}"/>
              </a:ext>
            </a:extLst>
          </p:cNvPr>
          <p:cNvSpPr txBox="1"/>
          <p:nvPr userDrawn="1"/>
        </p:nvSpPr>
        <p:spPr>
          <a:xfrm>
            <a:off x="719138" y="5013325"/>
            <a:ext cx="3470275" cy="974725"/>
          </a:xfrm>
          <a:prstGeom prst="rect">
            <a:avLst/>
          </a:prstGeom>
          <a:noFill/>
        </p:spPr>
        <p:txBody>
          <a:bodyPr lIns="0" tIns="0" rIns="0" bIns="0">
            <a:spAutoFit/>
          </a:bodyPr>
          <a:lstStyle/>
          <a:p>
            <a:pPr defTabSz="609570" eaLnBrk="1" fontAlgn="auto" hangingPunct="1">
              <a:lnSpc>
                <a:spcPts val="1867"/>
              </a:lnSpc>
              <a:spcBef>
                <a:spcPts val="0"/>
              </a:spcBef>
              <a:spcAft>
                <a:spcPts val="0"/>
              </a:spcAft>
              <a:defRPr/>
            </a:pPr>
            <a:r>
              <a:rPr lang="en-GB" sz="1333" kern="1100" dirty="0">
                <a:solidFill>
                  <a:srgbClr val="2C5697"/>
                </a:solidFill>
                <a:latin typeface="DIN-Medium"/>
                <a:cs typeface="DIN-Medium"/>
              </a:rPr>
              <a:t>FuelsEurope</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165, Boulevard du Souverain </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1160 Brussels - Belgium</a:t>
            </a:r>
          </a:p>
          <a:p>
            <a:pPr defTabSz="609570" eaLnBrk="1" fontAlgn="auto" hangingPunct="1">
              <a:lnSpc>
                <a:spcPts val="1867"/>
              </a:lnSpc>
              <a:spcBef>
                <a:spcPts val="0"/>
              </a:spcBef>
              <a:spcAft>
                <a:spcPts val="0"/>
              </a:spcAft>
              <a:defRPr/>
            </a:pPr>
            <a:r>
              <a:rPr lang="en-GB" sz="1333" kern="1100" dirty="0">
                <a:solidFill>
                  <a:srgbClr val="2C5697"/>
                </a:solidFill>
                <a:latin typeface="DIN-RegularAlternate"/>
              </a:rPr>
              <a:t>T: +32 2 566 91 00</a:t>
            </a:r>
          </a:p>
        </p:txBody>
      </p:sp>
      <p:cxnSp>
        <p:nvCxnSpPr>
          <p:cNvPr id="7" name="Connecteur droit 32">
            <a:extLst>
              <a:ext uri="{FF2B5EF4-FFF2-40B4-BE49-F238E27FC236}">
                <a16:creationId xmlns:a16="http://schemas.microsoft.com/office/drawing/2014/main" xmlns="" id="{B834D279-7921-448C-AC71-2EAED9533FB8}"/>
              </a:ext>
            </a:extLst>
          </p:cNvPr>
          <p:cNvCxnSpPr/>
          <p:nvPr userDrawn="1"/>
        </p:nvCxnSpPr>
        <p:spPr>
          <a:xfrm>
            <a:off x="4943475" y="1395413"/>
            <a:ext cx="0" cy="1457325"/>
          </a:xfrm>
          <a:prstGeom prst="line">
            <a:avLst/>
          </a:prstGeom>
          <a:ln w="19050"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Titre 1"/>
          <p:cNvSpPr>
            <a:spLocks noGrp="1"/>
          </p:cNvSpPr>
          <p:nvPr>
            <p:ph type="ctrTitle"/>
          </p:nvPr>
        </p:nvSpPr>
        <p:spPr>
          <a:xfrm>
            <a:off x="911424" y="1243091"/>
            <a:ext cx="3470176" cy="1801867"/>
          </a:xfrm>
          <a:prstGeom prst="rect">
            <a:avLst/>
          </a:prstGeom>
        </p:spPr>
        <p:txBody>
          <a:bodyPr lIns="0" tIns="0" rIns="0" bIns="0"/>
          <a:lstStyle>
            <a:lvl1pPr algn="l">
              <a:lnSpc>
                <a:spcPts val="4667"/>
              </a:lnSpc>
              <a:defRPr sz="4000" b="1" i="0" kern="0" spc="0" baseline="0">
                <a:solidFill>
                  <a:schemeClr val="bg1"/>
                </a:solidFill>
                <a:latin typeface="DIN-RegularAlternate"/>
              </a:defRPr>
            </a:lvl1pPr>
          </a:lstStyle>
          <a:p>
            <a:r>
              <a:rPr lang="en-US" noProof="0"/>
              <a:t>Click to edit Master title style</a:t>
            </a:r>
            <a:endParaRPr lang="en-GB" noProof="0" dirty="0"/>
          </a:p>
        </p:txBody>
      </p:sp>
      <p:sp>
        <p:nvSpPr>
          <p:cNvPr id="30" name="Espace réservé du contenu 18"/>
          <p:cNvSpPr>
            <a:spLocks noGrp="1"/>
          </p:cNvSpPr>
          <p:nvPr>
            <p:ph sz="quarter" idx="14"/>
          </p:nvPr>
        </p:nvSpPr>
        <p:spPr>
          <a:xfrm>
            <a:off x="6672064" y="1604798"/>
            <a:ext cx="5470723" cy="673119"/>
          </a:xfrm>
          <a:prstGeom prst="rect">
            <a:avLst/>
          </a:prstGeom>
        </p:spPr>
        <p:txBody>
          <a:bodyPr vert="horz" lIns="0" tIns="0" rIns="0"/>
          <a:lstStyle>
            <a:lvl1pPr algn="l">
              <a:buNone/>
              <a:defRPr sz="1867" baseline="0">
                <a:solidFill>
                  <a:srgbClr val="2C5697"/>
                </a:solidFill>
                <a:latin typeface="DIN-RegularAlternate"/>
              </a:defRPr>
            </a:lvl1pPr>
          </a:lstStyle>
          <a:p>
            <a:pPr lvl="0"/>
            <a:r>
              <a:rPr lang="en-US" noProof="0"/>
              <a:t>Edit Master text styles</a:t>
            </a:r>
          </a:p>
          <a:p>
            <a:pPr lvl="1"/>
            <a:r>
              <a:rPr lang="en-US" noProof="0"/>
              <a:t>Second level</a:t>
            </a:r>
          </a:p>
        </p:txBody>
      </p:sp>
      <p:sp>
        <p:nvSpPr>
          <p:cNvPr id="31" name="Espace réservé du contenu 18"/>
          <p:cNvSpPr>
            <a:spLocks noGrp="1"/>
          </p:cNvSpPr>
          <p:nvPr>
            <p:ph sz="quarter" idx="16"/>
          </p:nvPr>
        </p:nvSpPr>
        <p:spPr>
          <a:xfrm>
            <a:off x="6672064" y="2277918"/>
            <a:ext cx="5470723" cy="332871"/>
          </a:xfrm>
          <a:prstGeom prst="rect">
            <a:avLst/>
          </a:prstGeom>
        </p:spPr>
        <p:txBody>
          <a:bodyPr vert="horz" lIns="0" tIns="0" rIns="0"/>
          <a:lstStyle>
            <a:lvl1pPr algn="l">
              <a:buNone/>
              <a:defRPr sz="1867" b="0" i="1" baseline="0">
                <a:solidFill>
                  <a:schemeClr val="bg1"/>
                </a:solidFill>
                <a:latin typeface="DIN-RegularAlternate"/>
              </a:defRPr>
            </a:lvl1pPr>
          </a:lstStyle>
          <a:p>
            <a:pPr lvl="0"/>
            <a:r>
              <a:rPr lang="en-US" noProof="0"/>
              <a:t>Edit Master text styles</a:t>
            </a:r>
          </a:p>
        </p:txBody>
      </p:sp>
    </p:spTree>
    <p:extLst>
      <p:ext uri="{BB962C8B-B14F-4D97-AF65-F5344CB8AC3E}">
        <p14:creationId xmlns:p14="http://schemas.microsoft.com/office/powerpoint/2010/main" val="2127204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Homepage_a">
    <p:spTree>
      <p:nvGrpSpPr>
        <p:cNvPr id="1" name=""/>
        <p:cNvGrpSpPr/>
        <p:nvPr/>
      </p:nvGrpSpPr>
      <p:grpSpPr>
        <a:xfrm>
          <a:off x="0" y="0"/>
          <a:ext cx="0" cy="0"/>
          <a:chOff x="0" y="0"/>
          <a:chExt cx="0" cy="0"/>
        </a:xfrm>
      </p:grpSpPr>
      <p:pic>
        <p:nvPicPr>
          <p:cNvPr id="3" name="Image 3">
            <a:extLst>
              <a:ext uri="{FF2B5EF4-FFF2-40B4-BE49-F238E27FC236}">
                <a16:creationId xmlns:a16="http://schemas.microsoft.com/office/drawing/2014/main" xmlns="" id="{6DE5F1D6-91E1-4861-B4B2-CC2F46696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959430" y="644691"/>
            <a:ext cx="10273141" cy="4992555"/>
          </a:xfrm>
          <a:prstGeom prst="rect">
            <a:avLst/>
          </a:prstGeom>
        </p:spPr>
        <p:txBody>
          <a:bodyPr lIns="0" tIns="0" anchor="ctr" anchorCtr="1"/>
          <a:lstStyle>
            <a:lvl1pPr algn="ctr">
              <a:lnSpc>
                <a:spcPts val="4500"/>
              </a:lnSpc>
              <a:defRPr sz="3600" b="1" i="0" kern="0" spc="0" baseline="0">
                <a:gradFill>
                  <a:gsLst>
                    <a:gs pos="0">
                      <a:srgbClr val="77CBF3"/>
                    </a:gs>
                    <a:gs pos="100000">
                      <a:srgbClr val="8ACBC0"/>
                    </a:gs>
                    <a:gs pos="100000">
                      <a:schemeClr val="accent1">
                        <a:lumMod val="45000"/>
                        <a:lumOff val="55000"/>
                      </a:schemeClr>
                    </a:gs>
                    <a:gs pos="100000">
                      <a:schemeClr val="accent1">
                        <a:lumMod val="30000"/>
                        <a:lumOff val="70000"/>
                      </a:schemeClr>
                    </a:gs>
                  </a:gsLst>
                  <a:lin ang="2700000" scaled="0"/>
                </a:gradFill>
                <a:latin typeface="DIN-Medium"/>
              </a:defRPr>
            </a:lvl1pPr>
          </a:lstStyle>
          <a:p>
            <a:r>
              <a:rPr lang="en-US" noProof="0"/>
              <a:t>Click to edit Master title style</a:t>
            </a:r>
            <a:endParaRPr lang="en-GB" noProof="0" dirty="0"/>
          </a:p>
        </p:txBody>
      </p:sp>
    </p:spTree>
    <p:extLst>
      <p:ext uri="{BB962C8B-B14F-4D97-AF65-F5344CB8AC3E}">
        <p14:creationId xmlns:p14="http://schemas.microsoft.com/office/powerpoint/2010/main" val="1317342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s_content_page">
    <p:spTree>
      <p:nvGrpSpPr>
        <p:cNvPr id="1" name=""/>
        <p:cNvGrpSpPr/>
        <p:nvPr/>
      </p:nvGrpSpPr>
      <p:grpSpPr>
        <a:xfrm>
          <a:off x="0" y="0"/>
          <a:ext cx="0" cy="0"/>
          <a:chOff x="0" y="0"/>
          <a:chExt cx="0" cy="0"/>
        </a:xfrm>
      </p:grpSpPr>
      <p:cxnSp>
        <p:nvCxnSpPr>
          <p:cNvPr id="5" name="Connecteur droit 17">
            <a:extLst>
              <a:ext uri="{FF2B5EF4-FFF2-40B4-BE49-F238E27FC236}">
                <a16:creationId xmlns:a16="http://schemas.microsoft.com/office/drawing/2014/main" xmlns="" id="{30A741FF-E029-4D2D-9261-0FFF4823064C}"/>
              </a:ext>
            </a:extLst>
          </p:cNvPr>
          <p:cNvCxnSpPr/>
          <p:nvPr userDrawn="1"/>
        </p:nvCxnSpPr>
        <p:spPr>
          <a:xfrm>
            <a:off x="609600" y="765175"/>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18">
            <a:extLst>
              <a:ext uri="{FF2B5EF4-FFF2-40B4-BE49-F238E27FC236}">
                <a16:creationId xmlns:a16="http://schemas.microsoft.com/office/drawing/2014/main" xmlns="" id="{0BC08E32-986C-4569-A1B0-4CD6327F4013}"/>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980728"/>
            <a:ext cx="10769600" cy="4968552"/>
          </a:xfrm>
          <a:prstGeom prst="rect">
            <a:avLst/>
          </a:prstGeom>
        </p:spPr>
        <p:txBody>
          <a:bodyPr vert="horz" lIns="0" tIns="0"/>
          <a:lstStyle>
            <a:lvl1pPr marL="342891" indent="-342891"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15" name="Espace réservé du contenu 16"/>
          <p:cNvSpPr>
            <a:spLocks noGrp="1"/>
          </p:cNvSpPr>
          <p:nvPr>
            <p:ph sz="quarter" idx="12"/>
          </p:nvPr>
        </p:nvSpPr>
        <p:spPr>
          <a:xfrm>
            <a:off x="609600" y="332657"/>
            <a:ext cx="10972800" cy="427639"/>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14" name="Espace réservé du contenu 14"/>
          <p:cNvSpPr>
            <a:spLocks noGrp="1"/>
          </p:cNvSpPr>
          <p:nvPr>
            <p:ph sz="quarter" idx="11"/>
          </p:nvPr>
        </p:nvSpPr>
        <p:spPr>
          <a:xfrm>
            <a:off x="609600" y="64098"/>
            <a:ext cx="3556000" cy="268559"/>
          </a:xfrm>
          <a:prstGeom prst="rect">
            <a:avLst/>
          </a:prstGeom>
        </p:spPr>
        <p:txBody>
          <a:bodyPr vert="horz" lIns="0" tIns="0" rIns="0" bIns="0"/>
          <a:lstStyle>
            <a:lvl1pPr marL="0" indent="0" algn="l">
              <a:spcBef>
                <a:spcPts val="0"/>
              </a:spcBef>
              <a:buNone/>
              <a:defRPr sz="900" b="0" i="1" u="none" baseline="0">
                <a:solidFill>
                  <a:schemeClr val="tx1"/>
                </a:solidFill>
                <a:latin typeface="DIN-Medium"/>
              </a:defRPr>
            </a:lvl1pPr>
          </a:lstStyle>
          <a:p>
            <a:pPr lvl="0"/>
            <a:r>
              <a:rPr lang="en-US"/>
              <a:t>Edit Master text styles</a:t>
            </a:r>
          </a:p>
        </p:txBody>
      </p:sp>
      <p:sp>
        <p:nvSpPr>
          <p:cNvPr id="7" name="Espace réservé du numéro de diapositive 5">
            <a:extLst>
              <a:ext uri="{FF2B5EF4-FFF2-40B4-BE49-F238E27FC236}">
                <a16:creationId xmlns:a16="http://schemas.microsoft.com/office/drawing/2014/main" xmlns="" id="{8A7866B5-13B5-4D58-8DB8-A45FD7707F78}"/>
              </a:ext>
            </a:extLst>
          </p:cNvPr>
          <p:cNvSpPr>
            <a:spLocks noGrp="1"/>
          </p:cNvSpPr>
          <p:nvPr>
            <p:ph type="sldNum" sz="quarter" idx="14"/>
          </p:nvPr>
        </p:nvSpPr>
        <p:spPr>
          <a:xfrm>
            <a:off x="10634663" y="6165850"/>
            <a:ext cx="958850" cy="719138"/>
          </a:xfrm>
        </p:spPr>
        <p:txBody>
          <a:bodyPr lIns="0" tIns="0" rIns="0" bIns="0"/>
          <a:lstStyle>
            <a:lvl1pPr algn="ctr">
              <a:defRPr sz="800">
                <a:solidFill>
                  <a:srgbClr val="69B3E7"/>
                </a:solidFill>
              </a:defRPr>
            </a:lvl1pPr>
          </a:lstStyle>
          <a:p>
            <a:pPr>
              <a:defRPr/>
            </a:pPr>
            <a:r>
              <a:rPr lang="fr-FR" dirty="0"/>
              <a:t>Page </a:t>
            </a:r>
            <a:fld id="{373906EB-216C-4E1B-BBB1-709978A0DF6C}" type="slidenum">
              <a:rPr lang="fr-FR"/>
              <a:pPr>
                <a:defRPr/>
              </a:pPr>
              <a:t>‹#›</a:t>
            </a:fld>
            <a:endParaRPr lang="fr-FR" dirty="0"/>
          </a:p>
        </p:txBody>
      </p:sp>
    </p:spTree>
    <p:extLst>
      <p:ext uri="{BB962C8B-B14F-4D97-AF65-F5344CB8AC3E}">
        <p14:creationId xmlns:p14="http://schemas.microsoft.com/office/powerpoint/2010/main" val="426812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9_Titles_content_page">
    <p:spTree>
      <p:nvGrpSpPr>
        <p:cNvPr id="1" name=""/>
        <p:cNvGrpSpPr/>
        <p:nvPr/>
      </p:nvGrpSpPr>
      <p:grpSpPr>
        <a:xfrm>
          <a:off x="0" y="0"/>
          <a:ext cx="0" cy="0"/>
          <a:chOff x="0" y="0"/>
          <a:chExt cx="0" cy="0"/>
        </a:xfrm>
      </p:grpSpPr>
      <p:cxnSp>
        <p:nvCxnSpPr>
          <p:cNvPr id="4" name="Connecteur droit 17">
            <a:extLst>
              <a:ext uri="{FF2B5EF4-FFF2-40B4-BE49-F238E27FC236}">
                <a16:creationId xmlns:a16="http://schemas.microsoft.com/office/drawing/2014/main" xmlns="" id="{4471BD80-1DC9-4F2E-B8C9-A1B76854E5BF}"/>
              </a:ext>
            </a:extLst>
          </p:cNvPr>
          <p:cNvCxnSpPr/>
          <p:nvPr userDrawn="1"/>
        </p:nvCxnSpPr>
        <p:spPr>
          <a:xfrm>
            <a:off x="609600" y="10096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1268760"/>
            <a:ext cx="10769600" cy="4598640"/>
          </a:xfrm>
          <a:prstGeom prst="rect">
            <a:avLst/>
          </a:prstGeom>
        </p:spPr>
        <p:txBody>
          <a:bodyPr vert="horz" lIns="0" tIns="0"/>
          <a:lstStyle>
            <a:lvl1pPr marL="342891" indent="-342891" algn="just">
              <a:buClr>
                <a:srgbClr val="2C5697"/>
              </a:buClr>
              <a:buSzPct val="100000"/>
              <a:buFont typeface="Arial"/>
              <a:buChar char="•"/>
              <a:defRPr sz="1800">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400" b="0" i="1">
                <a:solidFill>
                  <a:srgbClr val="414141"/>
                </a:solidFill>
                <a:latin typeface="DIN-Medium"/>
              </a:defRPr>
            </a:lvl3pPr>
          </a:lstStyle>
          <a:p>
            <a:pPr lvl="0"/>
            <a:r>
              <a:rPr lang="en-US"/>
              <a:t>Edit Master text styles</a:t>
            </a:r>
          </a:p>
          <a:p>
            <a:pPr lvl="1"/>
            <a:r>
              <a:rPr lang="en-US"/>
              <a:t>Second level</a:t>
            </a:r>
          </a:p>
          <a:p>
            <a:pPr lvl="2"/>
            <a:r>
              <a:rPr lang="en-US"/>
              <a:t>Third level</a:t>
            </a:r>
          </a:p>
        </p:txBody>
      </p:sp>
      <p:sp>
        <p:nvSpPr>
          <p:cNvPr id="15" name="Espace réservé du contenu 16"/>
          <p:cNvSpPr>
            <a:spLocks noGrp="1"/>
          </p:cNvSpPr>
          <p:nvPr>
            <p:ph sz="quarter" idx="12"/>
          </p:nvPr>
        </p:nvSpPr>
        <p:spPr>
          <a:xfrm>
            <a:off x="609600" y="476672"/>
            <a:ext cx="10972800" cy="533400"/>
          </a:xfrm>
          <a:prstGeom prst="rect">
            <a:avLst/>
          </a:prstGeom>
        </p:spPr>
        <p:txBody>
          <a:bodyPr vert="horz" lIns="0" tIns="0"/>
          <a:lstStyle>
            <a:lvl1pPr>
              <a:spcBef>
                <a:spcPts val="0"/>
              </a:spcBef>
              <a:buNone/>
              <a:defRPr sz="2400" baseline="0">
                <a:solidFill>
                  <a:srgbClr val="2C5697"/>
                </a:solidFill>
                <a:latin typeface="DIN-Medium"/>
              </a:defRPr>
            </a:lvl1pPr>
          </a:lstStyle>
          <a:p>
            <a:pPr lvl="0"/>
            <a:r>
              <a:rPr lang="en-US"/>
              <a:t>Edit Master text styles</a:t>
            </a:r>
          </a:p>
        </p:txBody>
      </p:sp>
      <p:sp>
        <p:nvSpPr>
          <p:cNvPr id="5" name="Espace réservé du numéro de diapositive 5">
            <a:extLst>
              <a:ext uri="{FF2B5EF4-FFF2-40B4-BE49-F238E27FC236}">
                <a16:creationId xmlns:a16="http://schemas.microsoft.com/office/drawing/2014/main" xmlns="" id="{1055D2D0-EAA8-4BB2-9ABC-B67BC5C05AD0}"/>
              </a:ext>
            </a:extLst>
          </p:cNvPr>
          <p:cNvSpPr>
            <a:spLocks noGrp="1"/>
          </p:cNvSpPr>
          <p:nvPr>
            <p:ph type="sldNum" sz="quarter" idx="14"/>
          </p:nvPr>
        </p:nvSpPr>
        <p:spPr>
          <a:xfrm>
            <a:off x="10634663" y="6165850"/>
            <a:ext cx="958850" cy="719138"/>
          </a:xfrm>
        </p:spPr>
        <p:txBody>
          <a:bodyPr lIns="0" tIns="0" rIns="0" bIns="0"/>
          <a:lstStyle>
            <a:lvl1pPr algn="ctr">
              <a:defRPr sz="800">
                <a:solidFill>
                  <a:srgbClr val="69B3E7"/>
                </a:solidFill>
              </a:defRPr>
            </a:lvl1pPr>
          </a:lstStyle>
          <a:p>
            <a:pPr>
              <a:defRPr/>
            </a:pPr>
            <a:r>
              <a:rPr lang="fr-FR" dirty="0"/>
              <a:t>Page </a:t>
            </a:r>
            <a:fld id="{EE3CCCE6-A59E-4319-86D6-29D902ED3416}" type="slidenum">
              <a:rPr lang="fr-FR"/>
              <a:pPr>
                <a:defRPr/>
              </a:pPr>
              <a:t>‹#›</a:t>
            </a:fld>
            <a:endParaRPr lang="fr-FR" dirty="0"/>
          </a:p>
        </p:txBody>
      </p:sp>
    </p:spTree>
    <p:extLst>
      <p:ext uri="{BB962C8B-B14F-4D97-AF65-F5344CB8AC3E}">
        <p14:creationId xmlns:p14="http://schemas.microsoft.com/office/powerpoint/2010/main" val="207307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s_content_page">
    <p:spTree>
      <p:nvGrpSpPr>
        <p:cNvPr id="1" name=""/>
        <p:cNvGrpSpPr/>
        <p:nvPr/>
      </p:nvGrpSpPr>
      <p:grpSpPr>
        <a:xfrm>
          <a:off x="0" y="0"/>
          <a:ext cx="0" cy="0"/>
          <a:chOff x="0" y="0"/>
          <a:chExt cx="0" cy="0"/>
        </a:xfrm>
      </p:grpSpPr>
      <p:cxnSp>
        <p:nvCxnSpPr>
          <p:cNvPr id="5" name="Connecteur droit 17">
            <a:extLst>
              <a:ext uri="{FF2B5EF4-FFF2-40B4-BE49-F238E27FC236}">
                <a16:creationId xmlns:a16="http://schemas.microsoft.com/office/drawing/2014/main" xmlns="" id="{D7F07E9A-85AB-4CF2-AE4B-E32DE636C848}"/>
              </a:ext>
            </a:extLst>
          </p:cNvPr>
          <p:cNvCxnSpPr/>
          <p:nvPr userDrawn="1"/>
        </p:nvCxnSpPr>
        <p:spPr>
          <a:xfrm>
            <a:off x="609600" y="933450"/>
            <a:ext cx="10972800" cy="0"/>
          </a:xfrm>
          <a:prstGeom prst="line">
            <a:avLst/>
          </a:prstGeom>
          <a:ln w="12700" cmpd="sng">
            <a:solidFill>
              <a:srgbClr val="69B3E7"/>
            </a:solidFill>
          </a:ln>
        </p:spPr>
        <p:style>
          <a:lnRef idx="1">
            <a:schemeClr val="accent1"/>
          </a:lnRef>
          <a:fillRef idx="0">
            <a:schemeClr val="accent1"/>
          </a:fillRef>
          <a:effectRef idx="0">
            <a:schemeClr val="accent1"/>
          </a:effectRef>
          <a:fontRef idx="minor">
            <a:schemeClr val="tx1"/>
          </a:fontRef>
        </p:style>
      </p:cxnSp>
      <p:cxnSp>
        <p:nvCxnSpPr>
          <p:cNvPr id="6" name="Connecteur droit 18">
            <a:extLst>
              <a:ext uri="{FF2B5EF4-FFF2-40B4-BE49-F238E27FC236}">
                <a16:creationId xmlns:a16="http://schemas.microsoft.com/office/drawing/2014/main" xmlns="" id="{7BF6520D-44D8-4EB3-B788-F1815E2CA7AB}"/>
              </a:ext>
            </a:extLst>
          </p:cNvPr>
          <p:cNvCxnSpPr/>
          <p:nvPr userDrawn="1"/>
        </p:nvCxnSpPr>
        <p:spPr>
          <a:xfrm>
            <a:off x="609600" y="6094413"/>
            <a:ext cx="10972800" cy="1587"/>
          </a:xfrm>
          <a:prstGeom prst="line">
            <a:avLst/>
          </a:prstGeom>
          <a:ln w="12700">
            <a:solidFill>
              <a:srgbClr val="69B3E7"/>
            </a:solidFill>
          </a:ln>
        </p:spPr>
        <p:style>
          <a:lnRef idx="1">
            <a:schemeClr val="accent1"/>
          </a:lnRef>
          <a:fillRef idx="0">
            <a:schemeClr val="accent1"/>
          </a:fillRef>
          <a:effectRef idx="0">
            <a:schemeClr val="accent1"/>
          </a:effectRef>
          <a:fontRef idx="minor">
            <a:schemeClr val="tx1"/>
          </a:fontRef>
        </p:style>
      </p:cxnSp>
      <p:sp>
        <p:nvSpPr>
          <p:cNvPr id="12" name="Espace réservé du contenu 11"/>
          <p:cNvSpPr>
            <a:spLocks noGrp="1"/>
          </p:cNvSpPr>
          <p:nvPr>
            <p:ph sz="quarter" idx="13"/>
          </p:nvPr>
        </p:nvSpPr>
        <p:spPr>
          <a:xfrm>
            <a:off x="609600" y="1220755"/>
            <a:ext cx="10769600" cy="4646648"/>
          </a:xfrm>
          <a:prstGeom prst="rect">
            <a:avLst/>
          </a:prstGeom>
        </p:spPr>
        <p:txBody>
          <a:bodyPr vert="horz" lIns="0" tIns="0"/>
          <a:lstStyle>
            <a:lvl1pPr marL="457166" indent="-457166" algn="just">
              <a:buClr>
                <a:srgbClr val="2C5697"/>
              </a:buClr>
              <a:buSzPct val="100000"/>
              <a:buFont typeface="Arial"/>
              <a:buChar char="•"/>
              <a:defRPr sz="1867">
                <a:solidFill>
                  <a:srgbClr val="2C5697"/>
                </a:solidFill>
                <a:latin typeface="DIN-Medium"/>
              </a:defRPr>
            </a:lvl1pPr>
            <a:lvl2pPr algn="just">
              <a:buClr>
                <a:srgbClr val="69B3E7"/>
              </a:buClr>
              <a:buFont typeface="Arial"/>
              <a:buChar char="•"/>
              <a:defRPr sz="1600" b="0" i="0">
                <a:solidFill>
                  <a:srgbClr val="69B3E7"/>
                </a:solidFill>
                <a:latin typeface="DIN-Medium"/>
              </a:defRPr>
            </a:lvl2pPr>
            <a:lvl3pPr algn="just">
              <a:buClr>
                <a:srgbClr val="414141"/>
              </a:buClr>
              <a:buFont typeface="Arial"/>
              <a:buChar char="•"/>
              <a:defRPr sz="1600" b="0" i="1">
                <a:solidFill>
                  <a:srgbClr val="414141"/>
                </a:solidFill>
                <a:latin typeface="DIN-Medium"/>
              </a:defRPr>
            </a:lvl3pPr>
          </a:lstStyle>
          <a:p>
            <a:pPr lvl="0"/>
            <a:r>
              <a:rPr lang="en-US" noProof="0"/>
              <a:t>Edit Master text styles</a:t>
            </a:r>
          </a:p>
          <a:p>
            <a:pPr lvl="1"/>
            <a:r>
              <a:rPr lang="en-US" noProof="0"/>
              <a:t>Second level</a:t>
            </a:r>
          </a:p>
          <a:p>
            <a:pPr lvl="2"/>
            <a:r>
              <a:rPr lang="en-US" noProof="0"/>
              <a:t>Third level</a:t>
            </a:r>
          </a:p>
        </p:txBody>
      </p:sp>
      <p:sp>
        <p:nvSpPr>
          <p:cNvPr id="15" name="Espace réservé du contenu 16"/>
          <p:cNvSpPr>
            <a:spLocks noGrp="1"/>
          </p:cNvSpPr>
          <p:nvPr>
            <p:ph sz="quarter" idx="12"/>
          </p:nvPr>
        </p:nvSpPr>
        <p:spPr>
          <a:xfrm>
            <a:off x="609600" y="404664"/>
            <a:ext cx="10972800" cy="432048"/>
          </a:xfrm>
          <a:prstGeom prst="rect">
            <a:avLst/>
          </a:prstGeom>
        </p:spPr>
        <p:txBody>
          <a:bodyPr vert="horz" lIns="0" tIns="0"/>
          <a:lstStyle>
            <a:lvl1pPr>
              <a:spcBef>
                <a:spcPts val="0"/>
              </a:spcBef>
              <a:buNone/>
              <a:defRPr sz="3200" baseline="0">
                <a:solidFill>
                  <a:srgbClr val="414141"/>
                </a:solidFill>
                <a:latin typeface="DIN-Medium"/>
              </a:defRPr>
            </a:lvl1pPr>
          </a:lstStyle>
          <a:p>
            <a:pPr lvl="0"/>
            <a:r>
              <a:rPr lang="en-US" noProof="0"/>
              <a:t>Edit Master text styles</a:t>
            </a:r>
          </a:p>
        </p:txBody>
      </p:sp>
      <p:sp>
        <p:nvSpPr>
          <p:cNvPr id="14" name="Espace réservé du contenu 14"/>
          <p:cNvSpPr>
            <a:spLocks noGrp="1"/>
          </p:cNvSpPr>
          <p:nvPr>
            <p:ph sz="quarter" idx="11"/>
          </p:nvPr>
        </p:nvSpPr>
        <p:spPr>
          <a:xfrm>
            <a:off x="609600" y="152400"/>
            <a:ext cx="3556000" cy="304800"/>
          </a:xfrm>
          <a:prstGeom prst="rect">
            <a:avLst/>
          </a:prstGeom>
        </p:spPr>
        <p:txBody>
          <a:bodyPr vert="horz" lIns="0" tIns="0" rIns="0" bIns="0"/>
          <a:lstStyle>
            <a:lvl1pPr marL="0" indent="0" algn="l">
              <a:spcBef>
                <a:spcPts val="0"/>
              </a:spcBef>
              <a:buNone/>
              <a:defRPr sz="1200" b="0" i="1" u="none" baseline="0">
                <a:solidFill>
                  <a:srgbClr val="69B3E7"/>
                </a:solidFill>
                <a:latin typeface="DIN-Medium"/>
              </a:defRPr>
            </a:lvl1pPr>
          </a:lstStyle>
          <a:p>
            <a:pPr lvl="0"/>
            <a:r>
              <a:rPr lang="en-US" noProof="0"/>
              <a:t>Edit Master text styles</a:t>
            </a:r>
          </a:p>
        </p:txBody>
      </p:sp>
      <p:sp>
        <p:nvSpPr>
          <p:cNvPr id="7" name="Espace réservé du numéro de diapositive 5">
            <a:extLst>
              <a:ext uri="{FF2B5EF4-FFF2-40B4-BE49-F238E27FC236}">
                <a16:creationId xmlns:a16="http://schemas.microsoft.com/office/drawing/2014/main" xmlns="" id="{15FFEC2B-B964-4E5F-8ED7-522014C1F8BD}"/>
              </a:ext>
            </a:extLst>
          </p:cNvPr>
          <p:cNvSpPr>
            <a:spLocks noGrp="1"/>
          </p:cNvSpPr>
          <p:nvPr>
            <p:ph type="sldNum" sz="quarter" idx="14"/>
          </p:nvPr>
        </p:nvSpPr>
        <p:spPr>
          <a:xfrm>
            <a:off x="10634663" y="6116638"/>
            <a:ext cx="958850" cy="720725"/>
          </a:xfrm>
        </p:spPr>
        <p:txBody>
          <a:bodyPr lIns="0" tIns="0" rIns="0" bIns="0"/>
          <a:lstStyle>
            <a:lvl1pPr algn="ctr">
              <a:defRPr sz="1067">
                <a:solidFill>
                  <a:srgbClr val="69B3E7"/>
                </a:solidFill>
              </a:defRPr>
            </a:lvl1pPr>
          </a:lstStyle>
          <a:p>
            <a:pPr>
              <a:defRPr/>
            </a:pPr>
            <a:r>
              <a:rPr lang="en-GB" dirty="0"/>
              <a:t>Page </a:t>
            </a:r>
            <a:fld id="{770E4C52-23F7-4B4B-8362-ACD2AA6C97A1}" type="slidenum">
              <a:rPr lang="en-GB"/>
              <a:pPr>
                <a:defRPr/>
              </a:pPr>
              <a:t>‹#›</a:t>
            </a:fld>
            <a:endParaRPr lang="en-GB" dirty="0"/>
          </a:p>
        </p:txBody>
      </p:sp>
    </p:spTree>
    <p:extLst>
      <p:ext uri="{BB962C8B-B14F-4D97-AF65-F5344CB8AC3E}">
        <p14:creationId xmlns:p14="http://schemas.microsoft.com/office/powerpoint/2010/main" val="231670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_PAGE_1">
    <p:spTree>
      <p:nvGrpSpPr>
        <p:cNvPr id="1" name=""/>
        <p:cNvGrpSpPr/>
        <p:nvPr/>
      </p:nvGrpSpPr>
      <p:grpSpPr>
        <a:xfrm>
          <a:off x="0" y="0"/>
          <a:ext cx="0" cy="0"/>
          <a:chOff x="0" y="0"/>
          <a:chExt cx="0" cy="0"/>
        </a:xfrm>
      </p:grpSpPr>
      <p:sp>
        <p:nvSpPr>
          <p:cNvPr id="13" name="Espace réservé du contenu 11"/>
          <p:cNvSpPr>
            <a:spLocks noGrp="1"/>
          </p:cNvSpPr>
          <p:nvPr>
            <p:ph sz="quarter" idx="13"/>
          </p:nvPr>
        </p:nvSpPr>
        <p:spPr>
          <a:xfrm>
            <a:off x="527052" y="1552448"/>
            <a:ext cx="11186581" cy="4263621"/>
          </a:xfrm>
          <a:prstGeom prst="rect">
            <a:avLst/>
          </a:prstGeom>
        </p:spPr>
        <p:txBody>
          <a:bodyPr vert="horz" lIns="0" tIns="0" rIns="0" bIns="0"/>
          <a:lstStyle>
            <a:lvl1pPr marL="0" indent="0" algn="just">
              <a:lnSpc>
                <a:spcPct val="100000"/>
              </a:lnSpc>
              <a:buClr>
                <a:srgbClr val="005587"/>
              </a:buClr>
              <a:buSzPct val="100000"/>
              <a:buFont typeface="Arial" charset="0"/>
              <a:buNone/>
              <a:defRPr sz="1600" b="0" baseline="0">
                <a:solidFill>
                  <a:srgbClr val="005587"/>
                </a:solidFill>
                <a:latin typeface="+mn-lt"/>
                <a:ea typeface="Helvetica" charset="0"/>
                <a:cs typeface="Helvetica" charset="0"/>
              </a:defRPr>
            </a:lvl1pPr>
            <a:lvl2pPr marL="628635" indent="-171446" algn="just">
              <a:lnSpc>
                <a:spcPct val="100000"/>
              </a:lnSpc>
              <a:spcBef>
                <a:spcPts val="1200"/>
              </a:spcBef>
              <a:buClr>
                <a:srgbClr val="005587"/>
              </a:buClr>
              <a:buFont typeface="Arial" charset="0"/>
              <a:buChar char="•"/>
              <a:defRPr sz="1867" b="1" i="0" baseline="0">
                <a:solidFill>
                  <a:srgbClr val="005587"/>
                </a:solidFill>
                <a:latin typeface="+mn-lt"/>
                <a:ea typeface="Helvetica" charset="0"/>
                <a:cs typeface="Helvetica" charset="0"/>
              </a:defRPr>
            </a:lvl2pPr>
            <a:lvl3pPr marL="1085824" indent="-171446" algn="just">
              <a:lnSpc>
                <a:spcPct val="100000"/>
              </a:lnSpc>
              <a:spcBef>
                <a:spcPts val="1200"/>
              </a:spcBef>
              <a:buClr>
                <a:srgbClr val="005587"/>
              </a:buClr>
              <a:buFont typeface="Arial" charset="0"/>
              <a:buChar char="•"/>
              <a:defRPr sz="1600" b="0" i="1" baseline="0">
                <a:solidFill>
                  <a:srgbClr val="005587"/>
                </a:solidFill>
                <a:latin typeface="+mn-lt"/>
                <a:ea typeface="Helvetica" charset="0"/>
                <a:cs typeface="Helvetica" charset="0"/>
              </a:defRPr>
            </a:lvl3pPr>
            <a:lvl4pPr algn="just">
              <a:lnSpc>
                <a:spcPct val="100000"/>
              </a:lnSpc>
              <a:spcBef>
                <a:spcPts val="1200"/>
              </a:spcBef>
              <a:buClr>
                <a:srgbClr val="005587"/>
              </a:buClr>
              <a:defRPr sz="1467" b="1" baseline="0">
                <a:solidFill>
                  <a:srgbClr val="005587"/>
                </a:solidFill>
                <a:latin typeface="Trebuchet MS" charset="0"/>
                <a:ea typeface="Trebuchet MS" charset="0"/>
                <a:cs typeface="Trebuchet MS" charset="0"/>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4" name="Espace réservé du contenu 16"/>
          <p:cNvSpPr>
            <a:spLocks noGrp="1"/>
          </p:cNvSpPr>
          <p:nvPr>
            <p:ph sz="quarter" idx="12"/>
          </p:nvPr>
        </p:nvSpPr>
        <p:spPr>
          <a:xfrm>
            <a:off x="527053" y="237777"/>
            <a:ext cx="11186580" cy="714545"/>
          </a:xfrm>
          <a:prstGeom prst="rect">
            <a:avLst/>
          </a:prstGeom>
        </p:spPr>
        <p:txBody>
          <a:bodyPr vert="horz" lIns="0" tIns="0"/>
          <a:lstStyle>
            <a:lvl1pPr>
              <a:spcBef>
                <a:spcPts val="0"/>
              </a:spcBef>
              <a:buNone/>
              <a:defRPr sz="4267" b="1" baseline="0">
                <a:solidFill>
                  <a:srgbClr val="ED8B00"/>
                </a:solidFill>
                <a:latin typeface="+mn-lt"/>
                <a:ea typeface="Helvetica" charset="0"/>
                <a:cs typeface="Helvetica" charset="0"/>
              </a:defRPr>
            </a:lvl1pPr>
          </a:lstStyle>
          <a:p>
            <a:pPr lvl="0"/>
            <a:r>
              <a:rPr lang="en-US" noProof="0"/>
              <a:t>Edit Master text styles</a:t>
            </a:r>
          </a:p>
        </p:txBody>
      </p:sp>
      <p:sp>
        <p:nvSpPr>
          <p:cNvPr id="15" name="Espace réservé du contenu 16"/>
          <p:cNvSpPr>
            <a:spLocks noGrp="1"/>
          </p:cNvSpPr>
          <p:nvPr>
            <p:ph sz="quarter" idx="14"/>
          </p:nvPr>
        </p:nvSpPr>
        <p:spPr>
          <a:xfrm>
            <a:off x="527053" y="984835"/>
            <a:ext cx="11186580" cy="473699"/>
          </a:xfrm>
          <a:prstGeom prst="rect">
            <a:avLst/>
          </a:prstGeom>
        </p:spPr>
        <p:txBody>
          <a:bodyPr vert="horz" lIns="0" tIns="0">
            <a:normAutofit/>
          </a:bodyPr>
          <a:lstStyle>
            <a:lvl1pPr>
              <a:spcBef>
                <a:spcPts val="0"/>
              </a:spcBef>
              <a:buNone/>
              <a:defRPr sz="2667" b="1" baseline="0">
                <a:solidFill>
                  <a:srgbClr val="005587"/>
                </a:solidFill>
                <a:latin typeface="+mn-lt"/>
                <a:ea typeface="Helvetica" charset="0"/>
                <a:cs typeface="Helvetica" charset="0"/>
              </a:defRPr>
            </a:lvl1pPr>
          </a:lstStyle>
          <a:p>
            <a:pPr lvl="0"/>
            <a:r>
              <a:rPr lang="en-US" noProof="0"/>
              <a:t>Edit Master text styles</a:t>
            </a:r>
          </a:p>
        </p:txBody>
      </p:sp>
      <p:sp>
        <p:nvSpPr>
          <p:cNvPr id="19" name="Espace réservé du texte 4"/>
          <p:cNvSpPr>
            <a:spLocks noGrp="1"/>
          </p:cNvSpPr>
          <p:nvPr>
            <p:ph type="body" sz="quarter" idx="15"/>
          </p:nvPr>
        </p:nvSpPr>
        <p:spPr>
          <a:xfrm>
            <a:off x="527479" y="5901071"/>
            <a:ext cx="11193244" cy="244437"/>
          </a:xfrm>
          <a:prstGeom prst="rect">
            <a:avLst/>
          </a:prstGeom>
        </p:spPr>
        <p:txBody>
          <a:bodyPr lIns="0" tIns="0" rIns="0" bIns="0"/>
          <a:lstStyle>
            <a:lvl1pPr marL="0" indent="0">
              <a:lnSpc>
                <a:spcPct val="150000"/>
              </a:lnSpc>
              <a:buNone/>
              <a:defRPr sz="1200" i="1" baseline="0">
                <a:solidFill>
                  <a:schemeClr val="tx1"/>
                </a:solidFill>
                <a:latin typeface="+mn-lt"/>
                <a:ea typeface="Helvetica" charset="0"/>
                <a:cs typeface="Helvetica" charset="0"/>
              </a:defRPr>
            </a:lvl1pPr>
            <a:lvl2pPr marL="457189" indent="0">
              <a:buNone/>
              <a:defRPr sz="1200">
                <a:solidFill>
                  <a:srgbClr val="005587"/>
                </a:solidFill>
                <a:latin typeface="Helvetica" charset="0"/>
                <a:ea typeface="Helvetica" charset="0"/>
                <a:cs typeface="Helvetica" charset="0"/>
              </a:defRPr>
            </a:lvl2pPr>
            <a:lvl3pPr marL="914377" indent="0">
              <a:buNone/>
              <a:defRPr sz="1200">
                <a:solidFill>
                  <a:srgbClr val="005587"/>
                </a:solidFill>
                <a:latin typeface="Helvetica" charset="0"/>
                <a:ea typeface="Helvetica" charset="0"/>
                <a:cs typeface="Helvetica" charset="0"/>
              </a:defRPr>
            </a:lvl3pPr>
            <a:lvl4pPr marL="1371566" indent="0">
              <a:buNone/>
              <a:defRPr sz="1200">
                <a:solidFill>
                  <a:srgbClr val="005587"/>
                </a:solidFill>
                <a:latin typeface="Helvetica" charset="0"/>
                <a:ea typeface="Helvetica" charset="0"/>
                <a:cs typeface="Helvetica" charset="0"/>
              </a:defRPr>
            </a:lvl4pPr>
            <a:lvl5pPr marL="1828754" indent="0">
              <a:buNone/>
              <a:defRPr sz="1200">
                <a:solidFill>
                  <a:srgbClr val="005587"/>
                </a:solidFill>
                <a:latin typeface="Helvetica" charset="0"/>
                <a:ea typeface="Helvetica" charset="0"/>
                <a:cs typeface="Helvetica" charset="0"/>
              </a:defRPr>
            </a:lvl5pPr>
          </a:lstStyle>
          <a:p>
            <a:pPr lvl="0"/>
            <a:r>
              <a:rPr lang="en-US"/>
              <a:t>Edit Master text styles</a:t>
            </a:r>
          </a:p>
        </p:txBody>
      </p:sp>
    </p:spTree>
    <p:extLst>
      <p:ext uri="{BB962C8B-B14F-4D97-AF65-F5344CB8AC3E}">
        <p14:creationId xmlns:p14="http://schemas.microsoft.com/office/powerpoint/2010/main" val="1472478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emf"/><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emf"/><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39D8068B-0919-43C6-A7F6-CDEA898E6985}"/>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333">
                <a:solidFill>
                  <a:srgbClr val="69B3E7"/>
                </a:solidFill>
                <a:latin typeface="DIN-Medium"/>
              </a:defRPr>
            </a:lvl1pPr>
          </a:lstStyle>
          <a:p>
            <a:pPr>
              <a:defRPr/>
            </a:pPr>
            <a:r>
              <a:rPr lang="fr-FR" dirty="0"/>
              <a:t>Page </a:t>
            </a:r>
            <a:fld id="{60F32803-2613-488A-9168-BAF0041568F1}" type="slidenum">
              <a:rPr lang="fr-FR"/>
              <a:pPr>
                <a:defRPr/>
              </a:pPr>
              <a:t>‹#›</a:t>
            </a:fld>
            <a:endParaRPr lang="fr-FR" dirty="0"/>
          </a:p>
        </p:txBody>
      </p:sp>
      <p:pic>
        <p:nvPicPr>
          <p:cNvPr id="2051" name="Image 4">
            <a:extLst>
              <a:ext uri="{FF2B5EF4-FFF2-40B4-BE49-F238E27FC236}">
                <a16:creationId xmlns:a16="http://schemas.microsoft.com/office/drawing/2014/main" xmlns="" id="{140260AB-9915-4D01-B1A5-5DB6741F4B18}"/>
              </a:ext>
            </a:extLst>
          </p:cNvPr>
          <p:cNvPicPr>
            <a:picLocks noChangeAspect="1"/>
          </p:cNvPicPr>
          <p:nvPr userDrawn="1"/>
        </p:nvPicPr>
        <p:blipFill>
          <a:blip r:embed="rId11">
            <a:extLst>
              <a:ext uri="{28A0092B-C50C-407E-A947-70E740481C1C}">
                <a14:useLocalDpi xmlns:a14="http://schemas.microsoft.com/office/drawing/2010/main" val="0"/>
              </a:ext>
            </a:extLst>
          </a:blip>
          <a:srcRect b="33102"/>
          <a:stretch>
            <a:fillRect/>
          </a:stretch>
        </p:blipFill>
        <p:spPr bwMode="auto">
          <a:xfrm>
            <a:off x="527050" y="6183313"/>
            <a:ext cx="2016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31" r:id="rId1"/>
    <p:sldLayoutId id="2147485132" r:id="rId2"/>
    <p:sldLayoutId id="2147485133" r:id="rId3"/>
    <p:sldLayoutId id="2147485134" r:id="rId4"/>
    <p:sldLayoutId id="2147485135" r:id="rId5"/>
    <p:sldLayoutId id="2147485136" r:id="rId6"/>
    <p:sldLayoutId id="2147485137" r:id="rId7"/>
    <p:sldLayoutId id="2147485138" r:id="rId8"/>
    <p:sldLayoutId id="2147485182" r:id="rId9"/>
  </p:sldLayoutIdLst>
  <p:hf hd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Calibri" panose="020F0502020204030204" pitchFamily="34" charset="0"/>
        </a:defRPr>
      </a:lvl2pPr>
      <a:lvl3pPr algn="ctr" defTabSz="608013" rtl="0" eaLnBrk="0" fontAlgn="base" hangingPunct="0">
        <a:spcBef>
          <a:spcPct val="0"/>
        </a:spcBef>
        <a:spcAft>
          <a:spcPct val="0"/>
        </a:spcAft>
        <a:defRPr sz="5800">
          <a:solidFill>
            <a:schemeClr val="tx1"/>
          </a:solidFill>
          <a:latin typeface="Calibri" panose="020F0502020204030204" pitchFamily="34" charset="0"/>
        </a:defRPr>
      </a:lvl3pPr>
      <a:lvl4pPr algn="ctr" defTabSz="608013" rtl="0" eaLnBrk="0" fontAlgn="base" hangingPunct="0">
        <a:spcBef>
          <a:spcPct val="0"/>
        </a:spcBef>
        <a:spcAft>
          <a:spcPct val="0"/>
        </a:spcAft>
        <a:defRPr sz="5800">
          <a:solidFill>
            <a:schemeClr val="tx1"/>
          </a:solidFill>
          <a:latin typeface="Calibri" panose="020F0502020204030204" pitchFamily="34" charset="0"/>
        </a:defRPr>
      </a:lvl4pPr>
      <a:lvl5pPr algn="ctr" defTabSz="608013" rtl="0" eaLnBrk="0" fontAlgn="base" hangingPunct="0">
        <a:spcBef>
          <a:spcPct val="0"/>
        </a:spcBef>
        <a:spcAft>
          <a:spcPct val="0"/>
        </a:spcAft>
        <a:defRPr sz="5800">
          <a:solidFill>
            <a:schemeClr val="tx1"/>
          </a:solidFill>
          <a:latin typeface="Calibri" panose="020F0502020204030204" pitchFamily="34" charset="0"/>
        </a:defRPr>
      </a:lvl5pPr>
      <a:lvl6pPr marL="457200" algn="ctr" defTabSz="608013" rtl="0" fontAlgn="base">
        <a:spcBef>
          <a:spcPct val="0"/>
        </a:spcBef>
        <a:spcAft>
          <a:spcPct val="0"/>
        </a:spcAft>
        <a:defRPr sz="5800">
          <a:solidFill>
            <a:schemeClr val="tx1"/>
          </a:solidFill>
          <a:latin typeface="Calibri" panose="020F0502020204030204" pitchFamily="34" charset="0"/>
        </a:defRPr>
      </a:lvl6pPr>
      <a:lvl7pPr marL="914400" algn="ctr" defTabSz="608013" rtl="0" fontAlgn="base">
        <a:spcBef>
          <a:spcPct val="0"/>
        </a:spcBef>
        <a:spcAft>
          <a:spcPct val="0"/>
        </a:spcAft>
        <a:defRPr sz="5800">
          <a:solidFill>
            <a:schemeClr val="tx1"/>
          </a:solidFill>
          <a:latin typeface="Calibri" panose="020F0502020204030204" pitchFamily="34" charset="0"/>
        </a:defRPr>
      </a:lvl7pPr>
      <a:lvl8pPr marL="1371600" algn="ctr" defTabSz="608013" rtl="0" fontAlgn="base">
        <a:spcBef>
          <a:spcPct val="0"/>
        </a:spcBef>
        <a:spcAft>
          <a:spcPct val="0"/>
        </a:spcAft>
        <a:defRPr sz="5800">
          <a:solidFill>
            <a:schemeClr val="tx1"/>
          </a:solidFill>
          <a:latin typeface="Calibri" panose="020F0502020204030204" pitchFamily="34" charset="0"/>
        </a:defRPr>
      </a:lvl8pPr>
      <a:lvl9pPr marL="1828800" algn="ctr" defTabSz="6080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6080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1C969258-A778-494B-864E-D9A63B2B4D7E}"/>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333">
                <a:solidFill>
                  <a:srgbClr val="69B3E7"/>
                </a:solidFill>
                <a:latin typeface="DIN-Medium"/>
              </a:defRPr>
            </a:lvl1pPr>
          </a:lstStyle>
          <a:p>
            <a:pPr>
              <a:defRPr/>
            </a:pPr>
            <a:r>
              <a:rPr lang="fr-FR" dirty="0"/>
              <a:t>Page </a:t>
            </a:r>
            <a:fld id="{32A05E47-BF1A-4A23-9549-B387900A7CEC}" type="slidenum">
              <a:rPr lang="fr-FR" smtClean="0"/>
              <a:pPr>
                <a:defRPr/>
              </a:pPr>
              <a:t>‹#›</a:t>
            </a:fld>
            <a:endParaRPr lang="fr-FR" dirty="0"/>
          </a:p>
        </p:txBody>
      </p:sp>
      <p:pic>
        <p:nvPicPr>
          <p:cNvPr id="3075" name="Image 4">
            <a:extLst>
              <a:ext uri="{FF2B5EF4-FFF2-40B4-BE49-F238E27FC236}">
                <a16:creationId xmlns:a16="http://schemas.microsoft.com/office/drawing/2014/main" xmlns="" id="{7B41CB3B-C5C3-4695-8C15-ABFCCE4B7FA0}"/>
              </a:ext>
            </a:extLst>
          </p:cNvPr>
          <p:cNvPicPr>
            <a:picLocks noChangeAspect="1"/>
          </p:cNvPicPr>
          <p:nvPr userDrawn="1"/>
        </p:nvPicPr>
        <p:blipFill>
          <a:blip r:embed="rId10">
            <a:extLst>
              <a:ext uri="{28A0092B-C50C-407E-A947-70E740481C1C}">
                <a14:useLocalDpi xmlns:a14="http://schemas.microsoft.com/office/drawing/2010/main" val="0"/>
              </a:ext>
            </a:extLst>
          </a:blip>
          <a:srcRect b="33102"/>
          <a:stretch>
            <a:fillRect/>
          </a:stretch>
        </p:blipFill>
        <p:spPr bwMode="auto">
          <a:xfrm>
            <a:off x="527050" y="6183313"/>
            <a:ext cx="2016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39" r:id="rId1"/>
    <p:sldLayoutId id="2147485140" r:id="rId2"/>
    <p:sldLayoutId id="2147485141" r:id="rId3"/>
    <p:sldLayoutId id="2147485142" r:id="rId4"/>
    <p:sldLayoutId id="2147485143" r:id="rId5"/>
    <p:sldLayoutId id="2147485144" r:id="rId6"/>
    <p:sldLayoutId id="2147485145" r:id="rId7"/>
    <p:sldLayoutId id="2147485183" r:id="rId8"/>
  </p:sldLayoutIdLst>
  <p:hf hd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Calibri" panose="020F0502020204030204" pitchFamily="34" charset="0"/>
        </a:defRPr>
      </a:lvl2pPr>
      <a:lvl3pPr algn="ctr" defTabSz="608013" rtl="0" eaLnBrk="0" fontAlgn="base" hangingPunct="0">
        <a:spcBef>
          <a:spcPct val="0"/>
        </a:spcBef>
        <a:spcAft>
          <a:spcPct val="0"/>
        </a:spcAft>
        <a:defRPr sz="5800">
          <a:solidFill>
            <a:schemeClr val="tx1"/>
          </a:solidFill>
          <a:latin typeface="Calibri" panose="020F0502020204030204" pitchFamily="34" charset="0"/>
        </a:defRPr>
      </a:lvl3pPr>
      <a:lvl4pPr algn="ctr" defTabSz="608013" rtl="0" eaLnBrk="0" fontAlgn="base" hangingPunct="0">
        <a:spcBef>
          <a:spcPct val="0"/>
        </a:spcBef>
        <a:spcAft>
          <a:spcPct val="0"/>
        </a:spcAft>
        <a:defRPr sz="5800">
          <a:solidFill>
            <a:schemeClr val="tx1"/>
          </a:solidFill>
          <a:latin typeface="Calibri" panose="020F0502020204030204" pitchFamily="34" charset="0"/>
        </a:defRPr>
      </a:lvl4pPr>
      <a:lvl5pPr algn="ctr" defTabSz="608013" rtl="0" eaLnBrk="0" fontAlgn="base" hangingPunct="0">
        <a:spcBef>
          <a:spcPct val="0"/>
        </a:spcBef>
        <a:spcAft>
          <a:spcPct val="0"/>
        </a:spcAft>
        <a:defRPr sz="5800">
          <a:solidFill>
            <a:schemeClr val="tx1"/>
          </a:solidFill>
          <a:latin typeface="Calibri" panose="020F0502020204030204" pitchFamily="34" charset="0"/>
        </a:defRPr>
      </a:lvl5pPr>
      <a:lvl6pPr marL="457200" algn="ctr" defTabSz="608013" rtl="0" fontAlgn="base">
        <a:spcBef>
          <a:spcPct val="0"/>
        </a:spcBef>
        <a:spcAft>
          <a:spcPct val="0"/>
        </a:spcAft>
        <a:defRPr sz="5800">
          <a:solidFill>
            <a:schemeClr val="tx1"/>
          </a:solidFill>
          <a:latin typeface="Calibri" panose="020F0502020204030204" pitchFamily="34" charset="0"/>
        </a:defRPr>
      </a:lvl6pPr>
      <a:lvl7pPr marL="914400" algn="ctr" defTabSz="608013" rtl="0" fontAlgn="base">
        <a:spcBef>
          <a:spcPct val="0"/>
        </a:spcBef>
        <a:spcAft>
          <a:spcPct val="0"/>
        </a:spcAft>
        <a:defRPr sz="5800">
          <a:solidFill>
            <a:schemeClr val="tx1"/>
          </a:solidFill>
          <a:latin typeface="Calibri" panose="020F0502020204030204" pitchFamily="34" charset="0"/>
        </a:defRPr>
      </a:lvl7pPr>
      <a:lvl8pPr marL="1371600" algn="ctr" defTabSz="608013" rtl="0" fontAlgn="base">
        <a:spcBef>
          <a:spcPct val="0"/>
        </a:spcBef>
        <a:spcAft>
          <a:spcPct val="0"/>
        </a:spcAft>
        <a:defRPr sz="5800">
          <a:solidFill>
            <a:schemeClr val="tx1"/>
          </a:solidFill>
          <a:latin typeface="Calibri" panose="020F0502020204030204" pitchFamily="34" charset="0"/>
        </a:defRPr>
      </a:lvl8pPr>
      <a:lvl9pPr marL="1828800" algn="ctr" defTabSz="6080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6080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xmlns="" id="{DD824AED-8CB8-43F9-9B8E-5F8CA4A4CE54}"/>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333">
                <a:solidFill>
                  <a:srgbClr val="69B3E7"/>
                </a:solidFill>
                <a:latin typeface="DIN-Medium"/>
              </a:defRPr>
            </a:lvl1pPr>
          </a:lstStyle>
          <a:p>
            <a:pPr>
              <a:defRPr/>
            </a:pPr>
            <a:r>
              <a:rPr lang="fr-FR" dirty="0"/>
              <a:t>Page </a:t>
            </a:r>
            <a:fld id="{92E6C43E-CF3F-4ABE-9041-9BC20EF6BA05}" type="slidenum">
              <a:rPr lang="fr-FR" smtClean="0"/>
              <a:pPr>
                <a:defRPr/>
              </a:pPr>
              <a:t>‹#›</a:t>
            </a:fld>
            <a:endParaRPr lang="fr-FR" dirty="0"/>
          </a:p>
        </p:txBody>
      </p:sp>
      <p:pic>
        <p:nvPicPr>
          <p:cNvPr id="4099" name="Image 4">
            <a:extLst>
              <a:ext uri="{FF2B5EF4-FFF2-40B4-BE49-F238E27FC236}">
                <a16:creationId xmlns:a16="http://schemas.microsoft.com/office/drawing/2014/main" xmlns="" id="{992097CE-5AA3-486A-8C98-9AC814E5AA04}"/>
              </a:ext>
            </a:extLst>
          </p:cNvPr>
          <p:cNvPicPr>
            <a:picLocks noChangeAspect="1"/>
          </p:cNvPicPr>
          <p:nvPr userDrawn="1"/>
        </p:nvPicPr>
        <p:blipFill>
          <a:blip r:embed="rId10">
            <a:extLst>
              <a:ext uri="{28A0092B-C50C-407E-A947-70E740481C1C}">
                <a14:useLocalDpi xmlns:a14="http://schemas.microsoft.com/office/drawing/2010/main" val="0"/>
              </a:ext>
            </a:extLst>
          </a:blip>
          <a:srcRect b="33102"/>
          <a:stretch>
            <a:fillRect/>
          </a:stretch>
        </p:blipFill>
        <p:spPr bwMode="auto">
          <a:xfrm>
            <a:off x="527050" y="6183313"/>
            <a:ext cx="20161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51" r:id="rId1"/>
    <p:sldLayoutId id="2147485152" r:id="rId2"/>
    <p:sldLayoutId id="2147485153" r:id="rId3"/>
    <p:sldLayoutId id="2147485154" r:id="rId4"/>
    <p:sldLayoutId id="2147485155" r:id="rId5"/>
    <p:sldLayoutId id="2147485156" r:id="rId6"/>
    <p:sldLayoutId id="2147485157" r:id="rId7"/>
    <p:sldLayoutId id="2147485158" r:id="rId8"/>
  </p:sldLayoutIdLst>
  <p:hf hdr="0" dt="0"/>
  <p:txStyles>
    <p:titleStyle>
      <a:lvl1pPr algn="ctr" defTabSz="608013" rtl="0" eaLnBrk="0" fontAlgn="base" hangingPunct="0">
        <a:spcBef>
          <a:spcPct val="0"/>
        </a:spcBef>
        <a:spcAft>
          <a:spcPct val="0"/>
        </a:spcAft>
        <a:defRPr sz="5800" kern="1200">
          <a:solidFill>
            <a:schemeClr val="tx1"/>
          </a:solidFill>
          <a:latin typeface="+mj-lt"/>
          <a:ea typeface="+mj-ea"/>
          <a:cs typeface="+mj-cs"/>
        </a:defRPr>
      </a:lvl1pPr>
      <a:lvl2pPr algn="ctr" defTabSz="608013" rtl="0" eaLnBrk="0" fontAlgn="base" hangingPunct="0">
        <a:spcBef>
          <a:spcPct val="0"/>
        </a:spcBef>
        <a:spcAft>
          <a:spcPct val="0"/>
        </a:spcAft>
        <a:defRPr sz="5800">
          <a:solidFill>
            <a:schemeClr val="tx1"/>
          </a:solidFill>
          <a:latin typeface="Calibri" panose="020F0502020204030204" pitchFamily="34" charset="0"/>
        </a:defRPr>
      </a:lvl2pPr>
      <a:lvl3pPr algn="ctr" defTabSz="608013" rtl="0" eaLnBrk="0" fontAlgn="base" hangingPunct="0">
        <a:spcBef>
          <a:spcPct val="0"/>
        </a:spcBef>
        <a:spcAft>
          <a:spcPct val="0"/>
        </a:spcAft>
        <a:defRPr sz="5800">
          <a:solidFill>
            <a:schemeClr val="tx1"/>
          </a:solidFill>
          <a:latin typeface="Calibri" panose="020F0502020204030204" pitchFamily="34" charset="0"/>
        </a:defRPr>
      </a:lvl3pPr>
      <a:lvl4pPr algn="ctr" defTabSz="608013" rtl="0" eaLnBrk="0" fontAlgn="base" hangingPunct="0">
        <a:spcBef>
          <a:spcPct val="0"/>
        </a:spcBef>
        <a:spcAft>
          <a:spcPct val="0"/>
        </a:spcAft>
        <a:defRPr sz="5800">
          <a:solidFill>
            <a:schemeClr val="tx1"/>
          </a:solidFill>
          <a:latin typeface="Calibri" panose="020F0502020204030204" pitchFamily="34" charset="0"/>
        </a:defRPr>
      </a:lvl4pPr>
      <a:lvl5pPr algn="ctr" defTabSz="608013" rtl="0" eaLnBrk="0" fontAlgn="base" hangingPunct="0">
        <a:spcBef>
          <a:spcPct val="0"/>
        </a:spcBef>
        <a:spcAft>
          <a:spcPct val="0"/>
        </a:spcAft>
        <a:defRPr sz="5800">
          <a:solidFill>
            <a:schemeClr val="tx1"/>
          </a:solidFill>
          <a:latin typeface="Calibri" panose="020F0502020204030204" pitchFamily="34" charset="0"/>
        </a:defRPr>
      </a:lvl5pPr>
      <a:lvl6pPr marL="457200" algn="ctr" defTabSz="608013" rtl="0" fontAlgn="base">
        <a:spcBef>
          <a:spcPct val="0"/>
        </a:spcBef>
        <a:spcAft>
          <a:spcPct val="0"/>
        </a:spcAft>
        <a:defRPr sz="5800">
          <a:solidFill>
            <a:schemeClr val="tx1"/>
          </a:solidFill>
          <a:latin typeface="Calibri" panose="020F0502020204030204" pitchFamily="34" charset="0"/>
        </a:defRPr>
      </a:lvl6pPr>
      <a:lvl7pPr marL="914400" algn="ctr" defTabSz="608013" rtl="0" fontAlgn="base">
        <a:spcBef>
          <a:spcPct val="0"/>
        </a:spcBef>
        <a:spcAft>
          <a:spcPct val="0"/>
        </a:spcAft>
        <a:defRPr sz="5800">
          <a:solidFill>
            <a:schemeClr val="tx1"/>
          </a:solidFill>
          <a:latin typeface="Calibri" panose="020F0502020204030204" pitchFamily="34" charset="0"/>
        </a:defRPr>
      </a:lvl7pPr>
      <a:lvl8pPr marL="1371600" algn="ctr" defTabSz="608013" rtl="0" fontAlgn="base">
        <a:spcBef>
          <a:spcPct val="0"/>
        </a:spcBef>
        <a:spcAft>
          <a:spcPct val="0"/>
        </a:spcAft>
        <a:defRPr sz="5800">
          <a:solidFill>
            <a:schemeClr val="tx1"/>
          </a:solidFill>
          <a:latin typeface="Calibri" panose="020F0502020204030204" pitchFamily="34" charset="0"/>
        </a:defRPr>
      </a:lvl8pPr>
      <a:lvl9pPr marL="1828800" algn="ctr" defTabSz="608013" rtl="0" fontAlgn="base">
        <a:spcBef>
          <a:spcPct val="0"/>
        </a:spcBef>
        <a:spcAft>
          <a:spcPct val="0"/>
        </a:spcAft>
        <a:defRPr sz="5800">
          <a:solidFill>
            <a:schemeClr val="tx1"/>
          </a:solidFill>
          <a:latin typeface="Calibri" panose="020F0502020204030204" pitchFamily="34" charset="0"/>
        </a:defRPr>
      </a:lvl9pPr>
    </p:titleStyle>
    <p:bodyStyle>
      <a:lvl1pPr marL="455613" indent="-455613" algn="l" defTabSz="6080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s://www.fuelseurope.eu/publication/sustainable-biomass-availability-in-the-eu-to-2050/" TargetMode="External"/><Relationship Id="rId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https://www.concawe.eu/publication/sustainable-biomass-availability-in-the-eu-to-2050/" TargetMode="External"/></Relationships>
</file>

<file path=ppt/slides/_rels/slide2.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jpeg"/><Relationship Id="rId39" Type="http://schemas.openxmlformats.org/officeDocument/2006/relationships/image" Target="../media/image39.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jpg"/><Relationship Id="rId7" Type="http://schemas.openxmlformats.org/officeDocument/2006/relationships/image" Target="../media/image7.jpe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20.jpeg"/><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slideLayout" Target="../slideLayouts/slideLayout24.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32" Type="http://schemas.openxmlformats.org/officeDocument/2006/relationships/image" Target="../media/image32.jpg"/><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image" Target="../media/image5.png"/><Relationship Id="rId15" Type="http://schemas.openxmlformats.org/officeDocument/2006/relationships/image" Target="../media/image15.jpe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png"/><Relationship Id="rId30" Type="http://schemas.openxmlformats.org/officeDocument/2006/relationships/image" Target="../media/image30.jpeg"/><Relationship Id="rId35" Type="http://schemas.openxmlformats.org/officeDocument/2006/relationships/image" Target="../media/image35.png"/><Relationship Id="rId8" Type="http://schemas.openxmlformats.org/officeDocument/2006/relationships/image" Target="../media/image8.png"/><Relationship Id="rId3" Type="http://schemas.openxmlformats.org/officeDocument/2006/relationships/image" Target="../media/image3.pn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concawe.eu/low-carbon-pathways/" TargetMode="External"/><Relationship Id="rId4" Type="http://schemas.openxmlformats.org/officeDocument/2006/relationships/hyperlink" Target="https://www.cleanfuelsforall.eu/towards-climate-neutrality/"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cleanfuelsforall.eu/" TargetMode="External"/><Relationship Id="rId7" Type="http://schemas.openxmlformats.org/officeDocument/2006/relationships/image" Target="../media/image52.emf"/><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s://www.fuelseurope.eu/wp-content/uploads/FuelsEurope-FAQs-Clean-Fuels-for-All.pdf" TargetMode="External"/><Relationship Id="rId5" Type="http://schemas.openxmlformats.org/officeDocument/2006/relationships/image" Target="../media/image51.emf"/><Relationship Id="rId4" Type="http://schemas.openxmlformats.org/officeDocument/2006/relationships/hyperlink" Target="https://www.fuelseurope.eu/wp-content/uploads/FuelsEurope-Clean-Fuels-for-All-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xmlns="" id="{58CAC564-643A-4606-A82F-576C7BC76C5A}"/>
              </a:ext>
            </a:extLst>
          </p:cNvPr>
          <p:cNvSpPr>
            <a:spLocks noGrp="1"/>
          </p:cNvSpPr>
          <p:nvPr>
            <p:ph type="ctrTitle"/>
          </p:nvPr>
        </p:nvSpPr>
        <p:spPr>
          <a:xfrm>
            <a:off x="911424" y="1052736"/>
            <a:ext cx="10321147" cy="4752528"/>
          </a:xfrm>
        </p:spPr>
        <p:txBody>
          <a:bodyPr anchor="t"/>
          <a:lstStyle/>
          <a:p>
            <a:pPr defTabSz="609585" eaLnBrk="1" fontAlgn="auto" hangingPunct="1">
              <a:lnSpc>
                <a:spcPct val="100000"/>
              </a:lnSpc>
              <a:spcBef>
                <a:spcPts val="1200"/>
              </a:spcBef>
              <a:spcAft>
                <a:spcPts val="200"/>
              </a:spcAft>
              <a:defRPr/>
            </a:pPr>
            <a:r>
              <a:rPr lang="en-GB" dirty="0"/>
              <a:t>“Clean Fuels for All”</a:t>
            </a:r>
            <a:br>
              <a:rPr lang="en-GB" dirty="0"/>
            </a:br>
            <a:r>
              <a:rPr lang="en-GB" dirty="0"/>
              <a:t/>
            </a:r>
            <a:br>
              <a:rPr lang="en-GB" dirty="0"/>
            </a:br>
            <a:r>
              <a:rPr lang="en-GB" dirty="0"/>
              <a:t>The strategy of the refining </a:t>
            </a:r>
            <a:r>
              <a:rPr lang="en-GB"/>
              <a:t>industry for the </a:t>
            </a:r>
            <a:r>
              <a:rPr lang="en-GB" dirty="0"/>
              <a:t>decarbonisation of transport </a:t>
            </a:r>
            <a:br>
              <a:rPr lang="en-GB" dirty="0"/>
            </a:br>
            <a:r>
              <a:rPr lang="en-GB" sz="1800" dirty="0">
                <a:solidFill>
                  <a:schemeClr val="bg1"/>
                </a:solidFill>
              </a:rPr>
              <a:t>d</a:t>
            </a:r>
            <a:r>
              <a:rPr lang="en-GB" dirty="0"/>
              <a:t/>
            </a:r>
            <a:br>
              <a:rPr lang="en-GB" dirty="0"/>
            </a:br>
            <a:r>
              <a:rPr lang="en-GB" dirty="0"/>
              <a:t/>
            </a:r>
            <a:br>
              <a:rPr lang="en-GB" dirty="0"/>
            </a:br>
            <a:r>
              <a:rPr lang="en-GB" sz="1400" dirty="0">
                <a:solidFill>
                  <a:schemeClr val="bg1"/>
                </a:solidFill>
              </a:rPr>
              <a:t>..</a:t>
            </a:r>
            <a:r>
              <a:rPr lang="en-GB" sz="4800" dirty="0"/>
              <a:t/>
            </a:r>
            <a:br>
              <a:rPr lang="en-GB" sz="4800" dirty="0"/>
            </a:br>
            <a:r>
              <a:rPr lang="en-GB" sz="3200" dirty="0"/>
              <a:t>Pau, May 2022</a:t>
            </a:r>
            <a:r>
              <a:rPr lang="en-GB" sz="2400" dirty="0"/>
              <a:t/>
            </a:r>
            <a:br>
              <a:rPr lang="en-GB" sz="2400" dirty="0"/>
            </a:br>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2">
            <a:extLst>
              <a:ext uri="{FF2B5EF4-FFF2-40B4-BE49-F238E27FC236}">
                <a16:creationId xmlns:a16="http://schemas.microsoft.com/office/drawing/2014/main" xmlns="" id="{9521F1E8-4459-425A-868A-7C361AFE1EC6}"/>
              </a:ext>
            </a:extLst>
          </p:cNvPr>
          <p:cNvSpPr>
            <a:spLocks noGrp="1"/>
          </p:cNvSpPr>
          <p:nvPr>
            <p:ph sz="quarter" idx="12"/>
          </p:nvPr>
        </p:nvSpPr>
        <p:spPr bwMode="auto">
          <a:xfrm>
            <a:off x="609600" y="333375"/>
            <a:ext cx="10972800" cy="42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pPr>
            <a:r>
              <a:rPr lang="it-IT" altLang="en-US" sz="2400" dirty="0">
                <a:solidFill>
                  <a:srgbClr val="2C5697"/>
                </a:solidFill>
                <a:latin typeface="DIN-Medium" panose="02000603040000020004" pitchFamily="2" charset="0"/>
              </a:rPr>
              <a:t>2. Study on </a:t>
            </a:r>
            <a:r>
              <a:rPr lang="en-GB" altLang="en-US" sz="2400" dirty="0">
                <a:solidFill>
                  <a:srgbClr val="2C5697"/>
                </a:solidFill>
                <a:latin typeface="DIN-Medium" panose="02000603040000020004" pitchFamily="2" charset="0"/>
              </a:rPr>
              <a:t>Sustainable Biomass Availability in the EU, to 2050</a:t>
            </a:r>
          </a:p>
        </p:txBody>
      </p:sp>
      <p:sp>
        <p:nvSpPr>
          <p:cNvPr id="70660" name="Slide Number Placeholder 4">
            <a:extLst>
              <a:ext uri="{FF2B5EF4-FFF2-40B4-BE49-F238E27FC236}">
                <a16:creationId xmlns:a16="http://schemas.microsoft.com/office/drawing/2014/main" xmlns="" id="{4BEA3620-8994-4B2B-9CD0-6E84DAB1D991}"/>
              </a:ext>
            </a:extLst>
          </p:cNvPr>
          <p:cNvSpPr>
            <a:spLocks noGrp="1"/>
          </p:cNvSpPr>
          <p:nvPr>
            <p:ph type="sldNum" sz="quarter" idx="14"/>
          </p:nvPr>
        </p:nvSpPr>
        <p:spPr bwMode="auto">
          <a:xfrm>
            <a:off x="8737600" y="6356350"/>
            <a:ext cx="2844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69B3E7"/>
                </a:solidFill>
                <a:effectLst/>
                <a:uLnTx/>
                <a:uFillTx/>
                <a:latin typeface="DIN-Medium" panose="02000603040000020004" pitchFamily="2" charset="0"/>
                <a:ea typeface="+mn-ea"/>
                <a:cs typeface="+mn-cs"/>
              </a:rPr>
              <a:t>Page </a:t>
            </a:r>
            <a:fld id="{16846029-7781-47E1-AF9E-D6817122B774}" type="slidenum">
              <a:rPr kumimoji="0" lang="en-GB" altLang="en-US" sz="1000" b="0" i="0" u="none" strike="noStrike" kern="1200" cap="none" spc="0" normalizeH="0" baseline="0" noProof="0" smtClean="0">
                <a:ln>
                  <a:noFill/>
                </a:ln>
                <a:solidFill>
                  <a:srgbClr val="69B3E7"/>
                </a:solidFill>
                <a:effectLst/>
                <a:uLnTx/>
                <a:uFillTx/>
                <a:latin typeface="DIN-Medium" panose="02000603040000020004" pitchFamily="2"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10</a:t>
            </a:fld>
            <a:endParaRPr kumimoji="0" lang="en-GB" altLang="en-US" sz="1000" b="0" i="0" u="none" strike="noStrike" kern="1200" cap="none" spc="0" normalizeH="0" baseline="0" noProof="0" dirty="0">
              <a:ln>
                <a:noFill/>
              </a:ln>
              <a:solidFill>
                <a:srgbClr val="69B3E7"/>
              </a:solidFill>
              <a:effectLst/>
              <a:uLnTx/>
              <a:uFillTx/>
              <a:latin typeface="DIN-Medium" panose="02000603040000020004" pitchFamily="2" charset="0"/>
              <a:ea typeface="+mn-ea"/>
              <a:cs typeface="+mn-cs"/>
            </a:endParaRPr>
          </a:p>
        </p:txBody>
      </p:sp>
      <p:pic>
        <p:nvPicPr>
          <p:cNvPr id="1026" name="Picture 2" descr="Key Public Administration Questions from COVID-19 - PA TIMES Online | PA  TIMES Online">
            <a:extLst>
              <a:ext uri="{FF2B5EF4-FFF2-40B4-BE49-F238E27FC236}">
                <a16:creationId xmlns:a16="http://schemas.microsoft.com/office/drawing/2014/main" xmlns="" id="{55ECFBB2-A143-4EE2-843C-C9278CD7DE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320" b="6320"/>
          <a:stretch/>
        </p:blipFill>
        <p:spPr bwMode="auto">
          <a:xfrm>
            <a:off x="611163" y="2173436"/>
            <a:ext cx="3176439" cy="3176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Speech Bubble: Oval 5">
            <a:extLst>
              <a:ext uri="{FF2B5EF4-FFF2-40B4-BE49-F238E27FC236}">
                <a16:creationId xmlns:a16="http://schemas.microsoft.com/office/drawing/2014/main" xmlns="" id="{5AED0D21-7715-4791-915B-C96270BFCB8C}"/>
              </a:ext>
            </a:extLst>
          </p:cNvPr>
          <p:cNvSpPr/>
          <p:nvPr/>
        </p:nvSpPr>
        <p:spPr>
          <a:xfrm>
            <a:off x="6000750" y="1125538"/>
            <a:ext cx="2495550" cy="1566862"/>
          </a:xfrm>
          <a:prstGeom prst="wedgeEllipseCallout">
            <a:avLst>
              <a:gd name="adj1" fmla="val -131403"/>
              <a:gd name="adj2" fmla="val 58243"/>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xmlns="" id="{E67A9F6D-CC74-4CE3-9879-BEF0E7B73BB6}"/>
              </a:ext>
            </a:extLst>
          </p:cNvPr>
          <p:cNvSpPr/>
          <p:nvPr/>
        </p:nvSpPr>
        <p:spPr>
          <a:xfrm>
            <a:off x="6096000" y="1573213"/>
            <a:ext cx="2303463" cy="830997"/>
          </a:xfrm>
          <a:prstGeom prst="rect">
            <a:avLst/>
          </a:prstGeom>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313231"/>
                </a:solidFill>
                <a:effectLst/>
                <a:uLnTx/>
                <a:uFillTx/>
                <a:latin typeface="Calibri" panose="020F0502020204030204" pitchFamily="34" charset="0"/>
                <a:ea typeface="+mn-ea"/>
                <a:cs typeface="+mn-cs"/>
              </a:rPr>
              <a:t>C</a:t>
            </a:r>
            <a:r>
              <a:rPr kumimoji="0" lang="en-GB" sz="1600" b="0" i="0" u="none" strike="noStrike" kern="1200" cap="none" spc="0" normalizeH="0" baseline="0" noProof="0" dirty="0">
                <a:ln>
                  <a:noFill/>
                </a:ln>
                <a:solidFill>
                  <a:srgbClr val="313231"/>
                </a:solidFill>
                <a:effectLst/>
                <a:uLnTx/>
                <a:uFillTx/>
                <a:latin typeface="Calibri" panose="020F0502020204030204" pitchFamily="34" charset="0"/>
                <a:ea typeface="+mn-ea"/>
                <a:cs typeface="+mn-cs"/>
              </a:rPr>
              <a:t>an the EU rely on the sustainable biomass for transport purposes?</a:t>
            </a:r>
          </a:p>
        </p:txBody>
      </p:sp>
      <p:sp>
        <p:nvSpPr>
          <p:cNvPr id="11" name="Speech Bubble: Oval 10">
            <a:extLst>
              <a:ext uri="{FF2B5EF4-FFF2-40B4-BE49-F238E27FC236}">
                <a16:creationId xmlns:a16="http://schemas.microsoft.com/office/drawing/2014/main" xmlns="" id="{65A888FD-427D-4C32-8F31-2CED6CE37FE1}"/>
              </a:ext>
            </a:extLst>
          </p:cNvPr>
          <p:cNvSpPr/>
          <p:nvPr/>
        </p:nvSpPr>
        <p:spPr>
          <a:xfrm>
            <a:off x="4976813" y="4173538"/>
            <a:ext cx="2198687" cy="1176337"/>
          </a:xfrm>
          <a:prstGeom prst="wedgeEllipseCallout">
            <a:avLst>
              <a:gd name="adj1" fmla="val -97486"/>
              <a:gd name="adj2" fmla="val -56695"/>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xmlns="" id="{73699DB7-AEE7-49B4-9807-80EBA73B71E4}"/>
              </a:ext>
            </a:extLst>
          </p:cNvPr>
          <p:cNvSpPr/>
          <p:nvPr/>
        </p:nvSpPr>
        <p:spPr>
          <a:xfrm>
            <a:off x="5040313" y="4395788"/>
            <a:ext cx="2135187" cy="830997"/>
          </a:xfrm>
          <a:prstGeom prst="rect">
            <a:avLst/>
          </a:prstGeom>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313231"/>
                </a:solidFill>
                <a:effectLst/>
                <a:uLnTx/>
                <a:uFillTx/>
                <a:latin typeface="Calibri" panose="020F0502020204030204" pitchFamily="34" charset="0"/>
                <a:ea typeface="+mn-ea"/>
                <a:cs typeface="+mn-cs"/>
              </a:rPr>
              <a:t>Would the sustainable biomass be available in 2030 and 2050? </a:t>
            </a:r>
            <a:endParaRPr kumimoji="0" lang="en-GB" sz="1600" b="0" i="0" u="none" strike="noStrike" kern="1200" cap="none" spc="0" normalizeH="0" baseline="0" noProof="0" dirty="0">
              <a:ln>
                <a:noFill/>
              </a:ln>
              <a:solidFill>
                <a:srgbClr val="313231"/>
              </a:solidFill>
              <a:effectLst/>
              <a:uLnTx/>
              <a:uFillTx/>
              <a:latin typeface="Calibri" panose="020F0502020204030204" pitchFamily="34" charset="0"/>
              <a:ea typeface="+mn-ea"/>
              <a:cs typeface="+mn-cs"/>
            </a:endParaRPr>
          </a:p>
        </p:txBody>
      </p:sp>
      <p:sp>
        <p:nvSpPr>
          <p:cNvPr id="10" name="Speech Bubble: Oval 9">
            <a:extLst>
              <a:ext uri="{FF2B5EF4-FFF2-40B4-BE49-F238E27FC236}">
                <a16:creationId xmlns:a16="http://schemas.microsoft.com/office/drawing/2014/main" xmlns="" id="{397B660E-9D85-4A3B-ABC5-8F8BECCD4F44}"/>
              </a:ext>
            </a:extLst>
          </p:cNvPr>
          <p:cNvSpPr/>
          <p:nvPr/>
        </p:nvSpPr>
        <p:spPr>
          <a:xfrm>
            <a:off x="4165600" y="2852738"/>
            <a:ext cx="3275013" cy="960437"/>
          </a:xfrm>
          <a:prstGeom prst="wedgeEllipseCallout">
            <a:avLst>
              <a:gd name="adj1" fmla="val -57971"/>
              <a:gd name="adj2" fmla="val 138927"/>
            </a:avLst>
          </a:prstGeom>
          <a:solidFill>
            <a:schemeClr val="bg1"/>
          </a:solidFill>
          <a:ln>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xmlns="" id="{82756B35-CF56-47AB-8E2E-687E41CB626C}"/>
              </a:ext>
            </a:extLst>
          </p:cNvPr>
          <p:cNvSpPr/>
          <p:nvPr/>
        </p:nvSpPr>
        <p:spPr>
          <a:xfrm>
            <a:off x="4559300" y="2949575"/>
            <a:ext cx="2784475" cy="830997"/>
          </a:xfrm>
          <a:prstGeom prst="rect">
            <a:avLst/>
          </a:prstGeom>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600" b="0" i="0" u="none" strike="noStrike" kern="1200" cap="none" spc="0" normalizeH="0" baseline="0" noProof="0" dirty="0">
                <a:ln>
                  <a:noFill/>
                </a:ln>
                <a:solidFill>
                  <a:srgbClr val="313231"/>
                </a:solidFill>
                <a:effectLst/>
                <a:uLnTx/>
                <a:uFillTx/>
                <a:latin typeface="Calibri" panose="020F0502020204030204" pitchFamily="34" charset="0"/>
                <a:ea typeface="+mn-ea"/>
                <a:cs typeface="+mn-cs"/>
              </a:rPr>
              <a:t>Would that be in competition with electricity production and bioproducts?</a:t>
            </a:r>
            <a:endParaRPr kumimoji="0" lang="en-GB" sz="1600" b="0" i="0" u="none" strike="noStrike" kern="1200" cap="none" spc="0" normalizeH="0" baseline="0" noProof="0" dirty="0">
              <a:ln>
                <a:noFill/>
              </a:ln>
              <a:solidFill>
                <a:srgbClr val="313231"/>
              </a:solidFill>
              <a:effectLst/>
              <a:uLnTx/>
              <a:uFillTx/>
              <a:latin typeface="Calibri" panose="020F0502020204030204" pitchFamily="34" charset="0"/>
              <a:ea typeface="+mn-ea"/>
              <a:cs typeface="+mn-cs"/>
            </a:endParaRPr>
          </a:p>
        </p:txBody>
      </p:sp>
      <p:sp>
        <p:nvSpPr>
          <p:cNvPr id="14" name="Speech Bubble: Oval 13">
            <a:extLst>
              <a:ext uri="{FF2B5EF4-FFF2-40B4-BE49-F238E27FC236}">
                <a16:creationId xmlns:a16="http://schemas.microsoft.com/office/drawing/2014/main" xmlns="" id="{4B6FE74C-525F-4E3C-BCD3-B4CA8C2C325E}"/>
              </a:ext>
            </a:extLst>
          </p:cNvPr>
          <p:cNvSpPr/>
          <p:nvPr/>
        </p:nvSpPr>
        <p:spPr>
          <a:xfrm>
            <a:off x="3786188" y="966788"/>
            <a:ext cx="2309812" cy="1214437"/>
          </a:xfrm>
          <a:prstGeom prst="wedgeEllipseCallout">
            <a:avLst>
              <a:gd name="adj1" fmla="val -67246"/>
              <a:gd name="adj2" fmla="val 91793"/>
            </a:avLst>
          </a:prstGeom>
          <a:solidFill>
            <a:schemeClr val="bg1"/>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it-IT" sz="1400" b="0" i="0" u="none" strike="noStrike" kern="1200" cap="none" spc="0" normalizeH="0" baseline="0" noProof="0" dirty="0">
                <a:ln>
                  <a:noFill/>
                </a:ln>
                <a:solidFill>
                  <a:srgbClr val="414141"/>
                </a:solidFill>
                <a:effectLst/>
                <a:uLnTx/>
                <a:uFillTx/>
                <a:latin typeface="Calibri"/>
                <a:ea typeface="+mn-ea"/>
                <a:cs typeface="+mn-cs"/>
              </a:rPr>
              <a:t>Is the production of advanced biofuels in line with the current RED sust. criteria?</a:t>
            </a:r>
            <a:endParaRPr kumimoji="0" lang="en-GB" sz="1400" b="0" i="0" u="none" strike="noStrike" kern="1200" cap="none" spc="0" normalizeH="0" baseline="0" noProof="0" dirty="0">
              <a:ln>
                <a:noFill/>
              </a:ln>
              <a:solidFill>
                <a:srgbClr val="414141"/>
              </a:solidFill>
              <a:effectLst/>
              <a:uLnTx/>
              <a:uFillTx/>
              <a:latin typeface="Calibri"/>
              <a:ea typeface="+mn-ea"/>
              <a:cs typeface="+mn-cs"/>
            </a:endParaRPr>
          </a:p>
        </p:txBody>
      </p:sp>
      <p:pic>
        <p:nvPicPr>
          <p:cNvPr id="70669" name="Picture 14">
            <a:extLst>
              <a:ext uri="{FF2B5EF4-FFF2-40B4-BE49-F238E27FC236}">
                <a16:creationId xmlns:a16="http://schemas.microsoft.com/office/drawing/2014/main" xmlns="" id="{CADC9178-4905-4342-8B47-9D2C2E66A3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7338" y="1316038"/>
            <a:ext cx="24574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0" name="TextBox 16">
            <a:extLst>
              <a:ext uri="{FF2B5EF4-FFF2-40B4-BE49-F238E27FC236}">
                <a16:creationId xmlns:a16="http://schemas.microsoft.com/office/drawing/2014/main" xmlns="" id="{489B71D7-922E-4119-B337-B9E0F50AB424}"/>
              </a:ext>
            </a:extLst>
          </p:cNvPr>
          <p:cNvSpPr txBox="1">
            <a:spLocks noChangeArrowheads="1"/>
          </p:cNvSpPr>
          <p:nvPr/>
        </p:nvSpPr>
        <p:spPr bwMode="auto">
          <a:xfrm>
            <a:off x="9264650" y="4965700"/>
            <a:ext cx="23701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defTabSz="608013">
              <a:defRPr>
                <a:solidFill>
                  <a:schemeClr val="tx1"/>
                </a:solidFill>
                <a:latin typeface="Calibri" panose="020F0502020204030204" pitchFamily="34" charset="0"/>
              </a:defRPr>
            </a:lvl1pPr>
            <a:lvl2pPr marL="742950" indent="-285750" defTabSz="608013">
              <a:defRPr>
                <a:solidFill>
                  <a:schemeClr val="tx1"/>
                </a:solidFill>
                <a:latin typeface="Calibri" panose="020F0502020204030204" pitchFamily="34" charset="0"/>
              </a:defRPr>
            </a:lvl2pPr>
            <a:lvl3pPr marL="1143000" indent="-228600" defTabSz="608013">
              <a:defRPr>
                <a:solidFill>
                  <a:schemeClr val="tx1"/>
                </a:solidFill>
                <a:latin typeface="Calibri" panose="020F0502020204030204" pitchFamily="34" charset="0"/>
              </a:defRPr>
            </a:lvl3pPr>
            <a:lvl4pPr marL="1600200" indent="-228600" defTabSz="608013">
              <a:defRPr>
                <a:solidFill>
                  <a:schemeClr val="tx1"/>
                </a:solidFill>
                <a:latin typeface="Calibri" panose="020F0502020204030204" pitchFamily="34" charset="0"/>
              </a:defRPr>
            </a:lvl4pPr>
            <a:lvl5pPr marL="2057400" indent="-228600" defTabSz="608013">
              <a:defRPr>
                <a:solidFill>
                  <a:schemeClr val="tx1"/>
                </a:solidFill>
                <a:latin typeface="Calibri" panose="020F0502020204030204" pitchFamily="34" charset="0"/>
              </a:defRPr>
            </a:lvl5pPr>
            <a:lvl6pPr marL="2514600" indent="-228600" defTabSz="608013" eaLnBrk="0" fontAlgn="base" hangingPunct="0">
              <a:spcBef>
                <a:spcPct val="0"/>
              </a:spcBef>
              <a:spcAft>
                <a:spcPct val="0"/>
              </a:spcAft>
              <a:defRPr>
                <a:solidFill>
                  <a:schemeClr val="tx1"/>
                </a:solidFill>
                <a:latin typeface="Calibri" panose="020F0502020204030204" pitchFamily="34" charset="0"/>
              </a:defRPr>
            </a:lvl6pPr>
            <a:lvl7pPr marL="2971800" indent="-228600" defTabSz="608013" eaLnBrk="0" fontAlgn="base" hangingPunct="0">
              <a:spcBef>
                <a:spcPct val="0"/>
              </a:spcBef>
              <a:spcAft>
                <a:spcPct val="0"/>
              </a:spcAft>
              <a:defRPr>
                <a:solidFill>
                  <a:schemeClr val="tx1"/>
                </a:solidFill>
                <a:latin typeface="Calibri" panose="020F0502020204030204" pitchFamily="34" charset="0"/>
              </a:defRPr>
            </a:lvl7pPr>
            <a:lvl8pPr marL="3429000" indent="-228600" defTabSz="608013" eaLnBrk="0" fontAlgn="base" hangingPunct="0">
              <a:spcBef>
                <a:spcPct val="0"/>
              </a:spcBef>
              <a:spcAft>
                <a:spcPct val="0"/>
              </a:spcAft>
              <a:defRPr>
                <a:solidFill>
                  <a:schemeClr val="tx1"/>
                </a:solidFill>
                <a:latin typeface="Calibri" panose="020F0502020204030204" pitchFamily="34" charset="0"/>
              </a:defRPr>
            </a:lvl8pPr>
            <a:lvl9pPr marL="3886200" indent="-228600" defTabSz="6080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608013" rtl="0" eaLnBrk="1" fontAlgn="base" latinLnBrk="0" hangingPunct="1">
              <a:lnSpc>
                <a:spcPct val="100000"/>
              </a:lnSpc>
              <a:spcBef>
                <a:spcPct val="0"/>
              </a:spcBef>
              <a:spcAft>
                <a:spcPct val="0"/>
              </a:spcAft>
              <a:buClrTx/>
              <a:buSzTx/>
              <a:buFontTx/>
              <a:buNone/>
              <a:tabLst/>
              <a:defRPr/>
            </a:pPr>
            <a:r>
              <a:rPr kumimoji="0" lang="it-IT" altLang="en-US" sz="1200" b="0" i="1" u="none" strike="noStrike" kern="1200" cap="none" spc="0" normalizeH="0" baseline="0" noProof="0">
                <a:ln>
                  <a:noFill/>
                </a:ln>
                <a:solidFill>
                  <a:srgbClr val="313231"/>
                </a:solidFill>
                <a:effectLst/>
                <a:uLnTx/>
                <a:uFillTx/>
                <a:latin typeface="Calibri" panose="020F0502020204030204" pitchFamily="34" charset="0"/>
                <a:ea typeface="+mn-ea"/>
                <a:cs typeface="+mn-cs"/>
              </a:rPr>
              <a:t>Published on 24/8/2021 </a:t>
            </a:r>
            <a:endParaRPr kumimoji="0" lang="en-GB" altLang="en-US" sz="1200" b="0" i="1" u="none" strike="noStrike" kern="1200" cap="none" spc="0" normalizeH="0" baseline="0" noProof="0" dirty="0">
              <a:ln>
                <a:noFill/>
              </a:ln>
              <a:solidFill>
                <a:srgbClr val="313231"/>
              </a:solidFill>
              <a:effectLst/>
              <a:uLnTx/>
              <a:uFillTx/>
              <a:latin typeface="Calibri" panose="020F0502020204030204" pitchFamily="34" charset="0"/>
              <a:ea typeface="+mn-ea"/>
              <a:cs typeface="+mn-cs"/>
            </a:endParaRPr>
          </a:p>
        </p:txBody>
      </p:sp>
      <p:sp>
        <p:nvSpPr>
          <p:cNvPr id="2" name="Rectangle 1">
            <a:extLst>
              <a:ext uri="{FF2B5EF4-FFF2-40B4-BE49-F238E27FC236}">
                <a16:creationId xmlns:a16="http://schemas.microsoft.com/office/drawing/2014/main" xmlns="" id="{FDF4C6C3-AF59-4F4E-B05C-9DA9DC1F4F63}"/>
              </a:ext>
            </a:extLst>
          </p:cNvPr>
          <p:cNvSpPr/>
          <p:nvPr/>
        </p:nvSpPr>
        <p:spPr>
          <a:xfrm>
            <a:off x="8904289" y="5445125"/>
            <a:ext cx="2730500" cy="430887"/>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313231"/>
                </a:solidFill>
                <a:effectLst/>
                <a:uLnTx/>
                <a:uFillTx/>
                <a:latin typeface="Calibri" panose="020F0502020204030204" pitchFamily="34" charset="0"/>
                <a:ea typeface="+mn-ea"/>
                <a:cs typeface="+mn-cs"/>
                <a:hlinkClick r:id="rId5"/>
              </a:rPr>
              <a:t>Sustainable biomass availability in the EU, to 2050 – FuelsEurope</a:t>
            </a:r>
            <a:r>
              <a:rPr kumimoji="0" lang="en-GB" sz="1100" b="0" i="0" u="none" strike="noStrike" kern="1200" cap="none" spc="0" normalizeH="0" baseline="0" noProof="0" dirty="0">
                <a:ln>
                  <a:noFill/>
                </a:ln>
                <a:solidFill>
                  <a:srgbClr val="313231"/>
                </a:solidFill>
                <a:effectLst/>
                <a:uLnTx/>
                <a:uFillTx/>
                <a:latin typeface="Calibri" panose="020F0502020204030204" pitchFamily="34" charset="0"/>
                <a:ea typeface="+mn-ea"/>
                <a:cs typeface="+mn-cs"/>
              </a:rPr>
              <a:t> </a:t>
            </a:r>
          </a:p>
        </p:txBody>
      </p:sp>
      <p:sp>
        <p:nvSpPr>
          <p:cNvPr id="3" name="Rectangle 2">
            <a:extLst>
              <a:ext uri="{FF2B5EF4-FFF2-40B4-BE49-F238E27FC236}">
                <a16:creationId xmlns:a16="http://schemas.microsoft.com/office/drawing/2014/main" xmlns="" id="{04F9A947-CCB9-4106-B572-8A0D5F0435AD}"/>
              </a:ext>
            </a:extLst>
          </p:cNvPr>
          <p:cNvSpPr/>
          <p:nvPr/>
        </p:nvSpPr>
        <p:spPr>
          <a:xfrm>
            <a:off x="2611438" y="5443538"/>
            <a:ext cx="6096000" cy="1200150"/>
          </a:xfrm>
          <a:prstGeom prst="rect">
            <a:avLst/>
          </a:prstGeom>
          <a:solidFill>
            <a:schemeClr val="accent3">
              <a:lumMod val="20000"/>
              <a:lumOff val="80000"/>
            </a:schemeClr>
          </a:solid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313231"/>
                </a:solidFill>
                <a:effectLst/>
                <a:uLnTx/>
                <a:uFillTx/>
                <a:latin typeface="DIN-Medium" panose="02000603040000020004" pitchFamily="2" charset="0"/>
                <a:ea typeface="+mn-ea"/>
                <a:cs typeface="+mn-cs"/>
              </a:rPr>
              <a:t>Advanced and waste-based biofuels</a:t>
            </a:r>
            <a:r>
              <a:rPr kumimoji="0" lang="en-GB" altLang="en-US" sz="1800" b="0" i="0" u="none" strike="noStrike" kern="1200" cap="none" spc="0" normalizeH="0" baseline="0" noProof="0" dirty="0">
                <a:ln>
                  <a:noFill/>
                </a:ln>
                <a:solidFill>
                  <a:srgbClr val="313231"/>
                </a:solidFill>
                <a:effectLst/>
                <a:uLnTx/>
                <a:uFillTx/>
                <a:latin typeface="DIN-Medium" panose="02000603040000020004" pitchFamily="2" charset="0"/>
                <a:ea typeface="+mn-ea"/>
                <a:cs typeface="+mn-cs"/>
              </a:rPr>
              <a:t> are dismissed by some  for an alleged scarcity of sustainable biomass feedstock of agricultural, forest and waste origin, or a possible harm to biodiversity.</a:t>
            </a:r>
            <a:endParaRPr kumimoji="0" lang="en-GB" sz="1800" b="0" i="0" u="none" strike="noStrike" kern="1200" cap="none" spc="0" normalizeH="0" baseline="0" noProof="0" dirty="0">
              <a:ln>
                <a:noFill/>
              </a:ln>
              <a:solidFill>
                <a:srgbClr val="313231"/>
              </a:solidFill>
              <a:effectLst/>
              <a:uLnTx/>
              <a:uFillTx/>
              <a:latin typeface="Calibri" panose="020F0502020204030204" pitchFamily="34" charset="0"/>
              <a:ea typeface="+mn-ea"/>
              <a:cs typeface="+mn-cs"/>
            </a:endParaRPr>
          </a:p>
        </p:txBody>
      </p:sp>
      <p:sp>
        <p:nvSpPr>
          <p:cNvPr id="4" name="Rectangle 3">
            <a:extLst>
              <a:ext uri="{FF2B5EF4-FFF2-40B4-BE49-F238E27FC236}">
                <a16:creationId xmlns:a16="http://schemas.microsoft.com/office/drawing/2014/main" xmlns="" id="{28388A0D-F256-4E3E-9EE1-6C31A13ED60D}"/>
              </a:ext>
            </a:extLst>
          </p:cNvPr>
          <p:cNvSpPr/>
          <p:nvPr/>
        </p:nvSpPr>
        <p:spPr>
          <a:xfrm>
            <a:off x="611163" y="1324467"/>
            <a:ext cx="3078188" cy="64633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it-IT" altLang="en-US" sz="1800" b="0" i="0" u="none" strike="noStrike" kern="1200" cap="none" spc="0" normalizeH="0" baseline="0" noProof="0" dirty="0">
                <a:ln>
                  <a:noFill/>
                </a:ln>
                <a:solidFill>
                  <a:srgbClr val="2C5697"/>
                </a:solidFill>
                <a:effectLst/>
                <a:uLnTx/>
                <a:uFillTx/>
                <a:latin typeface="DIN-Medium" panose="02000603040000020004" pitchFamily="2" charset="0"/>
                <a:ea typeface="+mn-ea"/>
                <a:cs typeface="+mn-cs"/>
              </a:rPr>
              <a:t>F.A.Q. On advanced biofuels and sustainable feedstocks</a:t>
            </a:r>
            <a:endParaRPr kumimoji="0" lang="x-none" sz="1800" b="0" i="0" u="none" strike="noStrike" kern="1200" cap="none" spc="0" normalizeH="0" baseline="0" noProof="0" dirty="0">
              <a:ln>
                <a:noFill/>
              </a:ln>
              <a:solidFill>
                <a:srgbClr val="313231"/>
              </a:solidFill>
              <a:effectLst/>
              <a:uLnTx/>
              <a:uFillTx/>
              <a:latin typeface="Calibri" panose="020F0502020204030204" pitchFamily="34"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56152823-658A-4E9C-9DF8-913DC7971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15" t="17928" r="7309" b="9906"/>
          <a:stretch>
            <a:fillRect/>
          </a:stretch>
        </p:blipFill>
        <p:spPr bwMode="auto">
          <a:xfrm>
            <a:off x="1643063" y="1014413"/>
            <a:ext cx="9267825" cy="49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Espace réservé du contenu 25">
            <a:extLst>
              <a:ext uri="{FF2B5EF4-FFF2-40B4-BE49-F238E27FC236}">
                <a16:creationId xmlns:a16="http://schemas.microsoft.com/office/drawing/2014/main" xmlns="" id="{ECC89A92-DB2A-4555-8AE3-D7E4AEC3A28E}"/>
              </a:ext>
            </a:extLst>
          </p:cNvPr>
          <p:cNvSpPr txBox="1">
            <a:spLocks/>
          </p:cNvSpPr>
          <p:nvPr/>
        </p:nvSpPr>
        <p:spPr bwMode="auto">
          <a:xfrm>
            <a:off x="479425" y="382588"/>
            <a:ext cx="113776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marL="341313" indent="-341313" defTabSz="455613">
              <a:defRPr>
                <a:solidFill>
                  <a:schemeClr val="tx1"/>
                </a:solidFill>
                <a:latin typeface="Calibri" panose="020F0502020204030204" pitchFamily="34" charset="0"/>
              </a:defRPr>
            </a:lvl1pPr>
            <a:lvl2pPr marL="741363" indent="-284163" defTabSz="455613">
              <a:defRPr>
                <a:solidFill>
                  <a:schemeClr val="tx1"/>
                </a:solidFill>
                <a:latin typeface="Calibri" panose="020F0502020204030204" pitchFamily="34" charset="0"/>
              </a:defRPr>
            </a:lvl2pPr>
            <a:lvl3pPr marL="1141413" indent="-227013" defTabSz="455613">
              <a:defRPr>
                <a:solidFill>
                  <a:schemeClr val="tx1"/>
                </a:solidFill>
                <a:latin typeface="Calibri" panose="020F0502020204030204" pitchFamily="34" charset="0"/>
              </a:defRPr>
            </a:lvl3pPr>
            <a:lvl4pPr marL="1597025" indent="-227013" defTabSz="455613">
              <a:defRPr>
                <a:solidFill>
                  <a:schemeClr val="tx1"/>
                </a:solidFill>
                <a:latin typeface="Calibri" panose="020F0502020204030204" pitchFamily="34" charset="0"/>
              </a:defRPr>
            </a:lvl4pPr>
            <a:lvl5pPr marL="2054225" indent="-227013" defTabSz="455613">
              <a:defRPr>
                <a:solidFill>
                  <a:schemeClr val="tx1"/>
                </a:solidFill>
                <a:latin typeface="Calibri" panose="020F0502020204030204" pitchFamily="34" charset="0"/>
              </a:defRPr>
            </a:lvl5pPr>
            <a:lvl6pPr marL="2511425" indent="-227013" defTabSz="455613" eaLnBrk="0" fontAlgn="base" hangingPunct="0">
              <a:spcBef>
                <a:spcPct val="0"/>
              </a:spcBef>
              <a:spcAft>
                <a:spcPct val="0"/>
              </a:spcAft>
              <a:defRPr>
                <a:solidFill>
                  <a:schemeClr val="tx1"/>
                </a:solidFill>
                <a:latin typeface="Calibri" panose="020F0502020204030204" pitchFamily="34" charset="0"/>
              </a:defRPr>
            </a:lvl6pPr>
            <a:lvl7pPr marL="2968625" indent="-227013" defTabSz="455613" eaLnBrk="0" fontAlgn="base" hangingPunct="0">
              <a:spcBef>
                <a:spcPct val="0"/>
              </a:spcBef>
              <a:spcAft>
                <a:spcPct val="0"/>
              </a:spcAft>
              <a:defRPr>
                <a:solidFill>
                  <a:schemeClr val="tx1"/>
                </a:solidFill>
                <a:latin typeface="Calibri" panose="020F0502020204030204" pitchFamily="34" charset="0"/>
              </a:defRPr>
            </a:lvl7pPr>
            <a:lvl8pPr marL="3425825" indent="-227013" defTabSz="455613" eaLnBrk="0" fontAlgn="base" hangingPunct="0">
              <a:spcBef>
                <a:spcPct val="0"/>
              </a:spcBef>
              <a:spcAft>
                <a:spcPct val="0"/>
              </a:spcAft>
              <a:defRPr>
                <a:solidFill>
                  <a:schemeClr val="tx1"/>
                </a:solidFill>
                <a:latin typeface="Calibri" panose="020F0502020204030204" pitchFamily="34" charset="0"/>
              </a:defRPr>
            </a:lvl8pPr>
            <a:lvl9pPr marL="3883025" indent="-227013" defTabSz="455613" eaLnBrk="0" fontAlgn="base" hangingPunct="0">
              <a:spcBef>
                <a:spcPct val="0"/>
              </a:spcBef>
              <a:spcAft>
                <a:spcPct val="0"/>
              </a:spcAft>
              <a:defRPr>
                <a:solidFill>
                  <a:schemeClr val="tx1"/>
                </a:solidFill>
                <a:latin typeface="Calibri" panose="020F0502020204030204" pitchFamily="34" charset="0"/>
              </a:defRPr>
            </a:lvl9pPr>
          </a:lstStyle>
          <a:p>
            <a:pPr marL="341313" marR="0" lvl="0" indent="-341313" algn="l" defTabSz="455613"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2400" b="1" i="0" u="none" strike="noStrike" kern="1200" cap="none" spc="0" normalizeH="0" baseline="0" noProof="0" dirty="0">
                <a:ln>
                  <a:noFill/>
                </a:ln>
                <a:solidFill>
                  <a:srgbClr val="2C5697"/>
                </a:solidFill>
                <a:effectLst/>
                <a:uLnTx/>
                <a:uFillTx/>
                <a:latin typeface="DIN-Medium" panose="02000603040000020004" pitchFamily="2" charset="0"/>
                <a:ea typeface="+mn-ea"/>
                <a:cs typeface="Helvetica" panose="020B0604020202020204" pitchFamily="34" charset="0"/>
              </a:rPr>
              <a:t>Enough sustainable biomass available for road, aviation and marine fuels biofuels</a:t>
            </a:r>
          </a:p>
        </p:txBody>
      </p:sp>
      <p:sp>
        <p:nvSpPr>
          <p:cNvPr id="71684" name="TextBox 1">
            <a:extLst>
              <a:ext uri="{FF2B5EF4-FFF2-40B4-BE49-F238E27FC236}">
                <a16:creationId xmlns:a16="http://schemas.microsoft.com/office/drawing/2014/main" xmlns="" id="{82818D26-8342-4B19-BE8D-C1745DBF139C}"/>
              </a:ext>
            </a:extLst>
          </p:cNvPr>
          <p:cNvSpPr txBox="1">
            <a:spLocks noChangeArrowheads="1"/>
          </p:cNvSpPr>
          <p:nvPr/>
        </p:nvSpPr>
        <p:spPr bwMode="auto">
          <a:xfrm>
            <a:off x="479425" y="6037263"/>
            <a:ext cx="114490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2C5697"/>
                </a:solidFill>
                <a:effectLst/>
                <a:uLnTx/>
                <a:uFillTx/>
                <a:latin typeface="DIN-Medium" panose="02000603040000020004" pitchFamily="2" charset="0"/>
                <a:ea typeface="+mn-ea"/>
                <a:cs typeface="+mn-cs"/>
              </a:rPr>
              <a:t>FuelsEurope’s elaboration, based on the Imperial College London Cons. study and Concawe’s scenario assuming LCLF in all transport modes.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400" b="0" i="0" u="none" strike="noStrike" kern="1200" cap="none" spc="0" normalizeH="0" baseline="0" noProof="0" dirty="0">
                <a:ln>
                  <a:noFill/>
                </a:ln>
                <a:solidFill>
                  <a:srgbClr val="2C5697"/>
                </a:solidFill>
                <a:effectLst/>
                <a:uLnTx/>
                <a:uFillTx/>
                <a:latin typeface="DIN-Medium" panose="02000603040000020004" pitchFamily="2" charset="0"/>
                <a:ea typeface="+mn-ea"/>
                <a:cs typeface="+mn-cs"/>
              </a:rPr>
              <a:t>                                                   </a:t>
            </a:r>
            <a:r>
              <a:rPr kumimoji="0" lang="en-GB" altLang="en-US" sz="1400" b="0" i="0" u="none" strike="noStrike" kern="1200" cap="none" spc="0" normalizeH="0" baseline="0" noProof="0" dirty="0">
                <a:ln>
                  <a:noFill/>
                </a:ln>
                <a:solidFill>
                  <a:srgbClr val="313231"/>
                </a:solidFill>
                <a:effectLst/>
                <a:uLnTx/>
                <a:uFillTx/>
                <a:latin typeface="Calibri" panose="020F0502020204030204" pitchFamily="34" charset="0"/>
                <a:ea typeface="+mn-ea"/>
                <a:cs typeface="+mn-cs"/>
                <a:hlinkClick r:id="rId4"/>
              </a:rPr>
              <a:t>https://www.concawe.eu/publication/sustainable-biomass-availability-in-the-eu-to-2050/</a:t>
            </a:r>
            <a:endParaRPr kumimoji="0" lang="en-GB" altLang="en-US" sz="1400" b="0" i="0" u="none" strike="noStrike" kern="1200" cap="none" spc="0" normalizeH="0" baseline="0" noProof="0" dirty="0">
              <a:ln>
                <a:noFill/>
              </a:ln>
              <a:solidFill>
                <a:srgbClr val="2C5697"/>
              </a:solidFill>
              <a:effectLst/>
              <a:uLnTx/>
              <a:uFillTx/>
              <a:latin typeface="DIN-Medium" panose="02000603040000020004" pitchFamily="2" charset="0"/>
              <a:ea typeface="+mn-ea"/>
              <a:cs typeface="+mn-cs"/>
            </a:endParaRPr>
          </a:p>
        </p:txBody>
      </p:sp>
      <p:sp>
        <p:nvSpPr>
          <p:cNvPr id="3" name="TextBox 2">
            <a:extLst>
              <a:ext uri="{FF2B5EF4-FFF2-40B4-BE49-F238E27FC236}">
                <a16:creationId xmlns:a16="http://schemas.microsoft.com/office/drawing/2014/main" xmlns="" id="{CE5FE914-99C3-48BB-82D1-039634D884BA}"/>
              </a:ext>
            </a:extLst>
          </p:cNvPr>
          <p:cNvSpPr txBox="1">
            <a:spLocks noChangeArrowheads="1"/>
          </p:cNvSpPr>
          <p:nvPr/>
        </p:nvSpPr>
        <p:spPr bwMode="auto">
          <a:xfrm>
            <a:off x="296863" y="4724400"/>
            <a:ext cx="241141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Total LCLF, </a:t>
            </a:r>
            <a:r>
              <a:rPr kumimoji="0" lang="en-GB" altLang="en-US" sz="1400" b="0" i="0" u="none" strike="noStrike" kern="1200" cap="none" spc="0" normalizeH="0" baseline="0" noProof="0" dirty="0">
                <a:ln>
                  <a:noFill/>
                </a:ln>
                <a:solidFill>
                  <a:srgbClr val="141313"/>
                </a:solidFill>
                <a:effectLst/>
                <a:uLnTx/>
                <a:uFillTx/>
                <a:latin typeface="Calibri" panose="020F0502020204030204" pitchFamily="34" charset="0"/>
                <a:ea typeface="+mn-ea"/>
                <a:cs typeface="+mn-cs"/>
              </a:rPr>
              <a:t>of which  </a:t>
            </a:r>
            <a:r>
              <a:rPr kumimoji="0" lang="en-GB" altLang="en-US" sz="1800" b="1" i="0" u="none" strike="noStrike" kern="1200" cap="none" spc="0" normalizeH="0" baseline="0" noProof="0" dirty="0">
                <a:ln>
                  <a:noFill/>
                </a:ln>
                <a:solidFill>
                  <a:srgbClr val="92D050"/>
                </a:solidFill>
                <a:effectLst/>
                <a:uLnTx/>
                <a:uFillTx/>
                <a:latin typeface="Calibri" panose="020F0502020204030204" pitchFamily="34" charset="0"/>
                <a:ea typeface="+mn-ea"/>
                <a:cs typeface="+mn-cs"/>
              </a:rPr>
              <a:t>advanced and waste-based biofuels</a:t>
            </a:r>
            <a:r>
              <a:rPr kumimoji="0" lang="en-GB" altLang="en-US" sz="18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 </a:t>
            </a:r>
          </a:p>
        </p:txBody>
      </p:sp>
      <p:cxnSp>
        <p:nvCxnSpPr>
          <p:cNvPr id="6" name="Straight Arrow Connector 5">
            <a:extLst>
              <a:ext uri="{FF2B5EF4-FFF2-40B4-BE49-F238E27FC236}">
                <a16:creationId xmlns:a16="http://schemas.microsoft.com/office/drawing/2014/main" xmlns="" id="{2568C721-4133-437A-954B-716EF32382AD}"/>
              </a:ext>
            </a:extLst>
          </p:cNvPr>
          <p:cNvCxnSpPr>
            <a:cxnSpLocks/>
          </p:cNvCxnSpPr>
          <p:nvPr/>
        </p:nvCxnSpPr>
        <p:spPr>
          <a:xfrm>
            <a:off x="4552950" y="2997200"/>
            <a:ext cx="0" cy="1270000"/>
          </a:xfrm>
          <a:prstGeom prst="straightConnector1">
            <a:avLst/>
          </a:prstGeom>
          <a:ln w="34925">
            <a:solidFill>
              <a:schemeClr val="accent4">
                <a:lumMod val="75000"/>
              </a:schemeClr>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xmlns="" id="{594C2064-C463-458D-AB49-5E5DCBA1872B}"/>
              </a:ext>
            </a:extLst>
          </p:cNvPr>
          <p:cNvCxnSpPr>
            <a:cxnSpLocks/>
          </p:cNvCxnSpPr>
          <p:nvPr/>
        </p:nvCxnSpPr>
        <p:spPr>
          <a:xfrm>
            <a:off x="9840913" y="1196975"/>
            <a:ext cx="0" cy="2592388"/>
          </a:xfrm>
          <a:prstGeom prst="straightConnector1">
            <a:avLst/>
          </a:prstGeom>
          <a:ln w="34925">
            <a:solidFill>
              <a:schemeClr val="accent4">
                <a:lumMod val="75000"/>
              </a:schemeClr>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xmlns="" id="{E7C90EE8-01F0-4178-BB50-5A5037E39348}"/>
              </a:ext>
            </a:extLst>
          </p:cNvPr>
          <p:cNvSpPr txBox="1"/>
          <p:nvPr/>
        </p:nvSpPr>
        <p:spPr>
          <a:xfrm>
            <a:off x="1785938" y="3097213"/>
            <a:ext cx="2624137" cy="969962"/>
          </a:xfrm>
          <a:prstGeom prst="rect">
            <a:avLst/>
          </a:prstGeom>
          <a:solidFill>
            <a:schemeClr val="bg1"/>
          </a:solidFill>
          <a:ln>
            <a:solidFill>
              <a:schemeClr val="accent4">
                <a:lumMod val="75000"/>
              </a:schemeClr>
            </a:solidFill>
          </a:ln>
        </p:spPr>
        <p:txBody>
          <a:bodyPr lIns="0" t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Enough biomass available to support </a:t>
            </a:r>
            <a:r>
              <a:rPr kumimoji="0" lang="aa-ET"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50 </a:t>
            </a:r>
            <a:r>
              <a:rPr kumimoji="0" lang="aa-ET"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t</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a:t>
            </a:r>
            <a:r>
              <a:rPr kumimoji="0" lang="aa-ET"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 100 </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M</a:t>
            </a:r>
            <a:r>
              <a:rPr kumimoji="0" lang="aa-ET"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t</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a:t>
            </a:r>
            <a:r>
              <a:rPr kumimoji="0" lang="aa-ET"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e </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b</a:t>
            </a:r>
            <a:r>
              <a:rPr kumimoji="0" lang="aa-ET" sz="1800" b="1" i="0" u="none" strike="noStrike" kern="1200" cap="none" spc="0" normalizeH="0" baseline="0" noProof="0" dirty="0" err="1">
                <a:ln>
                  <a:noFill/>
                </a:ln>
                <a:solidFill>
                  <a:srgbClr val="73B8DA">
                    <a:lumMod val="75000"/>
                  </a:srgbClr>
                </a:solidFill>
                <a:effectLst/>
                <a:uLnTx/>
                <a:uFillTx/>
                <a:latin typeface="Calibri" panose="020F0502020204030204" pitchFamily="34" charset="0"/>
                <a:ea typeface="+mn-ea"/>
                <a:cs typeface="+mn-cs"/>
              </a:rPr>
              <a:t>i</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ofuels</a:t>
            </a:r>
            <a:endParaRPr kumimoji="0" lang="aa-ET"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endParaRPr>
          </a:p>
        </p:txBody>
      </p:sp>
      <p:cxnSp>
        <p:nvCxnSpPr>
          <p:cNvPr id="32" name="Straight Connector 31">
            <a:extLst>
              <a:ext uri="{FF2B5EF4-FFF2-40B4-BE49-F238E27FC236}">
                <a16:creationId xmlns:a16="http://schemas.microsoft.com/office/drawing/2014/main" xmlns="" id="{4A6F0409-7B21-4CDD-8092-EE825EB4C609}"/>
              </a:ext>
            </a:extLst>
          </p:cNvPr>
          <p:cNvCxnSpPr>
            <a:cxnSpLocks/>
          </p:cNvCxnSpPr>
          <p:nvPr/>
        </p:nvCxnSpPr>
        <p:spPr>
          <a:xfrm flipV="1">
            <a:off x="5989638" y="3989388"/>
            <a:ext cx="1139825" cy="606425"/>
          </a:xfrm>
          <a:prstGeom prst="line">
            <a:avLst/>
          </a:prstGeom>
          <a:ln>
            <a:solidFill>
              <a:srgbClr val="92D050"/>
            </a:solidFill>
          </a:ln>
        </p:spPr>
        <p:style>
          <a:lnRef idx="2">
            <a:schemeClr val="accent4"/>
          </a:lnRef>
          <a:fillRef idx="0">
            <a:schemeClr val="accent4"/>
          </a:fillRef>
          <a:effectRef idx="1">
            <a:schemeClr val="accent4"/>
          </a:effectRef>
          <a:fontRef idx="minor">
            <a:schemeClr val="tx1"/>
          </a:fontRef>
        </p:style>
      </p:cxnSp>
      <p:cxnSp>
        <p:nvCxnSpPr>
          <p:cNvPr id="33" name="Straight Connector 32">
            <a:extLst>
              <a:ext uri="{FF2B5EF4-FFF2-40B4-BE49-F238E27FC236}">
                <a16:creationId xmlns:a16="http://schemas.microsoft.com/office/drawing/2014/main" xmlns="" id="{AE3EA64A-E76B-40E8-9394-34ED3640BD23}"/>
              </a:ext>
            </a:extLst>
          </p:cNvPr>
          <p:cNvCxnSpPr>
            <a:cxnSpLocks/>
          </p:cNvCxnSpPr>
          <p:nvPr/>
        </p:nvCxnSpPr>
        <p:spPr>
          <a:xfrm flipV="1">
            <a:off x="7118350" y="3702050"/>
            <a:ext cx="2657475" cy="287338"/>
          </a:xfrm>
          <a:prstGeom prst="line">
            <a:avLst/>
          </a:prstGeom>
          <a:ln>
            <a:solidFill>
              <a:srgbClr val="92D050"/>
            </a:solidFill>
          </a:ln>
        </p:spPr>
        <p:style>
          <a:lnRef idx="2">
            <a:schemeClr val="accent4"/>
          </a:lnRef>
          <a:fillRef idx="0">
            <a:schemeClr val="accent4"/>
          </a:fillRef>
          <a:effectRef idx="1">
            <a:schemeClr val="accent4"/>
          </a:effectRef>
          <a:fontRef idx="minor">
            <a:schemeClr val="tx1"/>
          </a:fontRef>
        </p:style>
      </p:cxnSp>
      <p:cxnSp>
        <p:nvCxnSpPr>
          <p:cNvPr id="34" name="Straight Connector 33">
            <a:extLst>
              <a:ext uri="{FF2B5EF4-FFF2-40B4-BE49-F238E27FC236}">
                <a16:creationId xmlns:a16="http://schemas.microsoft.com/office/drawing/2014/main" xmlns="" id="{73E4551D-95A2-4BD0-B16A-CC54C6461F5F}"/>
              </a:ext>
            </a:extLst>
          </p:cNvPr>
          <p:cNvCxnSpPr>
            <a:cxnSpLocks/>
          </p:cNvCxnSpPr>
          <p:nvPr/>
        </p:nvCxnSpPr>
        <p:spPr>
          <a:xfrm flipV="1">
            <a:off x="1982788" y="5168900"/>
            <a:ext cx="1281112" cy="136525"/>
          </a:xfrm>
          <a:prstGeom prst="line">
            <a:avLst/>
          </a:prstGeom>
          <a:ln>
            <a:solidFill>
              <a:srgbClr val="92D050"/>
            </a:solidFill>
          </a:ln>
        </p:spPr>
        <p:style>
          <a:lnRef idx="2">
            <a:schemeClr val="accent4"/>
          </a:lnRef>
          <a:fillRef idx="0">
            <a:schemeClr val="accent4"/>
          </a:fillRef>
          <a:effectRef idx="1">
            <a:schemeClr val="accent4"/>
          </a:effectRef>
          <a:fontRef idx="minor">
            <a:schemeClr val="tx1"/>
          </a:fontRef>
        </p:style>
      </p:cxnSp>
      <p:cxnSp>
        <p:nvCxnSpPr>
          <p:cNvPr id="37" name="Straight Connector 36">
            <a:extLst>
              <a:ext uri="{FF2B5EF4-FFF2-40B4-BE49-F238E27FC236}">
                <a16:creationId xmlns:a16="http://schemas.microsoft.com/office/drawing/2014/main" xmlns="" id="{F7510F8C-9CF1-4601-95B6-092B51D08366}"/>
              </a:ext>
            </a:extLst>
          </p:cNvPr>
          <p:cNvCxnSpPr>
            <a:cxnSpLocks/>
          </p:cNvCxnSpPr>
          <p:nvPr/>
        </p:nvCxnSpPr>
        <p:spPr>
          <a:xfrm flipV="1">
            <a:off x="3263900" y="4595813"/>
            <a:ext cx="2725738" cy="573087"/>
          </a:xfrm>
          <a:prstGeom prst="line">
            <a:avLst/>
          </a:prstGeom>
          <a:ln>
            <a:solidFill>
              <a:srgbClr val="92D050"/>
            </a:solidFill>
          </a:ln>
        </p:spPr>
        <p:style>
          <a:lnRef idx="2">
            <a:schemeClr val="accent4"/>
          </a:lnRef>
          <a:fillRef idx="0">
            <a:schemeClr val="accent4"/>
          </a:fillRef>
          <a:effectRef idx="1">
            <a:schemeClr val="accent4"/>
          </a:effectRef>
          <a:fontRef idx="minor">
            <a:schemeClr val="tx1"/>
          </a:fontRef>
        </p:style>
      </p:cxnSp>
      <p:sp>
        <p:nvSpPr>
          <p:cNvPr id="15" name="TextBox 14">
            <a:extLst>
              <a:ext uri="{FF2B5EF4-FFF2-40B4-BE49-F238E27FC236}">
                <a16:creationId xmlns:a16="http://schemas.microsoft.com/office/drawing/2014/main" xmlns="" id="{F2FF8F89-4C7E-46E4-960C-EB83C84AFA04}"/>
              </a:ext>
            </a:extLst>
          </p:cNvPr>
          <p:cNvSpPr txBox="1"/>
          <p:nvPr/>
        </p:nvSpPr>
        <p:spPr>
          <a:xfrm>
            <a:off x="9480550" y="2025650"/>
            <a:ext cx="2624138" cy="969963"/>
          </a:xfrm>
          <a:prstGeom prst="rect">
            <a:avLst/>
          </a:prstGeom>
          <a:solidFill>
            <a:schemeClr val="bg1"/>
          </a:solidFill>
          <a:ln>
            <a:solidFill>
              <a:schemeClr val="accent4">
                <a:lumMod val="75000"/>
              </a:schemeClr>
            </a:solidFill>
          </a:ln>
        </p:spPr>
        <p:txBody>
          <a:bodyPr lIns="0" t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Enough biomass available to support </a:t>
            </a:r>
            <a:r>
              <a:rPr kumimoji="0" lang="en-GB"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7</a:t>
            </a:r>
            <a:r>
              <a:rPr kumimoji="0" lang="aa-ET"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0 </a:t>
            </a:r>
            <a:r>
              <a:rPr kumimoji="0" lang="aa-ET"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t</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a:t>
            </a:r>
            <a:r>
              <a:rPr kumimoji="0" lang="aa-ET"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 1</a:t>
            </a:r>
            <a:r>
              <a:rPr kumimoji="0" lang="en-GB"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75</a:t>
            </a:r>
            <a:r>
              <a:rPr kumimoji="0" lang="aa-ET" sz="24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 </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M</a:t>
            </a:r>
            <a:r>
              <a:rPr kumimoji="0" lang="aa-ET"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t</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a:t>
            </a:r>
            <a:r>
              <a:rPr kumimoji="0" lang="aa-ET"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e </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b</a:t>
            </a:r>
            <a:r>
              <a:rPr kumimoji="0" lang="aa-ET" sz="1800" b="1" i="0" u="none" strike="noStrike" kern="1200" cap="none" spc="0" normalizeH="0" baseline="0" noProof="0" dirty="0" err="1">
                <a:ln>
                  <a:noFill/>
                </a:ln>
                <a:solidFill>
                  <a:srgbClr val="73B8DA">
                    <a:lumMod val="75000"/>
                  </a:srgbClr>
                </a:solidFill>
                <a:effectLst/>
                <a:uLnTx/>
                <a:uFillTx/>
                <a:latin typeface="Calibri" panose="020F0502020204030204" pitchFamily="34" charset="0"/>
                <a:ea typeface="+mn-ea"/>
                <a:cs typeface="+mn-cs"/>
              </a:rPr>
              <a:t>i</a:t>
            </a:r>
            <a:r>
              <a:rPr kumimoji="0" lang="en-GB"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rPr>
              <a:t>ofuels</a:t>
            </a:r>
            <a:endParaRPr kumimoji="0" lang="aa-ET" sz="1800" b="1" i="0" u="none" strike="noStrike" kern="1200" cap="none" spc="0" normalizeH="0" baseline="0" noProof="0" dirty="0">
              <a:ln>
                <a:noFill/>
              </a:ln>
              <a:solidFill>
                <a:srgbClr val="73B8DA">
                  <a:lumMod val="75000"/>
                </a:srgbClr>
              </a:solidFill>
              <a:effectLst/>
              <a:uLnTx/>
              <a:uFillTx/>
              <a:latin typeface="Calibri" panose="020F0502020204030204" pitchFamily="34" charset="0"/>
              <a:ea typeface="+mn-ea"/>
              <a:cs typeface="+mn-cs"/>
            </a:endParaRPr>
          </a:p>
        </p:txBody>
      </p:sp>
      <p:sp>
        <p:nvSpPr>
          <p:cNvPr id="71694" name="Slide Number Placeholder 3">
            <a:extLst>
              <a:ext uri="{FF2B5EF4-FFF2-40B4-BE49-F238E27FC236}">
                <a16:creationId xmlns:a16="http://schemas.microsoft.com/office/drawing/2014/main" xmlns="" id="{A2B4FAB7-974F-4E42-AB69-2745803916D9}"/>
              </a:ext>
            </a:extLst>
          </p:cNvPr>
          <p:cNvSpPr txBox="1">
            <a:spLocks/>
          </p:cNvSpPr>
          <p:nvPr/>
        </p:nvSpPr>
        <p:spPr bwMode="auto">
          <a:xfrm>
            <a:off x="10898188" y="6454775"/>
            <a:ext cx="9588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marL="227013" indent="-2270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227013" marR="0" lvl="0" indent="-227013" algn="l" defTabSz="912813" rtl="0" eaLnBrk="0" fontAlgn="base" latinLnBrk="0" hangingPunct="0">
              <a:lnSpc>
                <a:spcPct val="90000"/>
              </a:lnSpc>
              <a:spcBef>
                <a:spcPct val="0"/>
              </a:spcBef>
              <a:spcAft>
                <a:spcPct val="0"/>
              </a:spcAft>
              <a:buClrTx/>
              <a:buSzTx/>
              <a:buFont typeface="Arial" panose="020B0604020202020204" pitchFamily="34" charset="0"/>
              <a:buNone/>
              <a:tabLst/>
              <a:defRPr/>
            </a:pPr>
            <a:r>
              <a:rPr kumimoji="0" lang="fr-FR" altLang="fr-FR" sz="1000" b="1" i="0" u="none" strike="noStrike" kern="1200" cap="none" spc="0" normalizeH="0" baseline="0" noProof="0" dirty="0">
                <a:ln>
                  <a:noFill/>
                </a:ln>
                <a:solidFill>
                  <a:srgbClr val="69B3E7"/>
                </a:solidFill>
                <a:effectLst/>
                <a:uLnTx/>
                <a:uFillTx/>
                <a:latin typeface="DIN-Medium" panose="02000603040000020004" pitchFamily="2" charset="0"/>
                <a:ea typeface="+mn-ea"/>
                <a:cs typeface="Helvetica" panose="020B0604020202020204" pitchFamily="34" charset="0"/>
              </a:rPr>
              <a:t>Page </a:t>
            </a:r>
            <a:fld id="{A3E74E9C-7B79-4228-8D46-8960777909AC}" type="slidenum">
              <a:rPr kumimoji="0" lang="fr-FR" altLang="fr-FR" sz="1000" b="1" i="0" u="none" strike="noStrike" kern="1200" cap="none" spc="0" normalizeH="0" baseline="0" noProof="0">
                <a:ln>
                  <a:noFill/>
                </a:ln>
                <a:solidFill>
                  <a:srgbClr val="69B3E7"/>
                </a:solidFill>
                <a:effectLst/>
                <a:uLnTx/>
                <a:uFillTx/>
                <a:latin typeface="DIN-Medium" panose="02000603040000020004" pitchFamily="2" charset="0"/>
                <a:ea typeface="+mn-ea"/>
                <a:cs typeface="Helvetica" panose="020B0604020202020204" pitchFamily="34" charset="0"/>
              </a:rPr>
              <a:pPr marL="227013" marR="0" lvl="0" indent="-227013" algn="l" defTabSz="912813" rtl="0" eaLnBrk="0" fontAlgn="base" latinLnBrk="0" hangingPunct="0">
                <a:lnSpc>
                  <a:spcPct val="90000"/>
                </a:lnSpc>
                <a:spcBef>
                  <a:spcPct val="0"/>
                </a:spcBef>
                <a:spcAft>
                  <a:spcPct val="0"/>
                </a:spcAft>
                <a:buClrTx/>
                <a:buSzTx/>
                <a:buFont typeface="Arial" panose="020B0604020202020204" pitchFamily="34" charset="0"/>
                <a:buNone/>
                <a:tabLst/>
                <a:defRPr/>
              </a:pPr>
              <a:t>11</a:t>
            </a:fld>
            <a:endParaRPr kumimoji="0" lang="fr-FR" altLang="fr-FR" sz="1000" b="1" i="0" u="none" strike="noStrike" kern="1200" cap="none" spc="0" normalizeH="0" baseline="0" noProof="0" dirty="0">
              <a:ln>
                <a:noFill/>
              </a:ln>
              <a:solidFill>
                <a:srgbClr val="69B3E7"/>
              </a:solidFill>
              <a:effectLst/>
              <a:uLnTx/>
              <a:uFillTx/>
              <a:latin typeface="DIN-Medium" panose="02000603040000020004" pitchFamily="2" charset="0"/>
              <a:ea typeface="+mn-ea"/>
              <a:cs typeface="Helvetica"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space réservé du contenu 24"/>
          <p:cNvSpPr>
            <a:spLocks noGrp="1"/>
          </p:cNvSpPr>
          <p:nvPr>
            <p:ph sz="quarter" idx="12"/>
          </p:nvPr>
        </p:nvSpPr>
        <p:spPr>
          <a:xfrm>
            <a:off x="609600" y="333375"/>
            <a:ext cx="10972800" cy="427039"/>
          </a:xfrm>
        </p:spPr>
        <p:txBody>
          <a:bodyPr/>
          <a:lstStyle/>
          <a:p>
            <a:pPr>
              <a:defRPr/>
            </a:pPr>
            <a:r>
              <a:rPr lang="fr-FR" dirty="0"/>
              <a:t>FuelsEurope </a:t>
            </a:r>
            <a:r>
              <a:rPr lang="en-US" dirty="0"/>
              <a:t>represents 40 Member Companies </a:t>
            </a:r>
            <a:r>
              <a:rPr lang="en-US"/>
              <a:t>≈ 95% </a:t>
            </a:r>
            <a:r>
              <a:rPr lang="en-US" dirty="0"/>
              <a:t>of EU Refining </a:t>
            </a:r>
          </a:p>
          <a:p>
            <a:pPr marL="0" indent="0">
              <a:defRPr/>
            </a:pPr>
            <a:endParaRPr lang="fr-FR" dirty="0"/>
          </a:p>
        </p:txBody>
      </p:sp>
      <p:graphicFrame>
        <p:nvGraphicFramePr>
          <p:cNvPr id="52" name="Table 51"/>
          <p:cNvGraphicFramePr>
            <a:graphicFrameLocks noGrp="1"/>
          </p:cNvGraphicFramePr>
          <p:nvPr/>
        </p:nvGraphicFramePr>
        <p:xfrm>
          <a:off x="1631950" y="1144590"/>
          <a:ext cx="8915403" cy="4708523"/>
        </p:xfrm>
        <a:graphic>
          <a:graphicData uri="http://schemas.openxmlformats.org/drawingml/2006/table">
            <a:tbl>
              <a:tblPr firstRow="1" bandRow="1">
                <a:tableStyleId>{2D5ABB26-0587-4C30-8999-92F81FD0307C}</a:tableStyleId>
              </a:tblPr>
              <a:tblGrid>
                <a:gridCol w="1273629">
                  <a:extLst>
                    <a:ext uri="{9D8B030D-6E8A-4147-A177-3AD203B41FA5}">
                      <a16:colId xmlns:a16="http://schemas.microsoft.com/office/drawing/2014/main" xmlns="" val="20000"/>
                    </a:ext>
                  </a:extLst>
                </a:gridCol>
                <a:gridCol w="1273629">
                  <a:extLst>
                    <a:ext uri="{9D8B030D-6E8A-4147-A177-3AD203B41FA5}">
                      <a16:colId xmlns:a16="http://schemas.microsoft.com/office/drawing/2014/main" xmlns="" val="20001"/>
                    </a:ext>
                  </a:extLst>
                </a:gridCol>
                <a:gridCol w="1273629">
                  <a:extLst>
                    <a:ext uri="{9D8B030D-6E8A-4147-A177-3AD203B41FA5}">
                      <a16:colId xmlns:a16="http://schemas.microsoft.com/office/drawing/2014/main" xmlns="" val="20002"/>
                    </a:ext>
                  </a:extLst>
                </a:gridCol>
                <a:gridCol w="1273629">
                  <a:extLst>
                    <a:ext uri="{9D8B030D-6E8A-4147-A177-3AD203B41FA5}">
                      <a16:colId xmlns:a16="http://schemas.microsoft.com/office/drawing/2014/main" xmlns="" val="20003"/>
                    </a:ext>
                  </a:extLst>
                </a:gridCol>
                <a:gridCol w="1241315">
                  <a:extLst>
                    <a:ext uri="{9D8B030D-6E8A-4147-A177-3AD203B41FA5}">
                      <a16:colId xmlns:a16="http://schemas.microsoft.com/office/drawing/2014/main" xmlns="" val="20004"/>
                    </a:ext>
                  </a:extLst>
                </a:gridCol>
                <a:gridCol w="1305943">
                  <a:extLst>
                    <a:ext uri="{9D8B030D-6E8A-4147-A177-3AD203B41FA5}">
                      <a16:colId xmlns:a16="http://schemas.microsoft.com/office/drawing/2014/main" xmlns="" val="20005"/>
                    </a:ext>
                  </a:extLst>
                </a:gridCol>
                <a:gridCol w="1273629">
                  <a:extLst>
                    <a:ext uri="{9D8B030D-6E8A-4147-A177-3AD203B41FA5}">
                      <a16:colId xmlns:a16="http://schemas.microsoft.com/office/drawing/2014/main" xmlns="" val="20006"/>
                    </a:ext>
                  </a:extLst>
                </a:gridCol>
              </a:tblGrid>
              <a:tr h="780123">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780123">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780123">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807908">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780123">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780123">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900" dirty="0"/>
                    </a:p>
                  </a:txBody>
                  <a:tcPr marL="91427" marR="91427"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pic>
        <p:nvPicPr>
          <p:cNvPr id="26671"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8825" y="1231901"/>
            <a:ext cx="58896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2"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4479" y="1146539"/>
            <a:ext cx="719139" cy="782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3" name="Picture 5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30480" y="2104480"/>
            <a:ext cx="1319213"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4" name="Picture 5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43365" y="2077477"/>
            <a:ext cx="4873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5" name="Picture 5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25471" y="2162847"/>
            <a:ext cx="9810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6" name="Picture 5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98052" y="2828201"/>
            <a:ext cx="1041400" cy="78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9" name="Picture 6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07358" y="3684231"/>
            <a:ext cx="10636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0" name="Picture 6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618723" y="3584011"/>
            <a:ext cx="723900" cy="5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1" name="Picture 6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860401" y="4298325"/>
            <a:ext cx="679451" cy="67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2" name="Picture 6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94819" y="4298326"/>
            <a:ext cx="896939"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5" name="Picture 6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608494" y="4358187"/>
            <a:ext cx="731839"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7" name="Picture 7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68287" y="4529040"/>
            <a:ext cx="906463" cy="51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8" name="Picture 7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607662" y="4415681"/>
            <a:ext cx="758825" cy="70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0" name="Picture 7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3196215" y="5332276"/>
            <a:ext cx="8763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2" name="Picture 7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500307" y="5225256"/>
            <a:ext cx="8382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3" name="Picture 76"/>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887645" y="3725857"/>
            <a:ext cx="1547451" cy="2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4" name="Picture 7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329579" y="3004229"/>
            <a:ext cx="1273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6" name="Picture 79"/>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329912" y="3714174"/>
            <a:ext cx="12557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7" name="Picture 8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8140144" y="2902781"/>
            <a:ext cx="9874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8" name="Picture 81"/>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183495" y="2944851"/>
            <a:ext cx="866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0" name="Picture 8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1618756" y="1857867"/>
            <a:ext cx="1128712" cy="98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1" name="Picture 84"/>
          <p:cNvPicPr>
            <a:picLocks noChangeAspect="1"/>
          </p:cNvPicPr>
          <p:nvPr/>
        </p:nvPicPr>
        <p:blipFill>
          <a:blip r:embed="rId24">
            <a:extLst>
              <a:ext uri="{28A0092B-C50C-407E-A947-70E740481C1C}">
                <a14:useLocalDpi xmlns:a14="http://schemas.microsoft.com/office/drawing/2010/main" val="0"/>
              </a:ext>
            </a:extLst>
          </a:blip>
          <a:srcRect t="11526" b="21957"/>
          <a:stretch>
            <a:fillRect/>
          </a:stretch>
        </p:blipFill>
        <p:spPr bwMode="auto">
          <a:xfrm>
            <a:off x="1647826" y="1146176"/>
            <a:ext cx="12541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2" name="Picture 8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4343400" y="1441451"/>
            <a:ext cx="11826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3" name="Picture 86"/>
          <p:cNvPicPr>
            <a:picLocks noChangeAspect="1"/>
          </p:cNvPicPr>
          <p:nvPr/>
        </p:nvPicPr>
        <p:blipFill>
          <a:blip r:embed="rId26">
            <a:extLst>
              <a:ext uri="{28A0092B-C50C-407E-A947-70E740481C1C}">
                <a14:useLocalDpi xmlns:a14="http://schemas.microsoft.com/office/drawing/2010/main" val="0"/>
              </a:ext>
            </a:extLst>
          </a:blip>
          <a:srcRect l="10626" t="20074" r="7475" b="24802"/>
          <a:stretch>
            <a:fillRect/>
          </a:stretch>
        </p:blipFill>
        <p:spPr bwMode="auto">
          <a:xfrm>
            <a:off x="6607176" y="1358901"/>
            <a:ext cx="12747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4" name="Picture 87"/>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2950542" y="2250806"/>
            <a:ext cx="1155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5" name="Picture 88"/>
          <p:cNvPicPr>
            <a:picLocks noChangeAspect="1"/>
          </p:cNvPicPr>
          <p:nvPr/>
        </p:nvPicPr>
        <p:blipFill>
          <a:blip r:embed="rId28">
            <a:extLst>
              <a:ext uri="{28A0092B-C50C-407E-A947-70E740481C1C}">
                <a14:useLocalDpi xmlns:a14="http://schemas.microsoft.com/office/drawing/2010/main" val="0"/>
              </a:ext>
            </a:extLst>
          </a:blip>
          <a:srcRect l="17036" t="24834" r="17036" b="27629"/>
          <a:stretch>
            <a:fillRect/>
          </a:stretch>
        </p:blipFill>
        <p:spPr bwMode="auto">
          <a:xfrm>
            <a:off x="5742117" y="2077424"/>
            <a:ext cx="1079500"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6" name="Picture 89"/>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7101683" y="2125117"/>
            <a:ext cx="560387" cy="57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8" name="Picture 91"/>
          <p:cNvPicPr>
            <a:picLocks noChangeAspect="1"/>
          </p:cNvPicPr>
          <p:nvPr/>
        </p:nvPicPr>
        <p:blipFill>
          <a:blip r:embed="rId30">
            <a:extLst>
              <a:ext uri="{28A0092B-C50C-407E-A947-70E740481C1C}">
                <a14:useLocalDpi xmlns:a14="http://schemas.microsoft.com/office/drawing/2010/main" val="0"/>
              </a:ext>
            </a:extLst>
          </a:blip>
          <a:srcRect l="8421" t="36771" r="10310" b="32990"/>
          <a:stretch>
            <a:fillRect/>
          </a:stretch>
        </p:blipFill>
        <p:spPr bwMode="auto">
          <a:xfrm>
            <a:off x="7916815" y="5424548"/>
            <a:ext cx="122396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9" name="Picture 92"/>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4660909" y="3619540"/>
            <a:ext cx="1428743" cy="4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710" name="Slide Number Placeholder 3"/>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32" indent="-285744">
              <a:defRPr>
                <a:solidFill>
                  <a:schemeClr val="tx1"/>
                </a:solidFill>
                <a:latin typeface="Calibri" panose="020F0502020204030204" pitchFamily="34" charset="0"/>
              </a:defRPr>
            </a:lvl2pPr>
            <a:lvl3pPr marL="1142971" indent="-228594">
              <a:defRPr>
                <a:solidFill>
                  <a:schemeClr val="tx1"/>
                </a:solidFill>
                <a:latin typeface="Calibri" panose="020F0502020204030204" pitchFamily="34" charset="0"/>
              </a:defRPr>
            </a:lvl3pPr>
            <a:lvl4pPr marL="1600160" indent="-228594">
              <a:defRPr>
                <a:solidFill>
                  <a:schemeClr val="tx1"/>
                </a:solidFill>
                <a:latin typeface="Calibri" panose="020F0502020204030204" pitchFamily="34" charset="0"/>
              </a:defRPr>
            </a:lvl4pPr>
            <a:lvl5pPr marL="2057349" indent="-228594">
              <a:defRPr>
                <a:solidFill>
                  <a:schemeClr val="tx1"/>
                </a:solidFill>
                <a:latin typeface="Calibri" panose="020F0502020204030204" pitchFamily="34" charset="0"/>
              </a:defRPr>
            </a:lvl5pPr>
            <a:lvl6pPr marL="2514537" indent="-228594" defTabSz="457189" eaLnBrk="0" fontAlgn="base" hangingPunct="0">
              <a:spcBef>
                <a:spcPct val="0"/>
              </a:spcBef>
              <a:spcAft>
                <a:spcPct val="0"/>
              </a:spcAft>
              <a:defRPr>
                <a:solidFill>
                  <a:schemeClr val="tx1"/>
                </a:solidFill>
                <a:latin typeface="Calibri" panose="020F0502020204030204" pitchFamily="34" charset="0"/>
              </a:defRPr>
            </a:lvl6pPr>
            <a:lvl7pPr marL="2971726" indent="-228594" defTabSz="457189" eaLnBrk="0" fontAlgn="base" hangingPunct="0">
              <a:spcBef>
                <a:spcPct val="0"/>
              </a:spcBef>
              <a:spcAft>
                <a:spcPct val="0"/>
              </a:spcAft>
              <a:defRPr>
                <a:solidFill>
                  <a:schemeClr val="tx1"/>
                </a:solidFill>
                <a:latin typeface="Calibri" panose="020F0502020204030204" pitchFamily="34" charset="0"/>
              </a:defRPr>
            </a:lvl7pPr>
            <a:lvl8pPr marL="3428914" indent="-228594" defTabSz="457189" eaLnBrk="0" fontAlgn="base" hangingPunct="0">
              <a:spcBef>
                <a:spcPct val="0"/>
              </a:spcBef>
              <a:spcAft>
                <a:spcPct val="0"/>
              </a:spcAft>
              <a:defRPr>
                <a:solidFill>
                  <a:schemeClr val="tx1"/>
                </a:solidFill>
                <a:latin typeface="Calibri" panose="020F0502020204030204" pitchFamily="34" charset="0"/>
              </a:defRPr>
            </a:lvl8pPr>
            <a:lvl9pPr marL="3886103" indent="-228594" defTabSz="45718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fr-FR" altLang="fr-FR">
                <a:solidFill>
                  <a:srgbClr val="69B3E7"/>
                </a:solidFill>
                <a:latin typeface="DIN-Medium" panose="02000603040000020004" pitchFamily="2" charset="0"/>
              </a:rPr>
              <a:t>Page </a:t>
            </a:r>
            <a:fld id="{B9751EF1-94CA-4186-B9B6-A35203B84D7F}" type="slidenum">
              <a:rPr lang="fr-FR" altLang="fr-FR" smtClean="0">
                <a:solidFill>
                  <a:srgbClr val="69B3E7"/>
                </a:solidFill>
                <a:latin typeface="DIN-Medium" panose="02000603040000020004" pitchFamily="2" charset="0"/>
              </a:rPr>
              <a:pPr fontAlgn="base">
                <a:spcBef>
                  <a:spcPct val="0"/>
                </a:spcBef>
                <a:spcAft>
                  <a:spcPct val="0"/>
                </a:spcAft>
              </a:pPr>
              <a:t>2</a:t>
            </a:fld>
            <a:endParaRPr lang="fr-FR" altLang="fr-FR">
              <a:solidFill>
                <a:srgbClr val="69B3E7"/>
              </a:solidFill>
              <a:latin typeface="DIN-Medium" panose="02000603040000020004" pitchFamily="2" charset="0"/>
            </a:endParaRPr>
          </a:p>
        </p:txBody>
      </p:sp>
      <p:pic>
        <p:nvPicPr>
          <p:cNvPr id="2" name="Picture 1"/>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2898052" y="1246017"/>
            <a:ext cx="1239928" cy="876643"/>
          </a:xfrm>
          <a:prstGeom prst="rect">
            <a:avLst/>
          </a:prstGeom>
        </p:spPr>
      </p:pic>
      <p:pic>
        <p:nvPicPr>
          <p:cNvPr id="3" name="Picture 2"/>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090869" y="1496165"/>
            <a:ext cx="1197004" cy="251292"/>
          </a:xfrm>
          <a:prstGeom prst="rect">
            <a:avLst/>
          </a:prstGeom>
        </p:spPr>
      </p:pic>
      <p:pic>
        <p:nvPicPr>
          <p:cNvPr id="4" name="Picture 3"/>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817489" y="5198493"/>
            <a:ext cx="924628" cy="730820"/>
          </a:xfrm>
          <a:prstGeom prst="rect">
            <a:avLst/>
          </a:prstGeom>
        </p:spPr>
      </p:pic>
      <p:pic>
        <p:nvPicPr>
          <p:cNvPr id="6" name="Picture 5"/>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679395" y="3043214"/>
            <a:ext cx="1007435" cy="302231"/>
          </a:xfrm>
          <a:prstGeom prst="rect">
            <a:avLst/>
          </a:prstGeom>
        </p:spPr>
      </p:pic>
      <p:pic>
        <p:nvPicPr>
          <p:cNvPr id="7" name="Picture 6"/>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679395" y="3351395"/>
            <a:ext cx="1009940" cy="1009940"/>
          </a:xfrm>
          <a:prstGeom prst="rect">
            <a:avLst/>
          </a:prstGeom>
        </p:spPr>
      </p:pic>
      <p:pic>
        <p:nvPicPr>
          <p:cNvPr id="8" name="Picture 7"/>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9513206" y="5410865"/>
            <a:ext cx="1078719" cy="343392"/>
          </a:xfrm>
          <a:prstGeom prst="rect">
            <a:avLst/>
          </a:prstGeom>
        </p:spPr>
      </p:pic>
      <p:pic>
        <p:nvPicPr>
          <p:cNvPr id="9" name="Picture 8"/>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639328" y="5250562"/>
            <a:ext cx="1169483" cy="567839"/>
          </a:xfrm>
          <a:prstGeom prst="rect">
            <a:avLst/>
          </a:prstGeom>
        </p:spPr>
      </p:pic>
      <p:pic>
        <p:nvPicPr>
          <p:cNvPr id="10" name="Picture 9"/>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8209513" y="4348069"/>
            <a:ext cx="848683" cy="848683"/>
          </a:xfrm>
          <a:prstGeom prst="rect">
            <a:avLst/>
          </a:prstGeom>
        </p:spPr>
      </p:pic>
      <p:pic>
        <p:nvPicPr>
          <p:cNvPr id="11" name="Picture 10"/>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4385115" y="4351161"/>
            <a:ext cx="743572" cy="756176"/>
          </a:xfrm>
          <a:prstGeom prst="rect">
            <a:avLst/>
          </a:prstGeom>
        </p:spPr>
      </p:pic>
      <p:pic>
        <p:nvPicPr>
          <p:cNvPr id="5" name="Picture 4"/>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9287872" y="3063500"/>
            <a:ext cx="1368261" cy="281945"/>
          </a:xfrm>
          <a:prstGeom prst="rect">
            <a:avLst/>
          </a:prstGeom>
        </p:spPr>
      </p:pic>
      <p:pic>
        <p:nvPicPr>
          <p:cNvPr id="12" name="Picture 11"/>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6868287" y="3009387"/>
            <a:ext cx="1027179" cy="515301"/>
          </a:xfrm>
          <a:prstGeom prst="rect">
            <a:avLst/>
          </a:prstGeom>
        </p:spPr>
      </p:pic>
    </p:spTree>
    <p:extLst>
      <p:ext uri="{BB962C8B-B14F-4D97-AF65-F5344CB8AC3E}">
        <p14:creationId xmlns:p14="http://schemas.microsoft.com/office/powerpoint/2010/main" val="11163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xmlns="" id="{0A1B7648-E41B-42A4-BFB2-F5BEF1AC3459}"/>
              </a:ext>
            </a:extLst>
          </p:cNvPr>
          <p:cNvSpPr>
            <a:spLocks noGrp="1" noChangeArrowheads="1"/>
          </p:cNvSpPr>
          <p:nvPr>
            <p:ph sz="quarter" idx="12"/>
          </p:nvPr>
        </p:nvSpPr>
        <p:spPr bwMode="auto">
          <a:xfrm>
            <a:off x="527050" y="289272"/>
            <a:ext cx="6577013" cy="714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defRPr/>
            </a:pPr>
            <a:r>
              <a:rPr lang="en-GB" altLang="en-US" sz="2667" dirty="0">
                <a:solidFill>
                  <a:srgbClr val="005587"/>
                </a:solidFill>
              </a:rPr>
              <a:t>The </a:t>
            </a:r>
            <a:r>
              <a:rPr lang="x-none" altLang="en-US" sz="2667" dirty="0">
                <a:solidFill>
                  <a:srgbClr val="005587"/>
                </a:solidFill>
              </a:rPr>
              <a:t>f</a:t>
            </a:r>
            <a:r>
              <a:rPr lang="en-GB" altLang="en-US" sz="2667" dirty="0">
                <a:solidFill>
                  <a:srgbClr val="005587"/>
                </a:solidFill>
              </a:rPr>
              <a:t>u</a:t>
            </a:r>
            <a:r>
              <a:rPr lang="x-none" altLang="en-US" sz="2667" dirty="0">
                <a:solidFill>
                  <a:srgbClr val="005587"/>
                </a:solidFill>
              </a:rPr>
              <a:t>t</a:t>
            </a:r>
            <a:r>
              <a:rPr lang="en-GB" altLang="en-US" sz="2667" dirty="0">
                <a:solidFill>
                  <a:srgbClr val="005587"/>
                </a:solidFill>
              </a:rPr>
              <a:t>u</a:t>
            </a:r>
            <a:r>
              <a:rPr lang="x-none" altLang="en-US" sz="2667" dirty="0">
                <a:solidFill>
                  <a:srgbClr val="005587"/>
                </a:solidFill>
              </a:rPr>
              <a:t>r</a:t>
            </a:r>
            <a:r>
              <a:rPr lang="en-GB" altLang="en-US" sz="2667" dirty="0">
                <a:solidFill>
                  <a:srgbClr val="005587"/>
                </a:solidFill>
              </a:rPr>
              <a:t>e</a:t>
            </a:r>
            <a:r>
              <a:rPr lang="x-none" altLang="en-US" sz="2667" dirty="0">
                <a:solidFill>
                  <a:srgbClr val="005587"/>
                </a:solidFill>
              </a:rPr>
              <a:t> </a:t>
            </a:r>
            <a:r>
              <a:rPr lang="en-GB" altLang="en-US" sz="2667" dirty="0">
                <a:solidFill>
                  <a:srgbClr val="005587"/>
                </a:solidFill>
              </a:rPr>
              <a:t>refiner</a:t>
            </a:r>
            <a:r>
              <a:rPr lang="x-none" altLang="en-US" sz="2667" dirty="0">
                <a:solidFill>
                  <a:srgbClr val="005587"/>
                </a:solidFill>
              </a:rPr>
              <a:t>y: </a:t>
            </a:r>
            <a:r>
              <a:rPr lang="en-GB" altLang="en-US" sz="2667" dirty="0">
                <a:solidFill>
                  <a:srgbClr val="005587"/>
                </a:solidFill>
              </a:rPr>
              <a:t>an ENERGY HUB… </a:t>
            </a:r>
          </a:p>
        </p:txBody>
      </p:sp>
      <p:sp>
        <p:nvSpPr>
          <p:cNvPr id="6" name="Content Placeholder 5">
            <a:extLst>
              <a:ext uri="{FF2B5EF4-FFF2-40B4-BE49-F238E27FC236}">
                <a16:creationId xmlns:a16="http://schemas.microsoft.com/office/drawing/2014/main" xmlns="" id="{73EFE41D-5742-4894-BA46-C4B3968A2148}"/>
              </a:ext>
            </a:extLst>
          </p:cNvPr>
          <p:cNvSpPr>
            <a:spLocks noGrp="1"/>
          </p:cNvSpPr>
          <p:nvPr>
            <p:ph sz="quarter" idx="14"/>
          </p:nvPr>
        </p:nvSpPr>
        <p:spPr>
          <a:xfrm>
            <a:off x="6632575" y="795685"/>
            <a:ext cx="5064125" cy="473075"/>
          </a:xfrm>
        </p:spPr>
        <p:txBody>
          <a:bodyPr/>
          <a:lstStyle/>
          <a:p>
            <a:pPr>
              <a:defRPr/>
            </a:pPr>
            <a:r>
              <a:rPr lang="en-US" dirty="0"/>
              <a:t>… within an INDUSTRIAL CLUSTER</a:t>
            </a:r>
            <a:endParaRPr lang="en-GB" dirty="0"/>
          </a:p>
        </p:txBody>
      </p:sp>
      <p:pic>
        <p:nvPicPr>
          <p:cNvPr id="4" name="Picture 3">
            <a:extLst>
              <a:ext uri="{FF2B5EF4-FFF2-40B4-BE49-F238E27FC236}">
                <a16:creationId xmlns:a16="http://schemas.microsoft.com/office/drawing/2014/main" xmlns="" id="{52E10E8F-F21B-4261-AB91-3B85E0A15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1125538"/>
            <a:ext cx="12134851"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4">
            <a:extLst>
              <a:ext uri="{FF2B5EF4-FFF2-40B4-BE49-F238E27FC236}">
                <a16:creationId xmlns:a16="http://schemas.microsoft.com/office/drawing/2014/main" xmlns="" id="{009F495B-9722-4CB6-AC85-6F777B0B1A0D}"/>
              </a:ext>
            </a:extLst>
          </p:cNvPr>
          <p:cNvSpPr txBox="1">
            <a:spLocks/>
          </p:cNvSpPr>
          <p:nvPr/>
        </p:nvSpPr>
        <p:spPr>
          <a:xfrm>
            <a:off x="10634663" y="6116638"/>
            <a:ext cx="958850" cy="720725"/>
          </a:xfrm>
          <a:prstGeom prst="rect">
            <a:avLst/>
          </a:prstGeom>
        </p:spPr>
        <p:txBody>
          <a:bodyPr lIns="0" tIns="0" rIns="0" bIns="0" anchor="ctr"/>
          <a:lstStyle>
            <a:defPPr>
              <a:defRPr lang="fr-FR"/>
            </a:defPPr>
            <a:lvl1pPr algn="ctr" defTabSz="457200" rtl="0" eaLnBrk="0" fontAlgn="base" hangingPunct="0">
              <a:spcBef>
                <a:spcPct val="0"/>
              </a:spcBef>
              <a:spcAft>
                <a:spcPct val="0"/>
              </a:spcAft>
              <a:defRPr sz="1067" kern="1200">
                <a:solidFill>
                  <a:srgbClr val="69B3E7"/>
                </a:solidFill>
                <a:latin typeface="DIN-Medium"/>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GB" sz="1067" b="0" i="0" u="none" strike="noStrike" kern="1200" cap="none" spc="0" normalizeH="0" baseline="0" noProof="0" dirty="0">
                <a:ln>
                  <a:noFill/>
                </a:ln>
                <a:solidFill>
                  <a:srgbClr val="69B3E7"/>
                </a:solidFill>
                <a:effectLst/>
                <a:uLnTx/>
                <a:uFillTx/>
                <a:latin typeface="DIN-Medium"/>
                <a:ea typeface="+mn-ea"/>
                <a:cs typeface="+mn-cs"/>
              </a:rPr>
              <a:t>Page </a:t>
            </a:r>
            <a:fld id="{2667B27E-7EE8-44FF-B67C-DEF49AB2054B}" type="slidenum">
              <a:rPr kumimoji="0" lang="en-GB" sz="1067" b="0" i="0" u="none" strike="noStrike" kern="1200" cap="none" spc="0" normalizeH="0" baseline="0" noProof="0">
                <a:ln>
                  <a:noFill/>
                </a:ln>
                <a:solidFill>
                  <a:srgbClr val="69B3E7"/>
                </a:solidFill>
                <a:effectLst/>
                <a:uLnTx/>
                <a:uFillTx/>
                <a:latin typeface="DIN-Medium"/>
                <a:ea typeface="+mn-ea"/>
                <a:cs typeface="+mn-cs"/>
              </a:rPr>
              <a:pPr marL="0" marR="0" lvl="0" indent="0" algn="ctr" defTabSz="609570" rtl="0" eaLnBrk="1" fontAlgn="auto" latinLnBrk="0" hangingPunct="1">
                <a:lnSpc>
                  <a:spcPct val="100000"/>
                </a:lnSpc>
                <a:spcBef>
                  <a:spcPts val="0"/>
                </a:spcBef>
                <a:spcAft>
                  <a:spcPts val="0"/>
                </a:spcAft>
                <a:buClrTx/>
                <a:buSzTx/>
                <a:buFontTx/>
                <a:buNone/>
                <a:tabLst/>
                <a:defRPr/>
              </a:pPr>
              <a:t>3</a:t>
            </a:fld>
            <a:endParaRPr kumimoji="0" lang="en-GB" sz="1067" b="0" i="0" u="none" strike="noStrike" kern="1200" cap="none" spc="0" normalizeH="0" baseline="0" noProof="0" dirty="0">
              <a:ln>
                <a:noFill/>
              </a:ln>
              <a:solidFill>
                <a:srgbClr val="69B3E7"/>
              </a:solidFill>
              <a:effectLst/>
              <a:uLnTx/>
              <a:uFillTx/>
              <a:latin typeface="DIN-Medium"/>
              <a:ea typeface="+mn-ea"/>
              <a:cs typeface="+mn-cs"/>
            </a:endParaRPr>
          </a:p>
        </p:txBody>
      </p:sp>
      <p:sp>
        <p:nvSpPr>
          <p:cNvPr id="3" name="Multiplication Sign 2">
            <a:extLst>
              <a:ext uri="{FF2B5EF4-FFF2-40B4-BE49-F238E27FC236}">
                <a16:creationId xmlns:a16="http://schemas.microsoft.com/office/drawing/2014/main" xmlns="" id="{BE5DB31B-4458-4964-A6F2-910F627DF87E}"/>
              </a:ext>
            </a:extLst>
          </p:cNvPr>
          <p:cNvSpPr/>
          <p:nvPr/>
        </p:nvSpPr>
        <p:spPr>
          <a:xfrm>
            <a:off x="1315330" y="3524697"/>
            <a:ext cx="1396294" cy="696391"/>
          </a:xfrm>
          <a:prstGeom prst="mathMultiply">
            <a:avLst>
              <a:gd name="adj1" fmla="val 7395"/>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8">
            <a:extLst>
              <a:ext uri="{FF2B5EF4-FFF2-40B4-BE49-F238E27FC236}">
                <a16:creationId xmlns:a16="http://schemas.microsoft.com/office/drawing/2014/main" xmlns="" id="{45E0D68F-723A-4BA7-A0FD-DBAA3818F0FE}"/>
              </a:ext>
            </a:extLst>
          </p:cNvPr>
          <p:cNvSpPr>
            <a:spLocks noGrp="1"/>
          </p:cNvSpPr>
          <p:nvPr>
            <p:ph sz="quarter" idx="13"/>
          </p:nvPr>
        </p:nvSpPr>
        <p:spPr>
          <a:xfrm>
            <a:off x="623888" y="1136650"/>
            <a:ext cx="7913687" cy="2001838"/>
          </a:xfrm>
        </p:spPr>
        <p:txBody>
          <a:bodyPr/>
          <a:lstStyle/>
          <a:p>
            <a:pPr algn="l">
              <a:buFont typeface="Arial"/>
              <a:buBlip>
                <a:blip r:embed="rId3"/>
              </a:buBlip>
              <a:defRPr/>
            </a:pPr>
            <a:r>
              <a:rPr lang="en-GB" sz="1800" dirty="0"/>
              <a:t>The EU refining industry’s potential pathway to achieve climate neutrality by 2050 in all transport modes.</a:t>
            </a:r>
          </a:p>
          <a:p>
            <a:pPr>
              <a:buFont typeface="Arial"/>
              <a:buBlip>
                <a:blip r:embed="rId3"/>
              </a:buBlip>
              <a:defRPr/>
            </a:pPr>
            <a:r>
              <a:rPr lang="en-GB" sz="1800" dirty="0"/>
              <a:t>By 2050, at the latest, every litre of liquid fuel for transport could be net climate neutral, enabling so the decarbonisation of aviation, maritime and road transport.</a:t>
            </a:r>
          </a:p>
          <a:p>
            <a:pPr>
              <a:buFont typeface="Arial"/>
              <a:buBlip>
                <a:blip r:embed="rId3"/>
              </a:buBlip>
              <a:defRPr/>
            </a:pPr>
            <a:r>
              <a:rPr lang="it-IT" sz="1800" dirty="0"/>
              <a:t>U</a:t>
            </a:r>
            <a:r>
              <a:rPr lang="aa-ET" sz="1800" dirty="0"/>
              <a:t>p </a:t>
            </a:r>
            <a:r>
              <a:rPr lang="en-GB" sz="1800" dirty="0"/>
              <a:t>t</a:t>
            </a:r>
            <a:r>
              <a:rPr lang="aa-ET" sz="1800" dirty="0"/>
              <a:t>o 650 </a:t>
            </a:r>
            <a:r>
              <a:rPr lang="en-GB" sz="1800" dirty="0"/>
              <a:t>b</a:t>
            </a:r>
            <a:r>
              <a:rPr lang="aa-ET" sz="1800" dirty="0"/>
              <a:t>l</a:t>
            </a:r>
            <a:r>
              <a:rPr lang="en-GB" sz="1800" dirty="0"/>
              <a:t>n</a:t>
            </a:r>
            <a:r>
              <a:rPr lang="aa-ET" sz="1800" dirty="0"/>
              <a:t>€ </a:t>
            </a:r>
            <a:r>
              <a:rPr lang="en-GB" sz="1800" dirty="0"/>
              <a:t>i</a:t>
            </a:r>
            <a:r>
              <a:rPr lang="aa-ET" sz="1800" dirty="0"/>
              <a:t>n</a:t>
            </a:r>
            <a:r>
              <a:rPr lang="en-GB" sz="1800" dirty="0"/>
              <a:t>v</a:t>
            </a:r>
            <a:r>
              <a:rPr lang="aa-ET" sz="1800" dirty="0"/>
              <a:t>e</a:t>
            </a:r>
            <a:r>
              <a:rPr lang="en-GB" sz="1800" dirty="0"/>
              <a:t>s</a:t>
            </a:r>
            <a:r>
              <a:rPr lang="aa-ET" sz="1800" dirty="0"/>
              <a:t>t</a:t>
            </a:r>
            <a:r>
              <a:rPr lang="en-GB" sz="1800" dirty="0"/>
              <a:t>m</a:t>
            </a:r>
            <a:r>
              <a:rPr lang="aa-ET" sz="1800" dirty="0"/>
              <a:t>e</a:t>
            </a:r>
            <a:r>
              <a:rPr lang="en-GB" sz="1800" dirty="0"/>
              <a:t>n</a:t>
            </a:r>
            <a:r>
              <a:rPr lang="aa-ET" sz="1800" dirty="0"/>
              <a:t>t </a:t>
            </a:r>
            <a:r>
              <a:rPr lang="en-GB" sz="1800" dirty="0"/>
              <a:t>o</a:t>
            </a:r>
            <a:r>
              <a:rPr lang="aa-ET" sz="1800" dirty="0"/>
              <a:t>v</a:t>
            </a:r>
            <a:r>
              <a:rPr lang="en-GB" sz="1800" dirty="0"/>
              <a:t>e</a:t>
            </a:r>
            <a:r>
              <a:rPr lang="aa-ET" sz="1800" dirty="0"/>
              <a:t>r 30 </a:t>
            </a:r>
            <a:r>
              <a:rPr lang="en-GB" sz="1800" dirty="0"/>
              <a:t>y</a:t>
            </a:r>
            <a:r>
              <a:rPr lang="aa-ET" sz="1800" dirty="0"/>
              <a:t>e</a:t>
            </a:r>
            <a:r>
              <a:rPr lang="en-GB" sz="1800" dirty="0"/>
              <a:t>a</a:t>
            </a:r>
            <a:r>
              <a:rPr lang="aa-ET" sz="1800" dirty="0"/>
              <a:t>r</a:t>
            </a:r>
            <a:r>
              <a:rPr lang="en-GB" sz="1800" dirty="0"/>
              <a:t>s.</a:t>
            </a:r>
          </a:p>
          <a:p>
            <a:pPr>
              <a:buFont typeface="Arial"/>
              <a:buBlip>
                <a:blip r:embed="rId3"/>
              </a:buBlip>
              <a:defRPr/>
            </a:pPr>
            <a:endParaRPr lang="nl-BE" sz="1800" dirty="0"/>
          </a:p>
          <a:p>
            <a:pPr marL="0" indent="0" algn="l">
              <a:buFont typeface="Arial"/>
              <a:buNone/>
              <a:defRPr/>
            </a:pPr>
            <a:endParaRPr lang="en-GB" sz="1800" dirty="0"/>
          </a:p>
          <a:p>
            <a:pPr marL="228584" indent="-228584" algn="l">
              <a:buFont typeface="Arial" panose="020B0604020202020204" pitchFamily="34" charset="0"/>
              <a:buChar char="•"/>
              <a:defRPr/>
            </a:pPr>
            <a:endParaRPr lang="fr-FR" sz="1800" dirty="0"/>
          </a:p>
        </p:txBody>
      </p:sp>
      <p:sp>
        <p:nvSpPr>
          <p:cNvPr id="54275" name="Espace réservé du contenu 25">
            <a:extLst>
              <a:ext uri="{FF2B5EF4-FFF2-40B4-BE49-F238E27FC236}">
                <a16:creationId xmlns:a16="http://schemas.microsoft.com/office/drawing/2014/main" xmlns="" id="{23DB1899-839E-445F-8890-3C2448AC22CF}"/>
              </a:ext>
            </a:extLst>
          </p:cNvPr>
          <p:cNvSpPr>
            <a:spLocks noGrp="1" noChangeArrowheads="1"/>
          </p:cNvSpPr>
          <p:nvPr>
            <p:ph sz="quarter" idx="12"/>
          </p:nvPr>
        </p:nvSpPr>
        <p:spPr bwMode="auto">
          <a:xfrm>
            <a:off x="609600" y="404813"/>
            <a:ext cx="1097280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pPr>
            <a:r>
              <a:rPr lang="en-GB" altLang="x-none" sz="2400" dirty="0">
                <a:solidFill>
                  <a:srgbClr val="2C5697"/>
                </a:solidFill>
                <a:latin typeface="DIN-Medium" panose="02000603040000020004" pitchFamily="2" charset="0"/>
              </a:rPr>
              <a:t>What is </a:t>
            </a:r>
            <a:r>
              <a:rPr lang="en-GB" altLang="x-none" sz="2400" i="1" dirty="0">
                <a:solidFill>
                  <a:srgbClr val="69B3E7"/>
                </a:solidFill>
                <a:latin typeface="DIN-Medium" panose="02000603040000020004" pitchFamily="2" charset="0"/>
              </a:rPr>
              <a:t>Clean Fuels for All  </a:t>
            </a:r>
            <a:r>
              <a:rPr lang="en-GB" altLang="x-none" sz="2400" dirty="0">
                <a:solidFill>
                  <a:srgbClr val="2C5697"/>
                </a:solidFill>
                <a:latin typeface="DIN-Medium" panose="02000603040000020004" pitchFamily="2" charset="0"/>
              </a:rPr>
              <a:t>about? </a:t>
            </a:r>
          </a:p>
        </p:txBody>
      </p:sp>
      <p:sp>
        <p:nvSpPr>
          <p:cNvPr id="7" name="Slide Number Placeholder 4">
            <a:extLst>
              <a:ext uri="{FF2B5EF4-FFF2-40B4-BE49-F238E27FC236}">
                <a16:creationId xmlns:a16="http://schemas.microsoft.com/office/drawing/2014/main" xmlns="" id="{009F495B-9722-4CB6-AC85-6F777B0B1A0D}"/>
              </a:ext>
            </a:extLst>
          </p:cNvPr>
          <p:cNvSpPr>
            <a:spLocks noGrp="1"/>
          </p:cNvSpPr>
          <p:nvPr>
            <p:ph type="sldNum" sz="quarter" idx="14"/>
          </p:nvPr>
        </p:nvSpPr>
        <p:spPr/>
        <p:txBody>
          <a:bodyPr/>
          <a:lstStyle/>
          <a:p>
            <a:pPr defTabSz="609570">
              <a:defRPr/>
            </a:pPr>
            <a:r>
              <a:rPr lang="en-GB" dirty="0"/>
              <a:t>Page </a:t>
            </a:r>
            <a:fld id="{20E616A3-D969-4F60-80FD-70D05A7A5D1D}" type="slidenum">
              <a:rPr lang="en-GB"/>
              <a:pPr defTabSz="609570">
                <a:defRPr/>
              </a:pPr>
              <a:t>4</a:t>
            </a:fld>
            <a:endParaRPr lang="en-GB" dirty="0"/>
          </a:p>
        </p:txBody>
      </p:sp>
      <p:pic>
        <p:nvPicPr>
          <p:cNvPr id="54277" name="Content Placeholder 7">
            <a:extLst>
              <a:ext uri="{FF2B5EF4-FFF2-40B4-BE49-F238E27FC236}">
                <a16:creationId xmlns:a16="http://schemas.microsoft.com/office/drawing/2014/main" xmlns="" id="{EC092EA5-CB8F-4416-8A60-A201C0D01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575" y="1176338"/>
            <a:ext cx="2573338"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space réservé du contenu 8">
            <a:extLst>
              <a:ext uri="{FF2B5EF4-FFF2-40B4-BE49-F238E27FC236}">
                <a16:creationId xmlns:a16="http://schemas.microsoft.com/office/drawing/2014/main" xmlns="" id="{191F83C9-2B5E-42AB-ABD1-D45FA8EAD74C}"/>
              </a:ext>
            </a:extLst>
          </p:cNvPr>
          <p:cNvSpPr txBox="1">
            <a:spLocks/>
          </p:cNvSpPr>
          <p:nvPr/>
        </p:nvSpPr>
        <p:spPr>
          <a:xfrm>
            <a:off x="595313" y="2781300"/>
            <a:ext cx="9821862" cy="1895475"/>
          </a:xfrm>
          <a:prstGeom prst="rect">
            <a:avLst/>
          </a:prstGeom>
        </p:spPr>
        <p:txBody>
          <a:bodyPr lIns="0" tIns="0"/>
          <a:lstStyle>
            <a:lvl1pPr marL="457177" indent="-457177" algn="just" defTabSz="457200" rtl="0" eaLnBrk="1" latinLnBrk="0" hangingPunct="1">
              <a:spcBef>
                <a:spcPct val="20000"/>
              </a:spcBef>
              <a:buClr>
                <a:srgbClr val="2C5697"/>
              </a:buClr>
              <a:buSzPct val="100000"/>
              <a:buFont typeface="Arial"/>
              <a:buChar char="•"/>
              <a:defRPr sz="1867" kern="1200">
                <a:solidFill>
                  <a:srgbClr val="2C5697"/>
                </a:solidFill>
                <a:latin typeface="DIN-Medium"/>
                <a:ea typeface="+mn-ea"/>
                <a:cs typeface="+mn-cs"/>
              </a:defRPr>
            </a:lvl1pPr>
            <a:lvl2pPr marL="742950" indent="-285750" algn="just" defTabSz="457200" rtl="0" eaLnBrk="1" latinLnBrk="0" hangingPunct="1">
              <a:spcBef>
                <a:spcPct val="20000"/>
              </a:spcBef>
              <a:buClr>
                <a:srgbClr val="69B3E7"/>
              </a:buClr>
              <a:buFont typeface="Arial"/>
              <a:buChar char="•"/>
              <a:defRPr sz="1600" b="0" i="0" kern="1200">
                <a:solidFill>
                  <a:srgbClr val="69B3E7"/>
                </a:solidFill>
                <a:latin typeface="DIN-Medium"/>
                <a:ea typeface="+mn-ea"/>
                <a:cs typeface="+mn-cs"/>
              </a:defRPr>
            </a:lvl2pPr>
            <a:lvl3pPr marL="1143000" indent="-228600" algn="just" defTabSz="457200" rtl="0" eaLnBrk="1" latinLnBrk="0" hangingPunct="1">
              <a:spcBef>
                <a:spcPct val="20000"/>
              </a:spcBef>
              <a:buClr>
                <a:srgbClr val="414141"/>
              </a:buClr>
              <a:buFont typeface="Arial"/>
              <a:buChar char="•"/>
              <a:defRPr sz="1600" b="0" i="1" kern="1200">
                <a:solidFill>
                  <a:srgbClr val="414141"/>
                </a:solidFill>
                <a:latin typeface="DIN-Medium"/>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endParaRPr lang="en-US" sz="2000" i="1" u="sng" dirty="0">
              <a:solidFill>
                <a:srgbClr val="69B3E7"/>
              </a:solidFill>
            </a:endParaRPr>
          </a:p>
          <a:p>
            <a:pPr marL="0" indent="0">
              <a:buFont typeface="Arial"/>
              <a:buNone/>
              <a:defRPr/>
            </a:pPr>
            <a:r>
              <a:rPr lang="en-US" sz="2000" i="1" u="sng" dirty="0">
                <a:solidFill>
                  <a:srgbClr val="69B3E7"/>
                </a:solidFill>
              </a:rPr>
              <a:t>What </a:t>
            </a:r>
            <a:r>
              <a:rPr lang="aa-ET" sz="2000" i="1" u="sng" dirty="0">
                <a:solidFill>
                  <a:srgbClr val="69B3E7"/>
                </a:solidFill>
              </a:rPr>
              <a:t> </a:t>
            </a:r>
            <a:r>
              <a:rPr lang="en-GB" sz="2000" i="1" u="sng" dirty="0">
                <a:solidFill>
                  <a:srgbClr val="69B3E7"/>
                </a:solidFill>
              </a:rPr>
              <a:t>a</a:t>
            </a:r>
            <a:r>
              <a:rPr lang="aa-ET" sz="2000" i="1" u="sng" dirty="0">
                <a:solidFill>
                  <a:srgbClr val="69B3E7"/>
                </a:solidFill>
              </a:rPr>
              <a:t>r</a:t>
            </a:r>
            <a:r>
              <a:rPr lang="en-GB" sz="2000" i="1" u="sng" dirty="0">
                <a:solidFill>
                  <a:srgbClr val="69B3E7"/>
                </a:solidFill>
              </a:rPr>
              <a:t>e</a:t>
            </a:r>
            <a:r>
              <a:rPr lang="en-US" sz="2000" i="1" u="sng" dirty="0">
                <a:solidFill>
                  <a:srgbClr val="69B3E7"/>
                </a:solidFill>
              </a:rPr>
              <a:t>“Low-Carbon Liquid Fuels” ? </a:t>
            </a:r>
          </a:p>
          <a:p>
            <a:pPr marL="0" indent="0">
              <a:buFont typeface="Arial"/>
              <a:buNone/>
              <a:defRPr/>
            </a:pPr>
            <a:r>
              <a:rPr lang="aa-ET" sz="1800" dirty="0"/>
              <a:t>R</a:t>
            </a:r>
            <a:r>
              <a:rPr lang="en-GB" sz="1800" dirty="0"/>
              <a:t>e</a:t>
            </a:r>
            <a:r>
              <a:rPr lang="aa-ET" sz="1800" dirty="0"/>
              <a:t>n</a:t>
            </a:r>
            <a:r>
              <a:rPr lang="en-GB" sz="1800" dirty="0"/>
              <a:t>e</a:t>
            </a:r>
            <a:r>
              <a:rPr lang="aa-ET" sz="1800" dirty="0"/>
              <a:t>w</a:t>
            </a:r>
            <a:r>
              <a:rPr lang="en-GB" sz="1800" dirty="0"/>
              <a:t>a</a:t>
            </a:r>
            <a:r>
              <a:rPr lang="aa-ET" sz="1800" dirty="0"/>
              <a:t>b</a:t>
            </a:r>
            <a:r>
              <a:rPr lang="en-GB" sz="1800" dirty="0"/>
              <a:t>l</a:t>
            </a:r>
            <a:r>
              <a:rPr lang="aa-ET" sz="1800" dirty="0"/>
              <a:t>e </a:t>
            </a:r>
            <a:r>
              <a:rPr lang="en-GB" sz="1800" dirty="0"/>
              <a:t>a</a:t>
            </a:r>
            <a:r>
              <a:rPr lang="aa-ET" sz="1800" dirty="0"/>
              <a:t>n</a:t>
            </a:r>
            <a:r>
              <a:rPr lang="en-GB" sz="1800" dirty="0"/>
              <a:t>d</a:t>
            </a:r>
            <a:r>
              <a:rPr lang="aa-ET" sz="1800" dirty="0"/>
              <a:t> </a:t>
            </a:r>
            <a:r>
              <a:rPr lang="en-GB" sz="1800" dirty="0"/>
              <a:t>s</a:t>
            </a:r>
            <a:r>
              <a:rPr lang="en-US" sz="1800" dirty="0"/>
              <a:t>ustainable liquid fuels from non-petroleum origin</a:t>
            </a:r>
            <a:r>
              <a:rPr lang="aa-ET" sz="1800" dirty="0"/>
              <a:t>.</a:t>
            </a:r>
            <a:endParaRPr lang="en-US" sz="1800" dirty="0"/>
          </a:p>
          <a:p>
            <a:pPr marL="0" indent="0">
              <a:buFont typeface="Arial"/>
              <a:buNone/>
              <a:defRPr/>
            </a:pPr>
            <a:r>
              <a:rPr lang="en-US" sz="1800" dirty="0"/>
              <a:t>Produced from new feedstock such as biomass, renewable</a:t>
            </a:r>
            <a:r>
              <a:rPr lang="aa-ET" sz="1800" dirty="0"/>
              <a:t> </a:t>
            </a:r>
            <a:r>
              <a:rPr lang="en-GB" sz="1800" dirty="0"/>
              <a:t>e</a:t>
            </a:r>
            <a:r>
              <a:rPr lang="aa-ET" sz="1800" dirty="0"/>
              <a:t>n</a:t>
            </a:r>
            <a:r>
              <a:rPr lang="en-GB" sz="1800" dirty="0"/>
              <a:t>e</a:t>
            </a:r>
            <a:r>
              <a:rPr lang="aa-ET" sz="1800" dirty="0"/>
              <a:t>r</a:t>
            </a:r>
            <a:r>
              <a:rPr lang="en-GB" sz="1800" dirty="0"/>
              <a:t>gy</a:t>
            </a:r>
            <a:r>
              <a:rPr lang="en-US" sz="1800" dirty="0"/>
              <a:t>, waste and </a:t>
            </a:r>
          </a:p>
          <a:p>
            <a:pPr marL="0" indent="0">
              <a:buFont typeface="Arial"/>
              <a:buNone/>
              <a:defRPr/>
            </a:pPr>
            <a:r>
              <a:rPr lang="aa-ET" sz="1800" dirty="0"/>
              <a:t>r</a:t>
            </a:r>
            <a:r>
              <a:rPr lang="en-GB" sz="1800" dirty="0"/>
              <a:t>e</a:t>
            </a:r>
            <a:r>
              <a:rPr lang="aa-ET" sz="1800" dirty="0"/>
              <a:t>c</a:t>
            </a:r>
            <a:r>
              <a:rPr lang="en-GB" sz="1800" dirty="0"/>
              <a:t>y</a:t>
            </a:r>
            <a:r>
              <a:rPr lang="aa-ET" sz="1800" dirty="0"/>
              <a:t>c</a:t>
            </a:r>
            <a:r>
              <a:rPr lang="en-GB" sz="1800" dirty="0"/>
              <a:t>l</a:t>
            </a:r>
            <a:r>
              <a:rPr lang="aa-ET" sz="1800" dirty="0"/>
              <a:t>e</a:t>
            </a:r>
            <a:r>
              <a:rPr lang="en-GB" sz="1800" dirty="0"/>
              <a:t>d</a:t>
            </a:r>
            <a:r>
              <a:rPr lang="en-US" sz="1800" dirty="0"/>
              <a:t> CO</a:t>
            </a:r>
            <a:r>
              <a:rPr lang="en-US" sz="1800" baseline="-25000" dirty="0"/>
              <a:t>2</a:t>
            </a:r>
            <a:r>
              <a:rPr lang="en-US" sz="1800" dirty="0"/>
              <a:t>.</a:t>
            </a:r>
          </a:p>
          <a:p>
            <a:pPr>
              <a:buFont typeface="Arial"/>
              <a:buBlip>
                <a:blip r:embed="rId3"/>
              </a:buBlip>
              <a:defRPr/>
            </a:pPr>
            <a:endParaRPr lang="en-US" sz="2400" dirty="0"/>
          </a:p>
          <a:p>
            <a:pPr>
              <a:buFont typeface="Arial"/>
              <a:buBlip>
                <a:blip r:embed="rId3"/>
              </a:buBlip>
              <a:defRPr/>
            </a:pPr>
            <a:endParaRPr lang="en-US" sz="2400" dirty="0"/>
          </a:p>
          <a:p>
            <a:pPr>
              <a:buFont typeface="Arial"/>
              <a:buBlip>
                <a:blip r:embed="rId3"/>
              </a:buBlip>
              <a:defRPr/>
            </a:pPr>
            <a:endParaRPr lang="en-US" sz="2400" dirty="0"/>
          </a:p>
          <a:p>
            <a:pPr marL="0" indent="0">
              <a:buFont typeface="Arial"/>
              <a:buNone/>
              <a:defRPr/>
            </a:pPr>
            <a:endParaRPr lang="en-US" sz="2400" dirty="0"/>
          </a:p>
          <a:p>
            <a:pPr marL="228584" indent="-228584">
              <a:buFont typeface="Arial" panose="020B0604020202020204" pitchFamily="34" charset="0"/>
              <a:buChar char="•"/>
              <a:defRPr/>
            </a:pPr>
            <a:endParaRPr lang="fr-FR" sz="1600" dirty="0"/>
          </a:p>
        </p:txBody>
      </p:sp>
      <p:pic>
        <p:nvPicPr>
          <p:cNvPr id="54279" name="Picture 8">
            <a:extLst>
              <a:ext uri="{FF2B5EF4-FFF2-40B4-BE49-F238E27FC236}">
                <a16:creationId xmlns:a16="http://schemas.microsoft.com/office/drawing/2014/main" xmlns="" id="{AD48AE03-7C85-418E-B0A2-B38A28E44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88" y="4556125"/>
            <a:ext cx="76327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26">
            <a:extLst>
              <a:ext uri="{FF2B5EF4-FFF2-40B4-BE49-F238E27FC236}">
                <a16:creationId xmlns:a16="http://schemas.microsoft.com/office/drawing/2014/main" xmlns="" id="{BC9847CD-B415-4839-8CFE-7299A7EC96EB}"/>
              </a:ext>
            </a:extLst>
          </p:cNvPr>
          <p:cNvSpPr>
            <a:spLocks noGrp="1"/>
          </p:cNvSpPr>
          <p:nvPr>
            <p:ph type="sldNum" sz="quarter" idx="14"/>
          </p:nvPr>
        </p:nvSpPr>
        <p:spPr/>
        <p:txBody>
          <a:bodyPr/>
          <a:lstStyle/>
          <a:p>
            <a:pPr>
              <a:defRPr/>
            </a:pPr>
            <a:r>
              <a:rPr lang="fr-FR" dirty="0"/>
              <a:t>Page </a:t>
            </a:r>
            <a:fld id="{BFDDF1A6-FD3E-4634-B98F-52A5A0DD6273}" type="slidenum">
              <a:rPr lang="fr-FR" smtClean="0"/>
              <a:pPr>
                <a:defRPr/>
              </a:pPr>
              <a:t>5</a:t>
            </a:fld>
            <a:endParaRPr lang="fr-FR" dirty="0"/>
          </a:p>
        </p:txBody>
      </p:sp>
      <p:sp>
        <p:nvSpPr>
          <p:cNvPr id="56323" name="Espace réservé du contenu 25">
            <a:extLst>
              <a:ext uri="{FF2B5EF4-FFF2-40B4-BE49-F238E27FC236}">
                <a16:creationId xmlns:a16="http://schemas.microsoft.com/office/drawing/2014/main" xmlns="" id="{57BCC454-0688-42E0-A3CA-9D650B267BA6}"/>
              </a:ext>
            </a:extLst>
          </p:cNvPr>
          <p:cNvSpPr>
            <a:spLocks noGrp="1" noChangeArrowheads="1"/>
          </p:cNvSpPr>
          <p:nvPr>
            <p:ph sz="quarter" idx="12"/>
          </p:nvPr>
        </p:nvSpPr>
        <p:spPr bwMode="auto">
          <a:xfrm>
            <a:off x="609600" y="404813"/>
            <a:ext cx="10972800" cy="43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91440" bIns="45720" numCol="1" anchor="t" anchorCtr="0" compatLnSpc="1">
            <a:prstTxWarp prst="textNoShape">
              <a:avLst/>
            </a:prstTxWarp>
          </a:bodyPr>
          <a:lstStyle/>
          <a:p>
            <a:pPr>
              <a:spcBef>
                <a:spcPct val="0"/>
              </a:spcBef>
            </a:pPr>
            <a:r>
              <a:rPr lang="en-GB" altLang="x-none" dirty="0">
                <a:solidFill>
                  <a:srgbClr val="2C5697"/>
                </a:solidFill>
                <a:latin typeface="DIN-Medium" panose="02000603040000020004" pitchFamily="2" charset="0"/>
              </a:rPr>
              <a:t>Clean Fuels for All in numbers</a:t>
            </a:r>
          </a:p>
        </p:txBody>
      </p:sp>
      <p:pic>
        <p:nvPicPr>
          <p:cNvPr id="56324" name="Picture 2">
            <a:extLst>
              <a:ext uri="{FF2B5EF4-FFF2-40B4-BE49-F238E27FC236}">
                <a16:creationId xmlns:a16="http://schemas.microsoft.com/office/drawing/2014/main" xmlns="" id="{7CAC0D4A-0B29-4CD4-934D-1FD18B551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260350"/>
            <a:ext cx="12171363" cy="648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xmlns="" id="{009F495B-9722-4CB6-AC85-6F777B0B1A0D}"/>
              </a:ext>
            </a:extLst>
          </p:cNvPr>
          <p:cNvSpPr txBox="1">
            <a:spLocks/>
          </p:cNvSpPr>
          <p:nvPr/>
        </p:nvSpPr>
        <p:spPr>
          <a:xfrm>
            <a:off x="10787063" y="6269038"/>
            <a:ext cx="958850" cy="720725"/>
          </a:xfrm>
          <a:prstGeom prst="rect">
            <a:avLst/>
          </a:prstGeom>
        </p:spPr>
        <p:txBody>
          <a:bodyPr lIns="0" tIns="0" rIns="0" bIns="0" anchor="ctr"/>
          <a:lstStyle>
            <a:defPPr>
              <a:defRPr lang="fr-FR"/>
            </a:defPPr>
            <a:lvl1pPr algn="ctr" defTabSz="457200" rtl="0" eaLnBrk="1" fontAlgn="auto" hangingPunct="1">
              <a:spcBef>
                <a:spcPts val="0"/>
              </a:spcBef>
              <a:spcAft>
                <a:spcPts val="0"/>
              </a:spcAft>
              <a:defRPr sz="1067" kern="1200" dirty="0">
                <a:solidFill>
                  <a:srgbClr val="69B3E7"/>
                </a:solidFill>
                <a:latin typeface="DIN-Medium"/>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609570">
              <a:defRPr/>
            </a:pPr>
            <a:r>
              <a:rPr lang="en-GB" dirty="0"/>
              <a:t>Page </a:t>
            </a:r>
            <a:fld id="{F400A7C7-E0C3-48A5-ADA8-CCD263C61944}" type="slidenum">
              <a:rPr lang="en-GB"/>
              <a:pPr defTabSz="609570">
                <a:defRPr/>
              </a:pPr>
              <a:t>5</a:t>
            </a:fld>
            <a:endParaRPr lang="en-GB" dirty="0"/>
          </a:p>
        </p:txBody>
      </p:sp>
      <p:pic>
        <p:nvPicPr>
          <p:cNvPr id="6" name="Image 1">
            <a:extLst>
              <a:ext uri="{FF2B5EF4-FFF2-40B4-BE49-F238E27FC236}">
                <a16:creationId xmlns:a16="http://schemas.microsoft.com/office/drawing/2014/main" xmlns="" id="{68C716AD-0311-4F3C-BBEE-11F3C6039C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888" y="6237288"/>
            <a:ext cx="17113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6">
            <a:extLst>
              <a:ext uri="{FF2B5EF4-FFF2-40B4-BE49-F238E27FC236}">
                <a16:creationId xmlns:a16="http://schemas.microsoft.com/office/drawing/2014/main" xmlns="" id="{40666C9E-7B19-4D55-A101-AB6AC19D0D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515" t="17928" r="7309" b="9906"/>
          <a:stretch>
            <a:fillRect/>
          </a:stretch>
        </p:blipFill>
        <p:spPr bwMode="auto">
          <a:xfrm>
            <a:off x="1643063" y="3284538"/>
            <a:ext cx="92678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Espace réservé du contenu 25">
            <a:extLst>
              <a:ext uri="{FF2B5EF4-FFF2-40B4-BE49-F238E27FC236}">
                <a16:creationId xmlns:a16="http://schemas.microsoft.com/office/drawing/2014/main" xmlns="" id="{9AA82DC6-0E14-4146-A46D-68F7AFB06E2F}"/>
              </a:ext>
            </a:extLst>
          </p:cNvPr>
          <p:cNvSpPr txBox="1">
            <a:spLocks/>
          </p:cNvSpPr>
          <p:nvPr/>
        </p:nvSpPr>
        <p:spPr bwMode="auto">
          <a:xfrm>
            <a:off x="479425" y="382588"/>
            <a:ext cx="113776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marL="341313" indent="-341313" defTabSz="455613">
              <a:defRPr>
                <a:solidFill>
                  <a:schemeClr val="tx1"/>
                </a:solidFill>
                <a:latin typeface="Calibri" panose="020F0502020204030204" pitchFamily="34" charset="0"/>
              </a:defRPr>
            </a:lvl1pPr>
            <a:lvl2pPr marL="741363" indent="-284163" defTabSz="455613">
              <a:defRPr>
                <a:solidFill>
                  <a:schemeClr val="tx1"/>
                </a:solidFill>
                <a:latin typeface="Calibri" panose="020F0502020204030204" pitchFamily="34" charset="0"/>
              </a:defRPr>
            </a:lvl2pPr>
            <a:lvl3pPr marL="1141413" indent="-227013" defTabSz="455613">
              <a:defRPr>
                <a:solidFill>
                  <a:schemeClr val="tx1"/>
                </a:solidFill>
                <a:latin typeface="Calibri" panose="020F0502020204030204" pitchFamily="34" charset="0"/>
              </a:defRPr>
            </a:lvl3pPr>
            <a:lvl4pPr marL="1597025" indent="-227013" defTabSz="455613">
              <a:defRPr>
                <a:solidFill>
                  <a:schemeClr val="tx1"/>
                </a:solidFill>
                <a:latin typeface="Calibri" panose="020F0502020204030204" pitchFamily="34" charset="0"/>
              </a:defRPr>
            </a:lvl4pPr>
            <a:lvl5pPr marL="2054225" indent="-227013" defTabSz="455613">
              <a:defRPr>
                <a:solidFill>
                  <a:schemeClr val="tx1"/>
                </a:solidFill>
                <a:latin typeface="Calibri" panose="020F0502020204030204" pitchFamily="34" charset="0"/>
              </a:defRPr>
            </a:lvl5pPr>
            <a:lvl6pPr marL="2511425" indent="-227013" defTabSz="455613" eaLnBrk="0" fontAlgn="base" hangingPunct="0">
              <a:spcBef>
                <a:spcPct val="0"/>
              </a:spcBef>
              <a:spcAft>
                <a:spcPct val="0"/>
              </a:spcAft>
              <a:defRPr>
                <a:solidFill>
                  <a:schemeClr val="tx1"/>
                </a:solidFill>
                <a:latin typeface="Calibri" panose="020F0502020204030204" pitchFamily="34" charset="0"/>
              </a:defRPr>
            </a:lvl6pPr>
            <a:lvl7pPr marL="2968625" indent="-227013" defTabSz="455613" eaLnBrk="0" fontAlgn="base" hangingPunct="0">
              <a:spcBef>
                <a:spcPct val="0"/>
              </a:spcBef>
              <a:spcAft>
                <a:spcPct val="0"/>
              </a:spcAft>
              <a:defRPr>
                <a:solidFill>
                  <a:schemeClr val="tx1"/>
                </a:solidFill>
                <a:latin typeface="Calibri" panose="020F0502020204030204" pitchFamily="34" charset="0"/>
              </a:defRPr>
            </a:lvl7pPr>
            <a:lvl8pPr marL="3425825" indent="-227013" defTabSz="455613" eaLnBrk="0" fontAlgn="base" hangingPunct="0">
              <a:spcBef>
                <a:spcPct val="0"/>
              </a:spcBef>
              <a:spcAft>
                <a:spcPct val="0"/>
              </a:spcAft>
              <a:defRPr>
                <a:solidFill>
                  <a:schemeClr val="tx1"/>
                </a:solidFill>
                <a:latin typeface="Calibri" panose="020F0502020204030204" pitchFamily="34" charset="0"/>
              </a:defRPr>
            </a:lvl8pPr>
            <a:lvl9pPr marL="3883025" indent="-227013" defTabSz="455613"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GB" altLang="fr-FR" sz="2400" b="1" dirty="0">
                <a:solidFill>
                  <a:srgbClr val="2C5697"/>
                </a:solidFill>
                <a:latin typeface="DIN-Medium" panose="02000603040000020004" pitchFamily="2" charset="0"/>
                <a:cs typeface="Helvetica" panose="020B0604020202020204" pitchFamily="34" charset="0"/>
              </a:rPr>
              <a:t>Low-Carbon Liquid Fuels progressively replacing fossil fuels in transport</a:t>
            </a:r>
          </a:p>
        </p:txBody>
      </p:sp>
      <p:sp>
        <p:nvSpPr>
          <p:cNvPr id="73732" name="TextBox 1">
            <a:extLst>
              <a:ext uri="{FF2B5EF4-FFF2-40B4-BE49-F238E27FC236}">
                <a16:creationId xmlns:a16="http://schemas.microsoft.com/office/drawing/2014/main" xmlns="" id="{42BFCDA9-03CC-4BD5-A212-D4EF4EE34118}"/>
              </a:ext>
            </a:extLst>
          </p:cNvPr>
          <p:cNvSpPr txBox="1">
            <a:spLocks noChangeArrowheads="1"/>
          </p:cNvSpPr>
          <p:nvPr/>
        </p:nvSpPr>
        <p:spPr bwMode="auto">
          <a:xfrm>
            <a:off x="479425" y="6037263"/>
            <a:ext cx="11449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400" dirty="0">
                <a:solidFill>
                  <a:srgbClr val="2C5697"/>
                </a:solidFill>
                <a:latin typeface="DIN-Medium" panose="02000603040000020004" pitchFamily="2" charset="0"/>
              </a:rPr>
              <a:t>FuelsEurope’s elaboration, based on Concawe’s scenario assuming LCLF in all transport modes.</a:t>
            </a:r>
          </a:p>
        </p:txBody>
      </p:sp>
      <p:sp>
        <p:nvSpPr>
          <p:cNvPr id="3" name="TextBox 2">
            <a:extLst>
              <a:ext uri="{FF2B5EF4-FFF2-40B4-BE49-F238E27FC236}">
                <a16:creationId xmlns:a16="http://schemas.microsoft.com/office/drawing/2014/main" xmlns="" id="{6BAD552A-4FE5-4026-80B1-62F69331490D}"/>
              </a:ext>
            </a:extLst>
          </p:cNvPr>
          <p:cNvSpPr txBox="1">
            <a:spLocks noChangeArrowheads="1"/>
          </p:cNvSpPr>
          <p:nvPr/>
        </p:nvSpPr>
        <p:spPr bwMode="auto">
          <a:xfrm>
            <a:off x="685800" y="5373688"/>
            <a:ext cx="11906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b="1" dirty="0">
                <a:solidFill>
                  <a:srgbClr val="FF0000"/>
                </a:solidFill>
              </a:rPr>
              <a:t>Total LCLF </a:t>
            </a:r>
          </a:p>
        </p:txBody>
      </p:sp>
      <p:sp>
        <p:nvSpPr>
          <p:cNvPr id="42" name="Rectangle 41">
            <a:extLst>
              <a:ext uri="{FF2B5EF4-FFF2-40B4-BE49-F238E27FC236}">
                <a16:creationId xmlns:a16="http://schemas.microsoft.com/office/drawing/2014/main" xmlns="" id="{F1836997-5D2D-426E-97D9-169E5D904A09}"/>
              </a:ext>
            </a:extLst>
          </p:cNvPr>
          <p:cNvSpPr/>
          <p:nvPr/>
        </p:nvSpPr>
        <p:spPr>
          <a:xfrm rot="16200000">
            <a:off x="8514556" y="3126582"/>
            <a:ext cx="4702175" cy="436562"/>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aa-ET" dirty="0">
                <a:solidFill>
                  <a:srgbClr val="141313"/>
                </a:solidFill>
              </a:rPr>
              <a:t>T</a:t>
            </a:r>
            <a:r>
              <a:rPr lang="en-GB" dirty="0">
                <a:solidFill>
                  <a:srgbClr val="141313"/>
                </a:solidFill>
              </a:rPr>
              <a:t>O</a:t>
            </a:r>
            <a:r>
              <a:rPr lang="aa-ET" dirty="0">
                <a:solidFill>
                  <a:srgbClr val="141313"/>
                </a:solidFill>
              </a:rPr>
              <a:t>T</a:t>
            </a:r>
            <a:r>
              <a:rPr lang="en-GB" dirty="0">
                <a:solidFill>
                  <a:srgbClr val="141313"/>
                </a:solidFill>
              </a:rPr>
              <a:t>A</a:t>
            </a:r>
            <a:r>
              <a:rPr lang="aa-ET" dirty="0">
                <a:solidFill>
                  <a:srgbClr val="141313"/>
                </a:solidFill>
              </a:rPr>
              <a:t>L </a:t>
            </a:r>
            <a:r>
              <a:rPr lang="en-GB" dirty="0">
                <a:solidFill>
                  <a:srgbClr val="141313"/>
                </a:solidFill>
              </a:rPr>
              <a:t>L</a:t>
            </a:r>
            <a:r>
              <a:rPr lang="aa-ET" dirty="0">
                <a:solidFill>
                  <a:srgbClr val="141313"/>
                </a:solidFill>
              </a:rPr>
              <a:t>I</a:t>
            </a:r>
            <a:r>
              <a:rPr lang="en-GB" dirty="0">
                <a:solidFill>
                  <a:srgbClr val="141313"/>
                </a:solidFill>
              </a:rPr>
              <a:t>Q</a:t>
            </a:r>
            <a:r>
              <a:rPr lang="aa-ET" dirty="0">
                <a:solidFill>
                  <a:srgbClr val="141313"/>
                </a:solidFill>
              </a:rPr>
              <a:t>U</a:t>
            </a:r>
            <a:r>
              <a:rPr lang="en-GB" dirty="0">
                <a:solidFill>
                  <a:srgbClr val="141313"/>
                </a:solidFill>
              </a:rPr>
              <a:t>I</a:t>
            </a:r>
            <a:r>
              <a:rPr lang="aa-ET" dirty="0">
                <a:solidFill>
                  <a:srgbClr val="141313"/>
                </a:solidFill>
              </a:rPr>
              <a:t>D </a:t>
            </a:r>
            <a:r>
              <a:rPr lang="en-GB" dirty="0">
                <a:solidFill>
                  <a:srgbClr val="141313"/>
                </a:solidFill>
              </a:rPr>
              <a:t>F</a:t>
            </a:r>
            <a:r>
              <a:rPr lang="aa-ET" dirty="0">
                <a:solidFill>
                  <a:srgbClr val="141313"/>
                </a:solidFill>
              </a:rPr>
              <a:t>U</a:t>
            </a:r>
            <a:r>
              <a:rPr lang="en-GB" dirty="0">
                <a:solidFill>
                  <a:srgbClr val="141313"/>
                </a:solidFill>
              </a:rPr>
              <a:t>E</a:t>
            </a:r>
            <a:r>
              <a:rPr lang="aa-ET" dirty="0">
                <a:solidFill>
                  <a:srgbClr val="141313"/>
                </a:solidFill>
              </a:rPr>
              <a:t>L</a:t>
            </a:r>
            <a:r>
              <a:rPr lang="en-GB" dirty="0">
                <a:solidFill>
                  <a:srgbClr val="141313"/>
                </a:solidFill>
              </a:rPr>
              <a:t>S</a:t>
            </a:r>
            <a:r>
              <a:rPr lang="aa-ET" dirty="0">
                <a:solidFill>
                  <a:srgbClr val="141313"/>
                </a:solidFill>
              </a:rPr>
              <a:t> </a:t>
            </a:r>
            <a:r>
              <a:rPr lang="en-GB" dirty="0">
                <a:solidFill>
                  <a:srgbClr val="141313"/>
                </a:solidFill>
              </a:rPr>
              <a:t>I</a:t>
            </a:r>
            <a:r>
              <a:rPr lang="aa-ET" dirty="0">
                <a:solidFill>
                  <a:srgbClr val="141313"/>
                </a:solidFill>
              </a:rPr>
              <a:t>N </a:t>
            </a:r>
            <a:r>
              <a:rPr lang="en-GB" dirty="0">
                <a:solidFill>
                  <a:srgbClr val="141313"/>
                </a:solidFill>
              </a:rPr>
              <a:t>T</a:t>
            </a:r>
            <a:r>
              <a:rPr lang="aa-ET" dirty="0">
                <a:solidFill>
                  <a:srgbClr val="141313"/>
                </a:solidFill>
              </a:rPr>
              <a:t>R</a:t>
            </a:r>
            <a:r>
              <a:rPr lang="en-GB" dirty="0">
                <a:solidFill>
                  <a:srgbClr val="141313"/>
                </a:solidFill>
              </a:rPr>
              <a:t>A</a:t>
            </a:r>
            <a:r>
              <a:rPr lang="aa-ET" dirty="0">
                <a:solidFill>
                  <a:srgbClr val="141313"/>
                </a:solidFill>
              </a:rPr>
              <a:t>N</a:t>
            </a:r>
            <a:r>
              <a:rPr lang="en-GB" dirty="0">
                <a:solidFill>
                  <a:srgbClr val="141313"/>
                </a:solidFill>
              </a:rPr>
              <a:t>S</a:t>
            </a:r>
            <a:r>
              <a:rPr lang="aa-ET" dirty="0">
                <a:solidFill>
                  <a:srgbClr val="141313"/>
                </a:solidFill>
              </a:rPr>
              <a:t>P</a:t>
            </a:r>
            <a:r>
              <a:rPr lang="en-GB" dirty="0">
                <a:solidFill>
                  <a:srgbClr val="141313"/>
                </a:solidFill>
              </a:rPr>
              <a:t>O</a:t>
            </a:r>
            <a:r>
              <a:rPr lang="aa-ET" dirty="0">
                <a:solidFill>
                  <a:srgbClr val="141313"/>
                </a:solidFill>
              </a:rPr>
              <a:t>R</a:t>
            </a:r>
            <a:r>
              <a:rPr lang="en-GB" dirty="0">
                <a:solidFill>
                  <a:srgbClr val="141313"/>
                </a:solidFill>
              </a:rPr>
              <a:t>T</a:t>
            </a:r>
            <a:r>
              <a:rPr lang="aa-ET" dirty="0">
                <a:solidFill>
                  <a:srgbClr val="141313"/>
                </a:solidFill>
              </a:rPr>
              <a:t> (</a:t>
            </a:r>
            <a:r>
              <a:rPr lang="en-GB" dirty="0">
                <a:solidFill>
                  <a:srgbClr val="141313"/>
                </a:solidFill>
              </a:rPr>
              <a:t>M</a:t>
            </a:r>
            <a:r>
              <a:rPr lang="aa-ET" dirty="0">
                <a:solidFill>
                  <a:srgbClr val="141313"/>
                </a:solidFill>
              </a:rPr>
              <a:t>T</a:t>
            </a:r>
            <a:r>
              <a:rPr lang="en-GB" dirty="0">
                <a:solidFill>
                  <a:srgbClr val="141313"/>
                </a:solidFill>
              </a:rPr>
              <a:t>O</a:t>
            </a:r>
            <a:r>
              <a:rPr lang="aa-ET" dirty="0">
                <a:solidFill>
                  <a:srgbClr val="141313"/>
                </a:solidFill>
              </a:rPr>
              <a:t>E) </a:t>
            </a:r>
          </a:p>
        </p:txBody>
      </p:sp>
      <p:cxnSp>
        <p:nvCxnSpPr>
          <p:cNvPr id="45" name="Straight Connector 44">
            <a:extLst>
              <a:ext uri="{FF2B5EF4-FFF2-40B4-BE49-F238E27FC236}">
                <a16:creationId xmlns:a16="http://schemas.microsoft.com/office/drawing/2014/main" xmlns="" id="{AF0515E4-F7F4-45C0-8998-BBEC68F885FE}"/>
              </a:ext>
            </a:extLst>
          </p:cNvPr>
          <p:cNvCxnSpPr/>
          <p:nvPr/>
        </p:nvCxnSpPr>
        <p:spPr>
          <a:xfrm flipV="1">
            <a:off x="9912350" y="814388"/>
            <a:ext cx="0" cy="4881562"/>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73736" name="TextBox 45">
            <a:extLst>
              <a:ext uri="{FF2B5EF4-FFF2-40B4-BE49-F238E27FC236}">
                <a16:creationId xmlns:a16="http://schemas.microsoft.com/office/drawing/2014/main" xmlns="" id="{B1B8C212-49B3-4535-BF9F-E30CB91E2EB0}"/>
              </a:ext>
            </a:extLst>
          </p:cNvPr>
          <p:cNvSpPr txBox="1">
            <a:spLocks noChangeArrowheads="1"/>
          </p:cNvSpPr>
          <p:nvPr/>
        </p:nvSpPr>
        <p:spPr bwMode="auto">
          <a:xfrm>
            <a:off x="10085388" y="993775"/>
            <a:ext cx="463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GB" b="1" dirty="0">
                <a:solidFill>
                  <a:srgbClr val="141313"/>
                </a:solidFill>
              </a:rPr>
              <a:t>350</a:t>
            </a:r>
          </a:p>
        </p:txBody>
      </p:sp>
      <p:sp>
        <p:nvSpPr>
          <p:cNvPr id="73737" name="TextBox 58">
            <a:extLst>
              <a:ext uri="{FF2B5EF4-FFF2-40B4-BE49-F238E27FC236}">
                <a16:creationId xmlns:a16="http://schemas.microsoft.com/office/drawing/2014/main" xmlns="" id="{CB52DC35-DA0D-43A2-9F7A-595BACC74433}"/>
              </a:ext>
            </a:extLst>
          </p:cNvPr>
          <p:cNvSpPr txBox="1">
            <a:spLocks noChangeArrowheads="1"/>
          </p:cNvSpPr>
          <p:nvPr/>
        </p:nvSpPr>
        <p:spPr bwMode="auto">
          <a:xfrm>
            <a:off x="10102850" y="1978025"/>
            <a:ext cx="46355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GB" b="1" dirty="0">
                <a:solidFill>
                  <a:srgbClr val="141313"/>
                </a:solidFill>
              </a:rPr>
              <a:t>300</a:t>
            </a:r>
          </a:p>
        </p:txBody>
      </p:sp>
      <p:cxnSp>
        <p:nvCxnSpPr>
          <p:cNvPr id="61" name="Straight Connector 60">
            <a:extLst>
              <a:ext uri="{FF2B5EF4-FFF2-40B4-BE49-F238E27FC236}">
                <a16:creationId xmlns:a16="http://schemas.microsoft.com/office/drawing/2014/main" xmlns="" id="{00360786-E1ED-45A2-BFB4-1583018460C6}"/>
              </a:ext>
            </a:extLst>
          </p:cNvPr>
          <p:cNvCxnSpPr>
            <a:cxnSpLocks/>
          </p:cNvCxnSpPr>
          <p:nvPr/>
        </p:nvCxnSpPr>
        <p:spPr>
          <a:xfrm>
            <a:off x="1673225" y="1041400"/>
            <a:ext cx="2622550" cy="276225"/>
          </a:xfrm>
          <a:prstGeom prst="line">
            <a:avLst/>
          </a:prstGeom>
          <a:ln>
            <a:solidFill>
              <a:srgbClr val="0099FF"/>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xmlns="" id="{32C505E2-EE31-4149-AD8B-0470F95AB716}"/>
              </a:ext>
            </a:extLst>
          </p:cNvPr>
          <p:cNvCxnSpPr>
            <a:cxnSpLocks/>
          </p:cNvCxnSpPr>
          <p:nvPr/>
        </p:nvCxnSpPr>
        <p:spPr>
          <a:xfrm>
            <a:off x="4295775" y="1317625"/>
            <a:ext cx="2762250" cy="1477963"/>
          </a:xfrm>
          <a:prstGeom prst="line">
            <a:avLst/>
          </a:prstGeom>
          <a:ln>
            <a:solidFill>
              <a:srgbClr val="0099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xmlns="" id="{FB32E7A4-DA9E-4D19-B582-C1FA75A4CF75}"/>
              </a:ext>
            </a:extLst>
          </p:cNvPr>
          <p:cNvCxnSpPr>
            <a:cxnSpLocks/>
          </p:cNvCxnSpPr>
          <p:nvPr/>
        </p:nvCxnSpPr>
        <p:spPr>
          <a:xfrm>
            <a:off x="7058025" y="2795588"/>
            <a:ext cx="2741613" cy="460375"/>
          </a:xfrm>
          <a:prstGeom prst="line">
            <a:avLst/>
          </a:prstGeom>
          <a:ln>
            <a:solidFill>
              <a:srgbClr val="0099FF"/>
            </a:solidFill>
          </a:ln>
        </p:spPr>
        <p:style>
          <a:lnRef idx="2">
            <a:schemeClr val="accent1"/>
          </a:lnRef>
          <a:fillRef idx="0">
            <a:schemeClr val="accent1"/>
          </a:fillRef>
          <a:effectRef idx="1">
            <a:schemeClr val="accent1"/>
          </a:effectRef>
          <a:fontRef idx="minor">
            <a:schemeClr val="tx1"/>
          </a:fontRef>
        </p:style>
      </p:cxnSp>
      <p:sp>
        <p:nvSpPr>
          <p:cNvPr id="66" name="TextBox 65">
            <a:extLst>
              <a:ext uri="{FF2B5EF4-FFF2-40B4-BE49-F238E27FC236}">
                <a16:creationId xmlns:a16="http://schemas.microsoft.com/office/drawing/2014/main" xmlns="" id="{D00AC210-3864-4DE8-994D-13054B27FAAF}"/>
              </a:ext>
            </a:extLst>
          </p:cNvPr>
          <p:cNvSpPr txBox="1">
            <a:spLocks noChangeArrowheads="1"/>
          </p:cNvSpPr>
          <p:nvPr/>
        </p:nvSpPr>
        <p:spPr bwMode="auto">
          <a:xfrm>
            <a:off x="1860550" y="5106988"/>
            <a:ext cx="463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GB" b="1" dirty="0">
                <a:solidFill>
                  <a:srgbClr val="FF0000"/>
                </a:solidFill>
              </a:rPr>
              <a:t>5%</a:t>
            </a:r>
          </a:p>
        </p:txBody>
      </p:sp>
      <p:sp>
        <p:nvSpPr>
          <p:cNvPr id="68" name="TextBox 67">
            <a:extLst>
              <a:ext uri="{FF2B5EF4-FFF2-40B4-BE49-F238E27FC236}">
                <a16:creationId xmlns:a16="http://schemas.microsoft.com/office/drawing/2014/main" xmlns="" id="{6D65CEA0-A2AA-4D7C-93CF-474706CDE491}"/>
              </a:ext>
            </a:extLst>
          </p:cNvPr>
          <p:cNvSpPr txBox="1">
            <a:spLocks noChangeArrowheads="1"/>
          </p:cNvSpPr>
          <p:nvPr/>
        </p:nvSpPr>
        <p:spPr bwMode="auto">
          <a:xfrm>
            <a:off x="711200" y="1110953"/>
            <a:ext cx="11906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b="1" dirty="0">
                <a:solidFill>
                  <a:srgbClr val="0070C0"/>
                </a:solidFill>
              </a:rPr>
              <a:t>Total liquid fuels (fossil + LCLF) </a:t>
            </a:r>
          </a:p>
        </p:txBody>
      </p:sp>
      <p:sp>
        <p:nvSpPr>
          <p:cNvPr id="69" name="TextBox 68">
            <a:extLst>
              <a:ext uri="{FF2B5EF4-FFF2-40B4-BE49-F238E27FC236}">
                <a16:creationId xmlns:a16="http://schemas.microsoft.com/office/drawing/2014/main" xmlns="" id="{6052E76D-43C8-4694-89C4-B50BA287B854}"/>
              </a:ext>
            </a:extLst>
          </p:cNvPr>
          <p:cNvSpPr txBox="1">
            <a:spLocks noChangeArrowheads="1"/>
          </p:cNvSpPr>
          <p:nvPr/>
        </p:nvSpPr>
        <p:spPr bwMode="auto">
          <a:xfrm>
            <a:off x="4359275" y="4851400"/>
            <a:ext cx="5127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GB" b="1" dirty="0">
                <a:solidFill>
                  <a:srgbClr val="FF0000"/>
                </a:solidFill>
              </a:rPr>
              <a:t>10%</a:t>
            </a:r>
          </a:p>
        </p:txBody>
      </p:sp>
      <p:sp>
        <p:nvSpPr>
          <p:cNvPr id="72" name="TextBox 71">
            <a:extLst>
              <a:ext uri="{FF2B5EF4-FFF2-40B4-BE49-F238E27FC236}">
                <a16:creationId xmlns:a16="http://schemas.microsoft.com/office/drawing/2014/main" xmlns="" id="{92E083AD-E03A-49F8-9C6F-628317DC8225}"/>
              </a:ext>
            </a:extLst>
          </p:cNvPr>
          <p:cNvSpPr txBox="1">
            <a:spLocks noChangeArrowheads="1"/>
          </p:cNvSpPr>
          <p:nvPr/>
        </p:nvSpPr>
        <p:spPr bwMode="auto">
          <a:xfrm>
            <a:off x="6883400" y="3981450"/>
            <a:ext cx="584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GB" b="1" dirty="0">
                <a:solidFill>
                  <a:srgbClr val="FF0000"/>
                </a:solidFill>
              </a:rPr>
              <a:t>40%</a:t>
            </a:r>
          </a:p>
        </p:txBody>
      </p:sp>
      <p:sp>
        <p:nvSpPr>
          <p:cNvPr id="74" name="TextBox 73">
            <a:extLst>
              <a:ext uri="{FF2B5EF4-FFF2-40B4-BE49-F238E27FC236}">
                <a16:creationId xmlns:a16="http://schemas.microsoft.com/office/drawing/2014/main" xmlns="" id="{82FB04DB-7BAC-4F15-BFB7-564DAEBB7D57}"/>
              </a:ext>
            </a:extLst>
          </p:cNvPr>
          <p:cNvSpPr txBox="1">
            <a:spLocks noChangeArrowheads="1"/>
          </p:cNvSpPr>
          <p:nvPr/>
        </p:nvSpPr>
        <p:spPr bwMode="auto">
          <a:xfrm>
            <a:off x="9402763" y="3330575"/>
            <a:ext cx="584200"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GB" b="1" dirty="0">
                <a:solidFill>
                  <a:srgbClr val="FF0000"/>
                </a:solidFill>
              </a:rPr>
              <a:t>84%</a:t>
            </a:r>
          </a:p>
        </p:txBody>
      </p:sp>
      <p:sp>
        <p:nvSpPr>
          <p:cNvPr id="73747" name="Slide Number Placeholder 3">
            <a:extLst>
              <a:ext uri="{FF2B5EF4-FFF2-40B4-BE49-F238E27FC236}">
                <a16:creationId xmlns:a16="http://schemas.microsoft.com/office/drawing/2014/main" xmlns="" id="{30C55E4E-F963-49BC-AC19-1E816FB92300}"/>
              </a:ext>
            </a:extLst>
          </p:cNvPr>
          <p:cNvSpPr txBox="1">
            <a:spLocks/>
          </p:cNvSpPr>
          <p:nvPr/>
        </p:nvSpPr>
        <p:spPr bwMode="auto">
          <a:xfrm>
            <a:off x="10898188" y="6454775"/>
            <a:ext cx="9588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lvl1pPr marL="227013" indent="-227013"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nSpc>
                <a:spcPct val="90000"/>
              </a:lnSpc>
              <a:buFont typeface="Arial" panose="020B0604020202020204" pitchFamily="34" charset="0"/>
              <a:buNone/>
            </a:pPr>
            <a:r>
              <a:rPr lang="fr-FR" altLang="fr-FR" sz="1000" b="1" dirty="0">
                <a:solidFill>
                  <a:srgbClr val="69B3E7"/>
                </a:solidFill>
                <a:latin typeface="DIN-Medium" panose="02000603040000020004" pitchFamily="2" charset="0"/>
                <a:cs typeface="Helvetica" panose="020B0604020202020204" pitchFamily="34" charset="0"/>
              </a:rPr>
              <a:t>Page </a:t>
            </a:r>
            <a:fld id="{F2F07440-1FD1-443D-9913-977CA31ECC89}" type="slidenum">
              <a:rPr lang="fr-FR" altLang="fr-FR" sz="1000" b="1">
                <a:solidFill>
                  <a:srgbClr val="69B3E7"/>
                </a:solidFill>
                <a:latin typeface="DIN-Medium" panose="02000603040000020004" pitchFamily="2" charset="0"/>
                <a:cs typeface="Helvetica" panose="020B0604020202020204" pitchFamily="34" charset="0"/>
              </a:rPr>
              <a:pPr>
                <a:lnSpc>
                  <a:spcPct val="90000"/>
                </a:lnSpc>
                <a:buFont typeface="Arial" panose="020B0604020202020204" pitchFamily="34" charset="0"/>
                <a:buNone/>
              </a:pPr>
              <a:t>6</a:t>
            </a:fld>
            <a:endParaRPr lang="fr-FR" altLang="fr-FR" sz="1000" b="1" dirty="0">
              <a:solidFill>
                <a:srgbClr val="69B3E7"/>
              </a:solidFill>
              <a:latin typeface="DIN-Medium" panose="02000603040000020004" pitchFamily="2" charset="0"/>
              <a:cs typeface="Helvetica" panose="020B0604020202020204" pitchFamily="34" charset="0"/>
            </a:endParaRPr>
          </a:p>
        </p:txBody>
      </p:sp>
    </p:spTree>
    <p:extLst>
      <p:ext uri="{BB962C8B-B14F-4D97-AF65-F5344CB8AC3E}">
        <p14:creationId xmlns:p14="http://schemas.microsoft.com/office/powerpoint/2010/main" val="32233706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6" grpId="0"/>
      <p:bldP spid="68" grpId="0"/>
      <p:bldP spid="69" grpId="0"/>
      <p:bldP spid="72" grpId="0"/>
      <p:bldP spid="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3EFBDC4-519C-4287-84A0-CAD74CEE8CAD}"/>
              </a:ext>
            </a:extLst>
          </p:cNvPr>
          <p:cNvPicPr>
            <a:picLocks noChangeAspect="1"/>
          </p:cNvPicPr>
          <p:nvPr/>
        </p:nvPicPr>
        <p:blipFill>
          <a:blip r:embed="rId3"/>
          <a:stretch>
            <a:fillRect/>
          </a:stretch>
        </p:blipFill>
        <p:spPr>
          <a:xfrm>
            <a:off x="5568950" y="1069974"/>
            <a:ext cx="5984244" cy="4303615"/>
          </a:xfrm>
          <a:prstGeom prst="rect">
            <a:avLst/>
          </a:prstGeom>
        </p:spPr>
      </p:pic>
      <p:sp>
        <p:nvSpPr>
          <p:cNvPr id="53251" name="Content Placeholder 2">
            <a:extLst>
              <a:ext uri="{FF2B5EF4-FFF2-40B4-BE49-F238E27FC236}">
                <a16:creationId xmlns:a16="http://schemas.microsoft.com/office/drawing/2014/main" xmlns="" id="{7E695010-3797-464F-B4DD-37C4C6F7789F}"/>
              </a:ext>
            </a:extLst>
          </p:cNvPr>
          <p:cNvSpPr>
            <a:spLocks noGrp="1"/>
          </p:cNvSpPr>
          <p:nvPr>
            <p:ph sz="quarter" idx="12"/>
          </p:nvPr>
        </p:nvSpPr>
        <p:spPr bwMode="auto">
          <a:xfrm>
            <a:off x="568325" y="568326"/>
            <a:ext cx="11522075" cy="4127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91440" bIns="45720" numCol="1" anchor="t" anchorCtr="0" compatLnSpc="1">
            <a:prstTxWarp prst="textNoShape">
              <a:avLst/>
            </a:prstTxWarp>
          </a:bodyPr>
          <a:lstStyle/>
          <a:p>
            <a:pPr>
              <a:spcBef>
                <a:spcPct val="0"/>
              </a:spcBef>
            </a:pPr>
            <a:r>
              <a:rPr lang="en-GB" altLang="en-US" dirty="0">
                <a:latin typeface="DIN-Medium" panose="02000603040000020004" pitchFamily="2" charset="0"/>
              </a:rPr>
              <a:t>Transition to low-carbon liquid fuels initiatives</a:t>
            </a:r>
          </a:p>
        </p:txBody>
      </p:sp>
      <p:sp>
        <p:nvSpPr>
          <p:cNvPr id="6" name="Content Placeholder 1">
            <a:extLst>
              <a:ext uri="{FF2B5EF4-FFF2-40B4-BE49-F238E27FC236}">
                <a16:creationId xmlns:a16="http://schemas.microsoft.com/office/drawing/2014/main" xmlns="" id="{BE7752D0-8996-4350-969B-4911CF892B25}"/>
              </a:ext>
            </a:extLst>
          </p:cNvPr>
          <p:cNvSpPr>
            <a:spLocks noGrp="1"/>
          </p:cNvSpPr>
          <p:nvPr>
            <p:ph sz="quarter" idx="13"/>
          </p:nvPr>
        </p:nvSpPr>
        <p:spPr>
          <a:xfrm>
            <a:off x="625475" y="1096963"/>
            <a:ext cx="6724651" cy="5129212"/>
          </a:xfrm>
        </p:spPr>
        <p:txBody>
          <a:bodyPr/>
          <a:lstStyle/>
          <a:p>
            <a:pPr lvl="1">
              <a:buFont typeface="Arial" panose="020B0604020202020204" pitchFamily="34" charset="0"/>
              <a:buChar char="•"/>
              <a:defRPr/>
            </a:pPr>
            <a:endParaRPr lang="en-GB" dirty="0">
              <a:solidFill>
                <a:srgbClr val="2C5697"/>
              </a:solidFill>
            </a:endParaRPr>
          </a:p>
          <a:p>
            <a:pPr lvl="1">
              <a:defRPr/>
            </a:pPr>
            <a:endParaRPr lang="en-GB" sz="1251" dirty="0"/>
          </a:p>
          <a:p>
            <a:pPr marL="0" indent="0">
              <a:buNone/>
              <a:defRPr/>
            </a:pPr>
            <a:endParaRPr lang="en-GB" sz="1400" u="sng" dirty="0"/>
          </a:p>
          <a:p>
            <a:pPr marL="0" indent="0">
              <a:buNone/>
              <a:defRPr/>
            </a:pPr>
            <a:endParaRPr lang="en-GB" sz="1400" u="sng" dirty="0"/>
          </a:p>
          <a:p>
            <a:pPr marL="0" indent="0">
              <a:buNone/>
              <a:defRPr/>
            </a:pPr>
            <a:endParaRPr lang="en-GB" sz="1400" u="sng" dirty="0"/>
          </a:p>
          <a:p>
            <a:pPr marL="0" indent="0">
              <a:buNone/>
              <a:defRPr/>
            </a:pPr>
            <a:endParaRPr lang="en-GB" sz="1400" u="sng" dirty="0"/>
          </a:p>
          <a:p>
            <a:pPr marL="0" indent="0">
              <a:buNone/>
              <a:defRPr/>
            </a:pPr>
            <a:endParaRPr lang="en-GB" sz="1400" u="sng" dirty="0"/>
          </a:p>
          <a:p>
            <a:pPr marL="0" indent="0">
              <a:buNone/>
              <a:defRPr/>
            </a:pPr>
            <a:endParaRPr lang="en-GB" sz="1400" u="sng" dirty="0"/>
          </a:p>
        </p:txBody>
      </p:sp>
      <p:sp>
        <p:nvSpPr>
          <p:cNvPr id="5" name="Content Placeholder 1">
            <a:extLst>
              <a:ext uri="{FF2B5EF4-FFF2-40B4-BE49-F238E27FC236}">
                <a16:creationId xmlns:a16="http://schemas.microsoft.com/office/drawing/2014/main" xmlns="" id="{0EB29BE0-6EE2-4A58-BCD6-76E5994E21C2}"/>
              </a:ext>
            </a:extLst>
          </p:cNvPr>
          <p:cNvSpPr txBox="1">
            <a:spLocks/>
          </p:cNvSpPr>
          <p:nvPr/>
        </p:nvSpPr>
        <p:spPr>
          <a:xfrm>
            <a:off x="622300" y="1096963"/>
            <a:ext cx="4825628" cy="5156200"/>
          </a:xfrm>
          <a:prstGeom prst="rect">
            <a:avLst/>
          </a:prstGeom>
        </p:spPr>
        <p:txBody>
          <a:bodyPr lIns="0" tIns="0"/>
          <a:lstStyle>
            <a:lvl1pPr marL="342900" indent="-342900" algn="just" defTabSz="457189" rtl="0" eaLnBrk="1" latinLnBrk="0" hangingPunct="1">
              <a:spcBef>
                <a:spcPct val="20000"/>
              </a:spcBef>
              <a:buClr>
                <a:srgbClr val="2C5697"/>
              </a:buClr>
              <a:buSzPct val="100000"/>
              <a:buFont typeface="Arial"/>
              <a:buChar char="•"/>
              <a:defRPr sz="1800" kern="1200">
                <a:solidFill>
                  <a:srgbClr val="2C5697"/>
                </a:solidFill>
                <a:latin typeface="DIN-Medium"/>
                <a:ea typeface="+mn-ea"/>
                <a:cs typeface="+mn-cs"/>
              </a:defRPr>
            </a:lvl1pPr>
            <a:lvl2pPr marL="742932" indent="-285744" algn="just" defTabSz="457189" rtl="0" eaLnBrk="1" latinLnBrk="0" hangingPunct="1">
              <a:spcBef>
                <a:spcPct val="20000"/>
              </a:spcBef>
              <a:buClr>
                <a:srgbClr val="69B3E7"/>
              </a:buClr>
              <a:buFont typeface="Arial"/>
              <a:buChar char="•"/>
              <a:defRPr sz="1600" b="0" i="0" kern="1200">
                <a:solidFill>
                  <a:srgbClr val="69B3E7"/>
                </a:solidFill>
                <a:latin typeface="DIN-Medium"/>
                <a:ea typeface="+mn-ea"/>
                <a:cs typeface="+mn-cs"/>
              </a:defRPr>
            </a:lvl2pPr>
            <a:lvl3pPr marL="1142971" indent="-228594" algn="just" defTabSz="457189" rtl="0" eaLnBrk="1" latinLnBrk="0" hangingPunct="1">
              <a:spcBef>
                <a:spcPct val="20000"/>
              </a:spcBef>
              <a:buClr>
                <a:srgbClr val="414141"/>
              </a:buClr>
              <a:buFont typeface="Arial"/>
              <a:buChar char="•"/>
              <a:defRPr sz="1400" b="0" i="1" kern="1200">
                <a:solidFill>
                  <a:srgbClr val="414141"/>
                </a:solidFill>
                <a:latin typeface="DIN-Medium"/>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42874" indent="-342874" defTabSz="457155">
              <a:defRPr/>
            </a:pPr>
            <a:r>
              <a:rPr lang="en-GB" sz="1300" dirty="0"/>
              <a:t>FuelsEurope’s members pursue a wide range of low-carbon initiatives across at least 12 Member States in different phases of the project cycle, including </a:t>
            </a:r>
            <a:r>
              <a:rPr lang="en-GB" sz="1300" dirty="0">
                <a:solidFill>
                  <a:srgbClr val="00B050"/>
                </a:solidFill>
              </a:rPr>
              <a:t>CCUS</a:t>
            </a:r>
            <a:r>
              <a:rPr lang="en-GB" sz="1300" dirty="0"/>
              <a:t>, </a:t>
            </a:r>
            <a:r>
              <a:rPr lang="en-GB" sz="1300" dirty="0">
                <a:solidFill>
                  <a:srgbClr val="00B050"/>
                </a:solidFill>
              </a:rPr>
              <a:t>E-Fuels</a:t>
            </a:r>
            <a:r>
              <a:rPr lang="en-GB" sz="1300" dirty="0"/>
              <a:t>, </a:t>
            </a:r>
            <a:r>
              <a:rPr lang="en-GB" sz="1300" dirty="0">
                <a:solidFill>
                  <a:srgbClr val="00B050"/>
                </a:solidFill>
              </a:rPr>
              <a:t>Green H2</a:t>
            </a:r>
            <a:r>
              <a:rPr lang="en-GB" sz="1300" dirty="0"/>
              <a:t>, </a:t>
            </a:r>
            <a:r>
              <a:rPr lang="en-GB" sz="1300" dirty="0">
                <a:solidFill>
                  <a:srgbClr val="00B050"/>
                </a:solidFill>
              </a:rPr>
              <a:t>Advanced biofuels</a:t>
            </a:r>
            <a:r>
              <a:rPr lang="en-GB" sz="1300" dirty="0"/>
              <a:t>, </a:t>
            </a:r>
            <a:r>
              <a:rPr lang="en-GB" sz="1300" dirty="0">
                <a:solidFill>
                  <a:srgbClr val="00B050"/>
                </a:solidFill>
              </a:rPr>
              <a:t>bio-refinery conversions</a:t>
            </a:r>
            <a:r>
              <a:rPr lang="en-GB" sz="1300" dirty="0"/>
              <a:t>, </a:t>
            </a:r>
            <a:r>
              <a:rPr lang="en-GB" sz="1300" dirty="0">
                <a:solidFill>
                  <a:srgbClr val="00B050"/>
                </a:solidFill>
              </a:rPr>
              <a:t>waste to fuel</a:t>
            </a:r>
            <a:r>
              <a:rPr lang="en-GB" sz="1300" dirty="0"/>
              <a:t>, etc.</a:t>
            </a:r>
          </a:p>
          <a:p>
            <a:pPr marL="742885" lvl="1" indent="-342874" algn="l" defTabSz="457155">
              <a:defRPr/>
            </a:pPr>
            <a:r>
              <a:rPr lang="en-GB" sz="1200" dirty="0">
                <a:solidFill>
                  <a:srgbClr val="0070C0"/>
                </a:solidFill>
              </a:rPr>
              <a:t>Well over </a:t>
            </a:r>
            <a:r>
              <a:rPr lang="en-GB" sz="1200" dirty="0">
                <a:solidFill>
                  <a:srgbClr val="00B050"/>
                </a:solidFill>
              </a:rPr>
              <a:t>20 projects for low-carbon liquids </a:t>
            </a:r>
            <a:r>
              <a:rPr lang="en-GB" sz="1200" dirty="0">
                <a:solidFill>
                  <a:srgbClr val="0070C0"/>
                </a:solidFill>
              </a:rPr>
              <a:t>have already been started or are planned until 2030 (in the public domain).</a:t>
            </a:r>
          </a:p>
          <a:p>
            <a:pPr marL="742885" lvl="1" indent="-342874" algn="l" defTabSz="457155">
              <a:defRPr/>
            </a:pPr>
            <a:r>
              <a:rPr lang="en-GB" sz="1200" dirty="0">
                <a:solidFill>
                  <a:srgbClr val="0070C0"/>
                </a:solidFill>
              </a:rPr>
              <a:t>Projects</a:t>
            </a:r>
            <a:r>
              <a:rPr lang="en-GB" sz="1200" dirty="0"/>
              <a:t> </a:t>
            </a:r>
            <a:r>
              <a:rPr lang="en-GB" sz="1200" dirty="0">
                <a:solidFill>
                  <a:srgbClr val="00B050"/>
                </a:solidFill>
              </a:rPr>
              <a:t>facilitate industrial clustering </a:t>
            </a:r>
            <a:r>
              <a:rPr lang="en-GB" sz="1200" dirty="0">
                <a:solidFill>
                  <a:srgbClr val="0070C0"/>
                </a:solidFill>
              </a:rPr>
              <a:t>though links with Chemicals, Recycling, Steel and Cement Industries, …</a:t>
            </a:r>
          </a:p>
          <a:p>
            <a:pPr marL="742885" lvl="1" indent="-342874" algn="l" defTabSz="457155">
              <a:defRPr/>
            </a:pPr>
            <a:r>
              <a:rPr lang="en-GB" sz="1200" dirty="0">
                <a:solidFill>
                  <a:srgbClr val="0070C0"/>
                </a:solidFill>
              </a:rPr>
              <a:t>Scaling up &amp; increasing the overall number of projects </a:t>
            </a:r>
            <a:r>
              <a:rPr lang="en-GB" sz="1200" dirty="0">
                <a:solidFill>
                  <a:srgbClr val="00B050"/>
                </a:solidFill>
              </a:rPr>
              <a:t>will be possible with the right enabling framework </a:t>
            </a:r>
            <a:r>
              <a:rPr lang="en-GB" sz="1200" dirty="0">
                <a:solidFill>
                  <a:srgbClr val="0070C0"/>
                </a:solidFill>
              </a:rPr>
              <a:t>in place.</a:t>
            </a:r>
            <a:endParaRPr lang="en-GB" sz="1200" b="1" u="sng" dirty="0">
              <a:solidFill>
                <a:srgbClr val="0070C0"/>
              </a:solidFill>
            </a:endParaRPr>
          </a:p>
          <a:p>
            <a:pPr marL="0" indent="0" defTabSz="457143">
              <a:buNone/>
              <a:defRPr/>
            </a:pPr>
            <a:r>
              <a:rPr lang="en-GB" sz="1400" dirty="0"/>
              <a:t>Provisional examples*:</a:t>
            </a:r>
          </a:p>
          <a:p>
            <a:pPr marL="342854" indent="-342866" defTabSz="457143">
              <a:defRPr/>
            </a:pPr>
            <a:r>
              <a:rPr lang="en-GB" sz="1300" u="sng" dirty="0">
                <a:solidFill>
                  <a:srgbClr val="FF0000"/>
                </a:solidFill>
              </a:rPr>
              <a:t>20 Advanced biofuel projects</a:t>
            </a:r>
            <a:r>
              <a:rPr lang="en-GB" sz="1300" dirty="0"/>
              <a:t>, with capacities between 100.000 and 750.000 tonnes of output.</a:t>
            </a:r>
          </a:p>
          <a:p>
            <a:pPr marL="342854" indent="-342866" defTabSz="457143">
              <a:defRPr/>
            </a:pPr>
            <a:r>
              <a:rPr lang="en-GB" sz="1300" u="sng" dirty="0">
                <a:solidFill>
                  <a:srgbClr val="FF0000"/>
                </a:solidFill>
              </a:rPr>
              <a:t>12 CCUS projects</a:t>
            </a:r>
            <a:r>
              <a:rPr lang="en-GB" sz="1300" dirty="0"/>
              <a:t>, up to 6 mt. of capacity for CO2 sequestration.</a:t>
            </a:r>
          </a:p>
          <a:p>
            <a:pPr marL="342854" indent="-342866" defTabSz="457143">
              <a:defRPr/>
            </a:pPr>
            <a:r>
              <a:rPr lang="en-GB" sz="1300" u="sng" dirty="0">
                <a:solidFill>
                  <a:srgbClr val="FF0000"/>
                </a:solidFill>
              </a:rPr>
              <a:t>5 Green Hydrogen Projects</a:t>
            </a:r>
            <a:r>
              <a:rPr lang="en-GB" sz="1300" dirty="0"/>
              <a:t>, some of which lower the GHG intensity of manufacturing processes, others combine the green H2 with captured carbon to produce synthetic fuels with a capacity of up to 3.4 million tonnes of output per year. </a:t>
            </a:r>
          </a:p>
          <a:p>
            <a:pPr marL="342854" indent="-342866" defTabSz="457143">
              <a:defRPr/>
            </a:pPr>
            <a:r>
              <a:rPr lang="en-GB" sz="1300" b="1" u="sng" dirty="0">
                <a:solidFill>
                  <a:srgbClr val="FF0000"/>
                </a:solidFill>
              </a:rPr>
              <a:t>3 Waste-to-fuel projects</a:t>
            </a:r>
            <a:r>
              <a:rPr lang="en-GB" sz="1300" dirty="0"/>
              <a:t>, with a capacity of up to 100.000 tonnes per year in output (derived from urban waste</a:t>
            </a:r>
            <a:r>
              <a:rPr lang="en-GB" sz="1350" dirty="0"/>
              <a:t>).</a:t>
            </a:r>
          </a:p>
          <a:p>
            <a:pPr marL="400003" lvl="1" indent="0" defTabSz="457143">
              <a:buNone/>
              <a:defRPr/>
            </a:pPr>
            <a:endParaRPr lang="en-GB" sz="1400" u="sng" dirty="0"/>
          </a:p>
        </p:txBody>
      </p:sp>
      <p:sp>
        <p:nvSpPr>
          <p:cNvPr id="53254" name="TextBox 8">
            <a:extLst>
              <a:ext uri="{FF2B5EF4-FFF2-40B4-BE49-F238E27FC236}">
                <a16:creationId xmlns:a16="http://schemas.microsoft.com/office/drawing/2014/main" xmlns="" id="{3A24E62F-FC58-4DA6-A7F3-F6F613D404D7}"/>
              </a:ext>
            </a:extLst>
          </p:cNvPr>
          <p:cNvSpPr txBox="1">
            <a:spLocks noChangeArrowheads="1"/>
          </p:cNvSpPr>
          <p:nvPr/>
        </p:nvSpPr>
        <p:spPr bwMode="auto">
          <a:xfrm>
            <a:off x="5568949" y="5489475"/>
            <a:ext cx="6303963"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defTabSz="454025">
              <a:defRPr>
                <a:solidFill>
                  <a:schemeClr val="tx1"/>
                </a:solidFill>
                <a:latin typeface="Calibri" panose="020F0502020204030204" pitchFamily="34" charset="0"/>
              </a:defRPr>
            </a:lvl1pPr>
            <a:lvl2pPr marL="742950" indent="-285750" defTabSz="454025">
              <a:defRPr>
                <a:solidFill>
                  <a:schemeClr val="tx1"/>
                </a:solidFill>
                <a:latin typeface="Calibri" panose="020F0502020204030204" pitchFamily="34" charset="0"/>
              </a:defRPr>
            </a:lvl2pPr>
            <a:lvl3pPr marL="1143000" indent="-228600" defTabSz="454025">
              <a:defRPr>
                <a:solidFill>
                  <a:schemeClr val="tx1"/>
                </a:solidFill>
                <a:latin typeface="Calibri" panose="020F0502020204030204" pitchFamily="34" charset="0"/>
              </a:defRPr>
            </a:lvl3pPr>
            <a:lvl4pPr marL="1600200" indent="-228600" defTabSz="454025">
              <a:defRPr>
                <a:solidFill>
                  <a:schemeClr val="tx1"/>
                </a:solidFill>
                <a:latin typeface="Calibri" panose="020F0502020204030204" pitchFamily="34" charset="0"/>
              </a:defRPr>
            </a:lvl4pPr>
            <a:lvl5pPr marL="2057400" indent="-228600" defTabSz="454025">
              <a:defRPr>
                <a:solidFill>
                  <a:schemeClr val="tx1"/>
                </a:solidFill>
                <a:latin typeface="Calibri" panose="020F0502020204030204" pitchFamily="34" charset="0"/>
              </a:defRPr>
            </a:lvl5pPr>
            <a:lvl6pPr marL="2514600" indent="-228600" defTabSz="454025" eaLnBrk="0" fontAlgn="base" hangingPunct="0">
              <a:spcBef>
                <a:spcPct val="0"/>
              </a:spcBef>
              <a:spcAft>
                <a:spcPct val="0"/>
              </a:spcAft>
              <a:defRPr>
                <a:solidFill>
                  <a:schemeClr val="tx1"/>
                </a:solidFill>
                <a:latin typeface="Calibri" panose="020F0502020204030204" pitchFamily="34" charset="0"/>
              </a:defRPr>
            </a:lvl6pPr>
            <a:lvl7pPr marL="2971800" indent="-228600" defTabSz="454025" eaLnBrk="0" fontAlgn="base" hangingPunct="0">
              <a:spcBef>
                <a:spcPct val="0"/>
              </a:spcBef>
              <a:spcAft>
                <a:spcPct val="0"/>
              </a:spcAft>
              <a:defRPr>
                <a:solidFill>
                  <a:schemeClr val="tx1"/>
                </a:solidFill>
                <a:latin typeface="Calibri" panose="020F0502020204030204" pitchFamily="34" charset="0"/>
              </a:defRPr>
            </a:lvl7pPr>
            <a:lvl8pPr marL="3429000" indent="-228600" defTabSz="454025" eaLnBrk="0" fontAlgn="base" hangingPunct="0">
              <a:spcBef>
                <a:spcPct val="0"/>
              </a:spcBef>
              <a:spcAft>
                <a:spcPct val="0"/>
              </a:spcAft>
              <a:defRPr>
                <a:solidFill>
                  <a:schemeClr val="tx1"/>
                </a:solidFill>
                <a:latin typeface="Calibri" panose="020F0502020204030204" pitchFamily="34" charset="0"/>
              </a:defRPr>
            </a:lvl8pPr>
            <a:lvl9pPr marL="3886200" indent="-228600" defTabSz="454025" eaLnBrk="0" fontAlgn="base" hangingPunct="0">
              <a:spcBef>
                <a:spcPct val="0"/>
              </a:spcBef>
              <a:spcAft>
                <a:spcPct val="0"/>
              </a:spcAft>
              <a:defRPr>
                <a:solidFill>
                  <a:schemeClr val="tx1"/>
                </a:solidFill>
                <a:latin typeface="Calibri" panose="020F0502020204030204" pitchFamily="34" charset="0"/>
              </a:defRPr>
            </a:lvl9pPr>
          </a:lstStyle>
          <a:p>
            <a:r>
              <a:rPr lang="en-GB" altLang="en-US" sz="1000" dirty="0">
                <a:solidFill>
                  <a:srgbClr val="69B3E7"/>
                </a:solidFill>
                <a:latin typeface="DIN-Medium" panose="02000603040000020004" pitchFamily="2" charset="0"/>
              </a:rPr>
              <a:t>*While the final list of projects may differ from the map or the list shown here, these projects are being considered by FuelsEurope’s members to be put forth for support under the EU Recovery Fund.</a:t>
            </a:r>
          </a:p>
          <a:p>
            <a:endParaRPr lang="en-GB" altLang="en-US" sz="1000" dirty="0">
              <a:solidFill>
                <a:srgbClr val="69B3E7"/>
              </a:solidFill>
              <a:latin typeface="DIN-Medium" panose="02000603040000020004" pitchFamily="2" charset="0"/>
            </a:endParaRPr>
          </a:p>
          <a:p>
            <a:r>
              <a:rPr lang="en-GB" altLang="en-US" sz="1000" dirty="0">
                <a:solidFill>
                  <a:srgbClr val="7283C0"/>
                </a:solidFill>
                <a:latin typeface="DIN-Medium" panose="02000603040000020004" pitchFamily="2" charset="0"/>
              </a:rPr>
              <a:t>**9.3 MT figure based on publicly available data, but the actual number is expected to be +/- 10MT for potential quantity of low-carbon liquid fuels produced per year in 2030.</a:t>
            </a:r>
          </a:p>
        </p:txBody>
      </p:sp>
      <p:sp>
        <p:nvSpPr>
          <p:cNvPr id="53255" name="TextBox 6">
            <a:extLst>
              <a:ext uri="{FF2B5EF4-FFF2-40B4-BE49-F238E27FC236}">
                <a16:creationId xmlns:a16="http://schemas.microsoft.com/office/drawing/2014/main" xmlns="" id="{FE7193B5-78A5-4AAC-87B6-7B36A10CACDB}"/>
              </a:ext>
            </a:extLst>
          </p:cNvPr>
          <p:cNvSpPr txBox="1">
            <a:spLocks noChangeArrowheads="1"/>
          </p:cNvSpPr>
          <p:nvPr/>
        </p:nvSpPr>
        <p:spPr bwMode="auto">
          <a:xfrm>
            <a:off x="5099112" y="3660429"/>
            <a:ext cx="2736851" cy="126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spAutoFit/>
          </a:bodyPr>
          <a:lstStyle>
            <a:lvl1pPr marL="342900" indent="-342900" defTabSz="454025">
              <a:defRPr>
                <a:solidFill>
                  <a:schemeClr val="tx1"/>
                </a:solidFill>
                <a:latin typeface="Calibri" panose="020F0502020204030204" pitchFamily="34" charset="0"/>
              </a:defRPr>
            </a:lvl1pPr>
            <a:lvl2pPr marL="396875" defTabSz="454025">
              <a:defRPr>
                <a:solidFill>
                  <a:schemeClr val="tx1"/>
                </a:solidFill>
                <a:latin typeface="Calibri" panose="020F0502020204030204" pitchFamily="34" charset="0"/>
              </a:defRPr>
            </a:lvl2pPr>
            <a:lvl3pPr marL="1143000" indent="-228600" defTabSz="454025">
              <a:defRPr>
                <a:solidFill>
                  <a:schemeClr val="tx1"/>
                </a:solidFill>
                <a:latin typeface="Calibri" panose="020F0502020204030204" pitchFamily="34" charset="0"/>
              </a:defRPr>
            </a:lvl3pPr>
            <a:lvl4pPr marL="1600200" indent="-228600" defTabSz="454025">
              <a:defRPr>
                <a:solidFill>
                  <a:schemeClr val="tx1"/>
                </a:solidFill>
                <a:latin typeface="Calibri" panose="020F0502020204030204" pitchFamily="34" charset="0"/>
              </a:defRPr>
            </a:lvl4pPr>
            <a:lvl5pPr marL="2057400" indent="-228600" defTabSz="454025">
              <a:defRPr>
                <a:solidFill>
                  <a:schemeClr val="tx1"/>
                </a:solidFill>
                <a:latin typeface="Calibri" panose="020F0502020204030204" pitchFamily="34" charset="0"/>
              </a:defRPr>
            </a:lvl5pPr>
            <a:lvl6pPr marL="2514600" indent="-228600" defTabSz="454025" eaLnBrk="0" fontAlgn="base" hangingPunct="0">
              <a:spcBef>
                <a:spcPct val="0"/>
              </a:spcBef>
              <a:spcAft>
                <a:spcPct val="0"/>
              </a:spcAft>
              <a:defRPr>
                <a:solidFill>
                  <a:schemeClr val="tx1"/>
                </a:solidFill>
                <a:latin typeface="Calibri" panose="020F0502020204030204" pitchFamily="34" charset="0"/>
              </a:defRPr>
            </a:lvl6pPr>
            <a:lvl7pPr marL="2971800" indent="-228600" defTabSz="454025" eaLnBrk="0" fontAlgn="base" hangingPunct="0">
              <a:spcBef>
                <a:spcPct val="0"/>
              </a:spcBef>
              <a:spcAft>
                <a:spcPct val="0"/>
              </a:spcAft>
              <a:defRPr>
                <a:solidFill>
                  <a:schemeClr val="tx1"/>
                </a:solidFill>
                <a:latin typeface="Calibri" panose="020F0502020204030204" pitchFamily="34" charset="0"/>
              </a:defRPr>
            </a:lvl7pPr>
            <a:lvl8pPr marL="3429000" indent="-228600" defTabSz="454025" eaLnBrk="0" fontAlgn="base" hangingPunct="0">
              <a:spcBef>
                <a:spcPct val="0"/>
              </a:spcBef>
              <a:spcAft>
                <a:spcPct val="0"/>
              </a:spcAft>
              <a:defRPr>
                <a:solidFill>
                  <a:schemeClr val="tx1"/>
                </a:solidFill>
                <a:latin typeface="Calibri" panose="020F0502020204030204" pitchFamily="34" charset="0"/>
              </a:defRPr>
            </a:lvl8pPr>
            <a:lvl9pPr marL="3886200" indent="-228600" defTabSz="454025" eaLnBrk="0" fontAlgn="base" hangingPunct="0">
              <a:spcBef>
                <a:spcPct val="0"/>
              </a:spcBef>
              <a:spcAft>
                <a:spcPct val="0"/>
              </a:spcAft>
              <a:defRPr>
                <a:solidFill>
                  <a:schemeClr val="tx1"/>
                </a:solidFill>
                <a:latin typeface="Calibri" panose="020F0502020204030204" pitchFamily="34" charset="0"/>
              </a:defRPr>
            </a:lvl9pPr>
          </a:lstStyle>
          <a:p>
            <a:pPr lvl="1">
              <a:spcBef>
                <a:spcPct val="20000"/>
              </a:spcBef>
              <a:buClr>
                <a:srgbClr val="69B3E7"/>
              </a:buClr>
            </a:pPr>
            <a:r>
              <a:rPr lang="en-GB" altLang="en-US" sz="1200" dirty="0">
                <a:solidFill>
                  <a:srgbClr val="2C5697"/>
                </a:solidFill>
                <a:latin typeface="DIN-Medium" panose="02000603040000020004" pitchFamily="2" charset="0"/>
              </a:rPr>
              <a:t>See more:</a:t>
            </a:r>
          </a:p>
          <a:p>
            <a:pPr lvl="1">
              <a:spcBef>
                <a:spcPct val="20000"/>
              </a:spcBef>
              <a:buClr>
                <a:srgbClr val="69B3E7"/>
              </a:buClr>
            </a:pPr>
            <a:r>
              <a:rPr lang="en-GB" altLang="en-US" sz="1200" dirty="0">
                <a:solidFill>
                  <a:srgbClr val="F6BC1C"/>
                </a:solidFill>
                <a:latin typeface="DIN-Medium" panose="02000603040000020004" pitchFamily="2" charset="0"/>
                <a:hlinkClick r:id="rId4"/>
              </a:rPr>
              <a:t>https://www.cleanfuelsforall.eu/towards-climate-neutrality/</a:t>
            </a:r>
            <a:endParaRPr lang="en-GB" altLang="en-US" sz="1200" dirty="0">
              <a:solidFill>
                <a:srgbClr val="F6BC1C"/>
              </a:solidFill>
              <a:latin typeface="DIN-Medium" panose="02000603040000020004" pitchFamily="2" charset="0"/>
            </a:endParaRPr>
          </a:p>
          <a:p>
            <a:pPr lvl="1">
              <a:spcBef>
                <a:spcPct val="20000"/>
              </a:spcBef>
              <a:buClr>
                <a:srgbClr val="69B3E7"/>
              </a:buClr>
            </a:pPr>
            <a:endParaRPr lang="en-GB" altLang="en-US" sz="1200" dirty="0">
              <a:solidFill>
                <a:srgbClr val="F6BC1C"/>
              </a:solidFill>
              <a:latin typeface="DIN-Medium" panose="02000603040000020004" pitchFamily="2" charset="0"/>
            </a:endParaRPr>
          </a:p>
          <a:p>
            <a:pPr lvl="1">
              <a:spcBef>
                <a:spcPct val="20000"/>
              </a:spcBef>
              <a:buClr>
                <a:srgbClr val="69B3E7"/>
              </a:buClr>
            </a:pPr>
            <a:r>
              <a:rPr lang="en-GB" altLang="en-US" sz="1200" dirty="0">
                <a:solidFill>
                  <a:srgbClr val="F6BC1C"/>
                </a:solidFill>
                <a:latin typeface="DIN-Medium" panose="02000603040000020004" pitchFamily="2" charset="0"/>
                <a:hlinkClick r:id="rId5"/>
              </a:rPr>
              <a:t>https://www.concawe.eu/low-carbon-pathways/</a:t>
            </a:r>
            <a:endParaRPr lang="en-GB" altLang="en-US" sz="1200" dirty="0">
              <a:solidFill>
                <a:srgbClr val="F6BC1C"/>
              </a:solidFill>
              <a:latin typeface="DIN-Medium" panose="02000603040000020004" pitchFamily="2" charset="0"/>
            </a:endParaRPr>
          </a:p>
        </p:txBody>
      </p:sp>
      <p:sp>
        <p:nvSpPr>
          <p:cNvPr id="10" name="Slide Number Placeholder 4">
            <a:extLst>
              <a:ext uri="{FF2B5EF4-FFF2-40B4-BE49-F238E27FC236}">
                <a16:creationId xmlns:a16="http://schemas.microsoft.com/office/drawing/2014/main" xmlns="" id="{009F495B-9722-4CB6-AC85-6F777B0B1A0D}"/>
              </a:ext>
            </a:extLst>
          </p:cNvPr>
          <p:cNvSpPr txBox="1">
            <a:spLocks/>
          </p:cNvSpPr>
          <p:nvPr/>
        </p:nvSpPr>
        <p:spPr>
          <a:xfrm>
            <a:off x="10634663" y="6116639"/>
            <a:ext cx="958851" cy="720725"/>
          </a:xfrm>
          <a:prstGeom prst="rect">
            <a:avLst/>
          </a:prstGeom>
        </p:spPr>
        <p:txBody>
          <a:bodyPr lIns="0" tIns="0" rIns="0" bIns="0" anchor="ctr"/>
          <a:lstStyle>
            <a:defPPr>
              <a:defRPr lang="fr-FR"/>
            </a:defPPr>
            <a:lvl1pPr algn="ctr" defTabSz="457200" rtl="0" eaLnBrk="0" fontAlgn="base" hangingPunct="0">
              <a:spcBef>
                <a:spcPct val="0"/>
              </a:spcBef>
              <a:spcAft>
                <a:spcPct val="0"/>
              </a:spcAft>
              <a:defRPr sz="1067" kern="1200">
                <a:solidFill>
                  <a:srgbClr val="69B3E7"/>
                </a:solidFill>
                <a:latin typeface="DIN-Medium"/>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defTabSz="609555" eaLnBrk="1" fontAlgn="auto" hangingPunct="1">
              <a:spcBef>
                <a:spcPts val="0"/>
              </a:spcBef>
              <a:spcAft>
                <a:spcPts val="0"/>
              </a:spcAft>
              <a:defRPr/>
            </a:pPr>
            <a:r>
              <a:rPr lang="en-GB" dirty="0"/>
              <a:t>Page </a:t>
            </a:r>
            <a:fld id="{5D2450B7-10E2-44E5-9C55-A1B1BB7D8983}" type="slidenum">
              <a:rPr lang="en-GB"/>
              <a:pPr defTabSz="609555" eaLnBrk="1" fontAlgn="auto" hangingPunct="1">
                <a:spcBef>
                  <a:spcPts val="0"/>
                </a:spcBef>
                <a:spcAft>
                  <a:spcPts val="0"/>
                </a:spcAft>
                <a:defRPr/>
              </a:pPr>
              <a:t>7</a:t>
            </a:fld>
            <a:endParaRPr lang="en-GB" dirty="0"/>
          </a:p>
        </p:txBody>
      </p:sp>
      <p:sp>
        <p:nvSpPr>
          <p:cNvPr id="3" name="TextBox 2">
            <a:extLst>
              <a:ext uri="{FF2B5EF4-FFF2-40B4-BE49-F238E27FC236}">
                <a16:creationId xmlns:a16="http://schemas.microsoft.com/office/drawing/2014/main" xmlns="" id="{4BDB73A5-4B57-4363-B806-CC352575B955}"/>
              </a:ext>
            </a:extLst>
          </p:cNvPr>
          <p:cNvSpPr txBox="1"/>
          <p:nvPr/>
        </p:nvSpPr>
        <p:spPr>
          <a:xfrm>
            <a:off x="7405077" y="1315998"/>
            <a:ext cx="323165" cy="323165"/>
          </a:xfrm>
          <a:prstGeom prst="rect">
            <a:avLst/>
          </a:prstGeom>
          <a:noFill/>
        </p:spPr>
        <p:txBody>
          <a:bodyPr wrap="none" lIns="0" tIns="0" rtlCol="0">
            <a:spAutoFit/>
          </a:bodyPr>
          <a:lstStyle/>
          <a:p>
            <a:pPr defTabSz="609585" eaLnBrk="1" fontAlgn="auto" hangingPunct="1">
              <a:spcBef>
                <a:spcPts val="0"/>
              </a:spcBef>
              <a:spcAft>
                <a:spcPts val="0"/>
              </a:spcAft>
            </a:pPr>
            <a:r>
              <a:rPr lang="en-GB" dirty="0">
                <a:solidFill>
                  <a:srgbClr val="7283C0"/>
                </a:solidFil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3E0C844-2146-4BC3-9601-C214A7641C19}"/>
              </a:ext>
            </a:extLst>
          </p:cNvPr>
          <p:cNvSpPr>
            <a:spLocks noGrp="1"/>
          </p:cNvSpPr>
          <p:nvPr>
            <p:ph sz="quarter" idx="12"/>
          </p:nvPr>
        </p:nvSpPr>
        <p:spPr/>
        <p:txBody>
          <a:bodyPr/>
          <a:lstStyle/>
          <a:p>
            <a:pPr algn="ctr"/>
            <a:r>
              <a:rPr lang="en-GB" dirty="0">
                <a:solidFill>
                  <a:srgbClr val="2C5697"/>
                </a:solidFill>
              </a:rPr>
              <a:t>The policy debate on the Fit for 55 Package</a:t>
            </a:r>
          </a:p>
        </p:txBody>
      </p:sp>
      <p:sp>
        <p:nvSpPr>
          <p:cNvPr id="4" name="Content Placeholder 3">
            <a:extLst>
              <a:ext uri="{FF2B5EF4-FFF2-40B4-BE49-F238E27FC236}">
                <a16:creationId xmlns:a16="http://schemas.microsoft.com/office/drawing/2014/main" xmlns="" id="{A859D0D6-9986-489C-9438-50195F7BB422}"/>
              </a:ext>
            </a:extLst>
          </p:cNvPr>
          <p:cNvSpPr>
            <a:spLocks noGrp="1"/>
          </p:cNvSpPr>
          <p:nvPr>
            <p:ph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ABC0E86B-972A-402E-AA8C-1B0D800B2001}"/>
              </a:ext>
            </a:extLst>
          </p:cNvPr>
          <p:cNvSpPr>
            <a:spLocks noGrp="1"/>
          </p:cNvSpPr>
          <p:nvPr>
            <p:ph type="sldNum" sz="quarter" idx="14"/>
          </p:nvPr>
        </p:nvSpPr>
        <p:spPr/>
        <p:txBody>
          <a:bodyPr/>
          <a:lstStyle/>
          <a:p>
            <a:pPr>
              <a:defRPr/>
            </a:pPr>
            <a:r>
              <a:rPr lang="en-GB"/>
              <a:t>Page </a:t>
            </a:r>
            <a:fld id="{A118957C-854D-4E10-876A-CC1236367AA5}" type="slidenum">
              <a:rPr lang="en-GB" smtClean="0"/>
              <a:pPr>
                <a:defRPr/>
              </a:pPr>
              <a:t>8</a:t>
            </a:fld>
            <a:endParaRPr lang="en-GB" dirty="0"/>
          </a:p>
        </p:txBody>
      </p:sp>
      <p:sp>
        <p:nvSpPr>
          <p:cNvPr id="6" name="TextBox 5">
            <a:extLst>
              <a:ext uri="{FF2B5EF4-FFF2-40B4-BE49-F238E27FC236}">
                <a16:creationId xmlns:a16="http://schemas.microsoft.com/office/drawing/2014/main" xmlns="" id="{DA29245D-B79B-44E8-BA83-FE75A705E98F}"/>
              </a:ext>
            </a:extLst>
          </p:cNvPr>
          <p:cNvSpPr txBox="1"/>
          <p:nvPr/>
        </p:nvSpPr>
        <p:spPr>
          <a:xfrm>
            <a:off x="191344" y="3063406"/>
            <a:ext cx="1958032" cy="664012"/>
          </a:xfrm>
          <a:prstGeom prst="roundRect">
            <a:avLst/>
          </a:prstGeom>
          <a:solidFill>
            <a:schemeClr val="accent1">
              <a:lumMod val="20000"/>
              <a:lumOff val="80000"/>
            </a:schemeClr>
          </a:solidFill>
          <a:ln w="12700">
            <a:solidFill>
              <a:schemeClr val="accent1"/>
            </a:solidFill>
          </a:ln>
        </p:spPr>
        <p:txBody>
          <a:bodyPr wrap="square" lIns="0" tIns="0" rtlCol="0" anchor="ctr">
            <a:spAutoFit/>
          </a:bodyPr>
          <a:lstStyle/>
          <a:p>
            <a:pPr algn="ctr"/>
            <a:r>
              <a:rPr lang="en-GB" dirty="0">
                <a:latin typeface="DIN-Medium" panose="02000603040000020004" pitchFamily="2" charset="0"/>
              </a:rPr>
              <a:t>CO2 emissions standards LDV </a:t>
            </a:r>
          </a:p>
        </p:txBody>
      </p:sp>
      <p:sp>
        <p:nvSpPr>
          <p:cNvPr id="8" name="TextBox 7">
            <a:extLst>
              <a:ext uri="{FF2B5EF4-FFF2-40B4-BE49-F238E27FC236}">
                <a16:creationId xmlns:a16="http://schemas.microsoft.com/office/drawing/2014/main" xmlns="" id="{FF863F67-7480-4F8D-9905-9BE09502C4E9}"/>
              </a:ext>
            </a:extLst>
          </p:cNvPr>
          <p:cNvSpPr txBox="1"/>
          <p:nvPr/>
        </p:nvSpPr>
        <p:spPr>
          <a:xfrm>
            <a:off x="1717477" y="1362466"/>
            <a:ext cx="1275723" cy="357545"/>
          </a:xfrm>
          <a:prstGeom prst="roundRect">
            <a:avLst/>
          </a:prstGeom>
          <a:solidFill>
            <a:schemeClr val="accent1">
              <a:lumMod val="20000"/>
              <a:lumOff val="80000"/>
            </a:schemeClr>
          </a:solidFill>
          <a:ln w="12700">
            <a:solidFill>
              <a:schemeClr val="accent1"/>
            </a:solidFill>
          </a:ln>
        </p:spPr>
        <p:txBody>
          <a:bodyPr wrap="square" lIns="0" tIns="0" rtlCol="0" anchor="ctr">
            <a:spAutoFit/>
          </a:bodyPr>
          <a:lstStyle/>
          <a:p>
            <a:pPr algn="ctr"/>
            <a:r>
              <a:rPr lang="en-GB" dirty="0">
                <a:latin typeface="DIN-Medium" panose="02000603040000020004" pitchFamily="2" charset="0"/>
              </a:rPr>
              <a:t>ETS</a:t>
            </a:r>
          </a:p>
        </p:txBody>
      </p:sp>
      <p:sp>
        <p:nvSpPr>
          <p:cNvPr id="9" name="TextBox 8">
            <a:extLst>
              <a:ext uri="{FF2B5EF4-FFF2-40B4-BE49-F238E27FC236}">
                <a16:creationId xmlns:a16="http://schemas.microsoft.com/office/drawing/2014/main" xmlns="" id="{EE187142-4862-4F4A-A13B-7DE341B8B0CF}"/>
              </a:ext>
            </a:extLst>
          </p:cNvPr>
          <p:cNvSpPr txBox="1"/>
          <p:nvPr/>
        </p:nvSpPr>
        <p:spPr>
          <a:xfrm>
            <a:off x="1717477" y="1736267"/>
            <a:ext cx="1275723" cy="357545"/>
          </a:xfrm>
          <a:prstGeom prst="roundRect">
            <a:avLst/>
          </a:prstGeom>
          <a:solidFill>
            <a:schemeClr val="accent1">
              <a:lumMod val="20000"/>
              <a:lumOff val="80000"/>
            </a:schemeClr>
          </a:solidFill>
          <a:ln w="12700">
            <a:solidFill>
              <a:schemeClr val="accent1"/>
            </a:solidFill>
          </a:ln>
        </p:spPr>
        <p:txBody>
          <a:bodyPr wrap="square" lIns="0" tIns="0" rtlCol="0" anchor="ctr">
            <a:spAutoFit/>
          </a:bodyPr>
          <a:lstStyle/>
          <a:p>
            <a:pPr algn="ctr"/>
            <a:r>
              <a:rPr lang="en-GB" dirty="0">
                <a:latin typeface="DIN-Medium" panose="02000603040000020004" pitchFamily="2" charset="0"/>
              </a:rPr>
              <a:t>CBAM</a:t>
            </a:r>
          </a:p>
        </p:txBody>
      </p:sp>
      <p:sp>
        <p:nvSpPr>
          <p:cNvPr id="10" name="TextBox 9">
            <a:extLst>
              <a:ext uri="{FF2B5EF4-FFF2-40B4-BE49-F238E27FC236}">
                <a16:creationId xmlns:a16="http://schemas.microsoft.com/office/drawing/2014/main" xmlns="" id="{8FCCB45A-FB63-45A7-9759-92109F5481C7}"/>
              </a:ext>
            </a:extLst>
          </p:cNvPr>
          <p:cNvSpPr txBox="1"/>
          <p:nvPr/>
        </p:nvSpPr>
        <p:spPr>
          <a:xfrm>
            <a:off x="5177445" y="1195168"/>
            <a:ext cx="1629110" cy="357545"/>
          </a:xfrm>
          <a:prstGeom prst="roundRect">
            <a:avLst/>
          </a:prstGeom>
          <a:solidFill>
            <a:schemeClr val="accent1">
              <a:lumMod val="20000"/>
              <a:lumOff val="80000"/>
            </a:schemeClr>
          </a:solidFill>
          <a:ln w="12700">
            <a:solidFill>
              <a:schemeClr val="accent1"/>
            </a:solidFill>
          </a:ln>
        </p:spPr>
        <p:txBody>
          <a:bodyPr wrap="square" lIns="0" tIns="0" rtlCol="0" anchor="ctr">
            <a:spAutoFit/>
          </a:bodyPr>
          <a:lstStyle/>
          <a:p>
            <a:pPr algn="ctr"/>
            <a:r>
              <a:rPr lang="en-GB" dirty="0">
                <a:latin typeface="DIN-Medium" panose="02000603040000020004" pitchFamily="2" charset="0"/>
              </a:rPr>
              <a:t>RED</a:t>
            </a:r>
          </a:p>
        </p:txBody>
      </p:sp>
      <p:sp>
        <p:nvSpPr>
          <p:cNvPr id="11" name="TextBox 10">
            <a:extLst>
              <a:ext uri="{FF2B5EF4-FFF2-40B4-BE49-F238E27FC236}">
                <a16:creationId xmlns:a16="http://schemas.microsoft.com/office/drawing/2014/main" xmlns="" id="{AB2BEDB7-0317-4AE6-A666-80251434F8EE}"/>
              </a:ext>
            </a:extLst>
          </p:cNvPr>
          <p:cNvSpPr txBox="1"/>
          <p:nvPr/>
        </p:nvSpPr>
        <p:spPr>
          <a:xfrm>
            <a:off x="8990800" y="1407445"/>
            <a:ext cx="2013779" cy="664012"/>
          </a:xfrm>
          <a:prstGeom prst="roundRect">
            <a:avLst/>
          </a:prstGeom>
          <a:solidFill>
            <a:schemeClr val="accent1">
              <a:lumMod val="20000"/>
              <a:lumOff val="80000"/>
            </a:schemeClr>
          </a:solidFill>
          <a:ln w="12700">
            <a:solidFill>
              <a:schemeClr val="accent1"/>
            </a:solidFill>
          </a:ln>
        </p:spPr>
        <p:txBody>
          <a:bodyPr wrap="square" lIns="0" tIns="0" rtlCol="0" anchor="ctr">
            <a:spAutoFit/>
          </a:bodyPr>
          <a:lstStyle/>
          <a:p>
            <a:pPr algn="ctr"/>
            <a:r>
              <a:rPr lang="en-GB" dirty="0">
                <a:latin typeface="DIN-Medium" panose="02000603040000020004" pitchFamily="2" charset="0"/>
              </a:rPr>
              <a:t>Fuels Infrastructures</a:t>
            </a:r>
          </a:p>
        </p:txBody>
      </p:sp>
      <p:sp>
        <p:nvSpPr>
          <p:cNvPr id="12" name="TextBox 11">
            <a:extLst>
              <a:ext uri="{FF2B5EF4-FFF2-40B4-BE49-F238E27FC236}">
                <a16:creationId xmlns:a16="http://schemas.microsoft.com/office/drawing/2014/main" xmlns="" id="{58E07C0D-823E-4388-8E62-46725C813E09}"/>
              </a:ext>
            </a:extLst>
          </p:cNvPr>
          <p:cNvSpPr txBox="1"/>
          <p:nvPr/>
        </p:nvSpPr>
        <p:spPr>
          <a:xfrm>
            <a:off x="2556639" y="4947741"/>
            <a:ext cx="1629110" cy="357545"/>
          </a:xfrm>
          <a:prstGeom prst="roundRect">
            <a:avLst/>
          </a:prstGeom>
          <a:solidFill>
            <a:schemeClr val="accent1">
              <a:lumMod val="20000"/>
              <a:lumOff val="80000"/>
            </a:schemeClr>
          </a:solidFill>
          <a:ln w="12700">
            <a:solidFill>
              <a:schemeClr val="accent1"/>
            </a:solidFill>
          </a:ln>
        </p:spPr>
        <p:txBody>
          <a:bodyPr wrap="square" lIns="0" tIns="0" rtlCol="0" anchor="ctr">
            <a:spAutoFit/>
          </a:bodyPr>
          <a:lstStyle/>
          <a:p>
            <a:pPr algn="ctr"/>
            <a:r>
              <a:rPr lang="en-GB" dirty="0">
                <a:latin typeface="DIN-Medium" panose="02000603040000020004" pitchFamily="2" charset="0"/>
              </a:rPr>
              <a:t>Aviation Fuels</a:t>
            </a:r>
          </a:p>
        </p:txBody>
      </p:sp>
      <p:sp>
        <p:nvSpPr>
          <p:cNvPr id="13" name="TextBox 12">
            <a:extLst>
              <a:ext uri="{FF2B5EF4-FFF2-40B4-BE49-F238E27FC236}">
                <a16:creationId xmlns:a16="http://schemas.microsoft.com/office/drawing/2014/main" xmlns="" id="{DD05CEB8-6B9A-4BDB-8C66-1FA8593D5789}"/>
              </a:ext>
            </a:extLst>
          </p:cNvPr>
          <p:cNvSpPr txBox="1"/>
          <p:nvPr/>
        </p:nvSpPr>
        <p:spPr>
          <a:xfrm>
            <a:off x="5195679" y="5207636"/>
            <a:ext cx="1629110" cy="664012"/>
          </a:xfrm>
          <a:prstGeom prst="roundRect">
            <a:avLst/>
          </a:prstGeom>
          <a:solidFill>
            <a:schemeClr val="accent1">
              <a:lumMod val="20000"/>
              <a:lumOff val="80000"/>
            </a:schemeClr>
          </a:solidFill>
          <a:ln w="12700">
            <a:solidFill>
              <a:schemeClr val="accent1"/>
            </a:solidFill>
          </a:ln>
        </p:spPr>
        <p:txBody>
          <a:bodyPr wrap="square" lIns="0" tIns="0" rtlCol="0" anchor="ctr">
            <a:spAutoFit/>
          </a:bodyPr>
          <a:lstStyle/>
          <a:p>
            <a:pPr algn="ctr"/>
            <a:r>
              <a:rPr lang="en-GB" dirty="0">
                <a:latin typeface="DIN-Medium" panose="02000603040000020004" pitchFamily="2" charset="0"/>
              </a:rPr>
              <a:t>Maritime Fuels</a:t>
            </a:r>
          </a:p>
        </p:txBody>
      </p:sp>
      <p:sp>
        <p:nvSpPr>
          <p:cNvPr id="14" name="TextBox 13">
            <a:extLst>
              <a:ext uri="{FF2B5EF4-FFF2-40B4-BE49-F238E27FC236}">
                <a16:creationId xmlns:a16="http://schemas.microsoft.com/office/drawing/2014/main" xmlns="" id="{DD1A4E97-3544-4C1B-9DA0-CC3D730EE621}"/>
              </a:ext>
            </a:extLst>
          </p:cNvPr>
          <p:cNvSpPr txBox="1"/>
          <p:nvPr/>
        </p:nvSpPr>
        <p:spPr>
          <a:xfrm>
            <a:off x="9997690" y="2973127"/>
            <a:ext cx="1629110" cy="664012"/>
          </a:xfrm>
          <a:prstGeom prst="roundRect">
            <a:avLst/>
          </a:prstGeom>
          <a:solidFill>
            <a:schemeClr val="accent1">
              <a:lumMod val="20000"/>
              <a:lumOff val="80000"/>
            </a:schemeClr>
          </a:solidFill>
          <a:ln w="12700">
            <a:solidFill>
              <a:schemeClr val="accent1"/>
            </a:solidFill>
          </a:ln>
        </p:spPr>
        <p:txBody>
          <a:bodyPr wrap="square" lIns="0" tIns="0" rtlCol="0" anchor="ctr">
            <a:spAutoFit/>
          </a:bodyPr>
          <a:lstStyle/>
          <a:p>
            <a:pPr algn="ctr"/>
            <a:r>
              <a:rPr lang="en-GB" dirty="0">
                <a:latin typeface="DIN-Medium" panose="02000603040000020004" pitchFamily="2" charset="0"/>
              </a:rPr>
              <a:t>Energy Efficiency </a:t>
            </a:r>
          </a:p>
        </p:txBody>
      </p:sp>
      <p:sp>
        <p:nvSpPr>
          <p:cNvPr id="15" name="TextBox 14">
            <a:extLst>
              <a:ext uri="{FF2B5EF4-FFF2-40B4-BE49-F238E27FC236}">
                <a16:creationId xmlns:a16="http://schemas.microsoft.com/office/drawing/2014/main" xmlns="" id="{2F48BB9F-2BA5-4564-BA80-C539BD71A2D4}"/>
              </a:ext>
            </a:extLst>
          </p:cNvPr>
          <p:cNvSpPr txBox="1"/>
          <p:nvPr/>
        </p:nvSpPr>
        <p:spPr>
          <a:xfrm>
            <a:off x="8554799" y="4607472"/>
            <a:ext cx="1629110" cy="664012"/>
          </a:xfrm>
          <a:prstGeom prst="roundRect">
            <a:avLst/>
          </a:prstGeom>
          <a:solidFill>
            <a:schemeClr val="accent1">
              <a:lumMod val="20000"/>
              <a:lumOff val="80000"/>
            </a:schemeClr>
          </a:solidFill>
          <a:ln w="12700">
            <a:solidFill>
              <a:schemeClr val="accent1"/>
            </a:solidFill>
          </a:ln>
        </p:spPr>
        <p:txBody>
          <a:bodyPr wrap="square" lIns="0" tIns="0" rtlCol="0" anchor="ctr">
            <a:spAutoFit/>
          </a:bodyPr>
          <a:lstStyle/>
          <a:p>
            <a:pPr algn="ctr"/>
            <a:r>
              <a:rPr lang="en-GB" dirty="0">
                <a:latin typeface="DIN-Medium" panose="02000603040000020004" pitchFamily="2" charset="0"/>
              </a:rPr>
              <a:t>Energy Taxation </a:t>
            </a:r>
          </a:p>
        </p:txBody>
      </p:sp>
      <p:sp>
        <p:nvSpPr>
          <p:cNvPr id="16" name="TextBox 15">
            <a:extLst>
              <a:ext uri="{FF2B5EF4-FFF2-40B4-BE49-F238E27FC236}">
                <a16:creationId xmlns:a16="http://schemas.microsoft.com/office/drawing/2014/main" xmlns="" id="{E52B429A-94C6-4908-A161-528244FEF484}"/>
              </a:ext>
            </a:extLst>
          </p:cNvPr>
          <p:cNvSpPr txBox="1"/>
          <p:nvPr/>
        </p:nvSpPr>
        <p:spPr>
          <a:xfrm>
            <a:off x="2649925" y="2384047"/>
            <a:ext cx="6847216" cy="1842171"/>
          </a:xfrm>
          <a:prstGeom prst="rect">
            <a:avLst/>
          </a:prstGeom>
          <a:noFill/>
        </p:spPr>
        <p:txBody>
          <a:bodyPr wrap="square" lIns="0" tIns="0" rtlCol="0" anchor="ctr">
            <a:spAutoFit/>
          </a:bodyPr>
          <a:lstStyle/>
          <a:p>
            <a:pPr marL="342900" marR="0" indent="-342900" algn="ctr" defTabSz="457200" rtl="0" eaLnBrk="1" fontAlgn="auto" latinLnBrk="0" hangingPunct="1">
              <a:lnSpc>
                <a:spcPct val="150000"/>
              </a:lnSpc>
              <a:spcBef>
                <a:spcPts val="0"/>
              </a:spcBef>
              <a:spcAft>
                <a:spcPts val="0"/>
              </a:spcAft>
              <a:buClrTx/>
              <a:buSzTx/>
              <a:buFont typeface="Wingdings" panose="05000000000000000000" pitchFamily="2" charset="2"/>
              <a:buChar char="v"/>
              <a:tabLst/>
            </a:pPr>
            <a:r>
              <a:rPr lang="en-GB" sz="2000" dirty="0">
                <a:solidFill>
                  <a:srgbClr val="2C5697"/>
                </a:solidFill>
                <a:latin typeface="DIN-Medium"/>
              </a:rPr>
              <a:t>(Politically driven) technology mandates</a:t>
            </a:r>
          </a:p>
          <a:p>
            <a:pPr marL="342900" marR="0" indent="-342900" algn="ctr" defTabSz="457200" rtl="0" eaLnBrk="1" fontAlgn="auto" latinLnBrk="0" hangingPunct="1">
              <a:lnSpc>
                <a:spcPct val="150000"/>
              </a:lnSpc>
              <a:spcBef>
                <a:spcPts val="0"/>
              </a:spcBef>
              <a:spcAft>
                <a:spcPts val="0"/>
              </a:spcAft>
              <a:buClrTx/>
              <a:buSzTx/>
              <a:buFont typeface="Wingdings" panose="05000000000000000000" pitchFamily="2" charset="2"/>
              <a:buChar char="v"/>
              <a:tabLst/>
            </a:pPr>
            <a:r>
              <a:rPr lang="en-GB" sz="2000" dirty="0">
                <a:solidFill>
                  <a:srgbClr val="2C5697"/>
                </a:solidFill>
                <a:latin typeface="DIN-Medium"/>
              </a:rPr>
              <a:t>Weakening carbon leakage protection</a:t>
            </a:r>
          </a:p>
          <a:p>
            <a:pPr marL="342900" marR="0" indent="-342900" algn="ctr" defTabSz="457200" rtl="0" eaLnBrk="1" fontAlgn="auto" latinLnBrk="0" hangingPunct="1">
              <a:lnSpc>
                <a:spcPct val="150000"/>
              </a:lnSpc>
              <a:spcBef>
                <a:spcPts val="0"/>
              </a:spcBef>
              <a:spcAft>
                <a:spcPts val="0"/>
              </a:spcAft>
              <a:buClrTx/>
              <a:buSzTx/>
              <a:buFont typeface="Wingdings" panose="05000000000000000000" pitchFamily="2" charset="2"/>
              <a:buChar char="v"/>
              <a:tabLst/>
            </a:pPr>
            <a:r>
              <a:rPr lang="en-GB" sz="2000" dirty="0">
                <a:solidFill>
                  <a:srgbClr val="2C5697"/>
                </a:solidFill>
                <a:latin typeface="DIN-Medium"/>
              </a:rPr>
              <a:t>(Politically driven) exclusion of some alternative fuels</a:t>
            </a:r>
          </a:p>
          <a:p>
            <a:pPr marL="342900" marR="0" indent="-342900" algn="ctr" defTabSz="457200" rtl="0" eaLnBrk="1" fontAlgn="auto" latinLnBrk="0" hangingPunct="1">
              <a:lnSpc>
                <a:spcPct val="150000"/>
              </a:lnSpc>
              <a:spcBef>
                <a:spcPts val="0"/>
              </a:spcBef>
              <a:spcAft>
                <a:spcPts val="0"/>
              </a:spcAft>
              <a:buClrTx/>
              <a:buSzTx/>
              <a:buFont typeface="Wingdings" panose="05000000000000000000" pitchFamily="2" charset="2"/>
              <a:buChar char="v"/>
              <a:tabLst/>
            </a:pPr>
            <a:r>
              <a:rPr lang="en-GB" sz="2000" dirty="0">
                <a:solidFill>
                  <a:srgbClr val="2C5697"/>
                </a:solidFill>
                <a:latin typeface="DIN-Medium"/>
              </a:rPr>
              <a:t>Lack of assessment of impact on citizens and business</a:t>
            </a:r>
            <a:endParaRPr lang="en-GB" sz="2400" dirty="0">
              <a:solidFill>
                <a:srgbClr val="0099FF"/>
              </a:solidFill>
            </a:endParaRPr>
          </a:p>
        </p:txBody>
      </p:sp>
    </p:spTree>
    <p:extLst>
      <p:ext uri="{BB962C8B-B14F-4D97-AF65-F5344CB8AC3E}">
        <p14:creationId xmlns:p14="http://schemas.microsoft.com/office/powerpoint/2010/main" val="370334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p:cNvSpPr>
            <a:spLocks noGrp="1"/>
          </p:cNvSpPr>
          <p:nvPr>
            <p:ph type="ctrTitle"/>
          </p:nvPr>
        </p:nvSpPr>
        <p:spPr>
          <a:xfrm>
            <a:off x="6594763" y="2142836"/>
            <a:ext cx="4471553" cy="3235792"/>
          </a:xfrm>
        </p:spPr>
        <p:txBody>
          <a:bodyPr/>
          <a:lstStyle/>
          <a:p>
            <a:pPr defTabSz="609585" eaLnBrk="1" fontAlgn="auto" hangingPunct="1">
              <a:spcAft>
                <a:spcPts val="0"/>
              </a:spcAft>
              <a:defRPr/>
            </a:pPr>
            <a:r>
              <a:rPr lang="en-GB" sz="3733" dirty="0"/>
              <a:t>						</a:t>
            </a:r>
            <a:br>
              <a:rPr lang="en-GB" sz="3733" dirty="0"/>
            </a:br>
            <a:r>
              <a:rPr lang="en-GB" sz="3733" dirty="0"/>
              <a:t/>
            </a:r>
            <a:br>
              <a:rPr lang="en-GB" sz="3733" dirty="0"/>
            </a:br>
            <a:r>
              <a:rPr lang="en-GB" sz="3733" dirty="0"/>
              <a:t/>
            </a:r>
            <a:br>
              <a:rPr lang="en-GB" sz="3733" dirty="0"/>
            </a:br>
            <a:r>
              <a:rPr lang="en-GB" sz="3733" dirty="0"/>
              <a:t>                                        </a:t>
            </a:r>
            <a:r>
              <a:rPr lang="en-GB" sz="2800" dirty="0">
                <a:hlinkClick r:id="rId3"/>
              </a:rPr>
              <a:t>www.cleanfuelsforall.eu</a:t>
            </a:r>
            <a:r>
              <a:rPr lang="en-GB" sz="2800" dirty="0"/>
              <a:t/>
            </a:r>
            <a:br>
              <a:rPr lang="en-GB" sz="2800" dirty="0"/>
            </a:br>
            <a:r>
              <a:rPr lang="en-GB" sz="2800" dirty="0"/>
              <a:t/>
            </a:r>
            <a:br>
              <a:rPr lang="en-GB" sz="2800" dirty="0"/>
            </a:br>
            <a:r>
              <a:rPr lang="en-GB" sz="2800" dirty="0"/>
              <a:t>Thank you</a:t>
            </a:r>
            <a:r>
              <a:rPr lang="en-GB" sz="2000" dirty="0"/>
              <a:t/>
            </a:r>
            <a:br>
              <a:rPr lang="en-GB" sz="2000" dirty="0"/>
            </a:br>
            <a:r>
              <a:rPr lang="en-GB" sz="2000" dirty="0"/>
              <a:t> </a:t>
            </a:r>
            <a:r>
              <a:rPr lang="en-GB" sz="3733" dirty="0"/>
              <a:t/>
            </a:r>
            <a:br>
              <a:rPr lang="en-GB" sz="3733" dirty="0"/>
            </a:br>
            <a:r>
              <a:rPr lang="en-GB" sz="3733" dirty="0"/>
              <a:t/>
            </a:r>
            <a:br>
              <a:rPr lang="en-GB" sz="3733" dirty="0"/>
            </a:br>
            <a:r>
              <a:rPr lang="en-GB" sz="3733" dirty="0"/>
              <a:t>							</a:t>
            </a:r>
            <a:r>
              <a:rPr lang="en-GB" sz="2000" dirty="0"/>
              <a:t/>
            </a:r>
            <a:br>
              <a:rPr lang="en-GB" sz="2000" dirty="0"/>
            </a:br>
            <a:r>
              <a:rPr lang="en-GB" sz="2000" dirty="0"/>
              <a:t/>
            </a:r>
            <a:br>
              <a:rPr lang="en-GB" sz="2000" dirty="0"/>
            </a:br>
            <a:r>
              <a:rPr lang="en-GB" sz="3733" dirty="0"/>
              <a:t/>
            </a:r>
            <a:br>
              <a:rPr lang="en-GB" sz="3733" dirty="0"/>
            </a:br>
            <a:r>
              <a:rPr lang="en-GB" sz="3733" dirty="0"/>
              <a:t/>
            </a:r>
            <a:br>
              <a:rPr lang="en-GB" sz="3733" dirty="0"/>
            </a:br>
            <a:endParaRPr lang="en-GB" sz="3733" dirty="0"/>
          </a:p>
        </p:txBody>
      </p:sp>
      <p:pic>
        <p:nvPicPr>
          <p:cNvPr id="67587" name="Picture 2">
            <a:hlinkClick r:id="rId4"/>
          </p:cNvPr>
          <p:cNvPicPr>
            <a:picLocks noChangeAspect="1"/>
          </p:cNvPicPr>
          <p:nvPr/>
        </p:nvPicPr>
        <p:blipFill>
          <a:blip r:embed="rId5">
            <a:extLst>
              <a:ext uri="{28A0092B-C50C-407E-A947-70E740481C1C}">
                <a14:useLocalDpi xmlns:a14="http://schemas.microsoft.com/office/drawing/2010/main" val="0"/>
              </a:ext>
            </a:extLst>
          </a:blip>
          <a:srcRect r="1398"/>
          <a:stretch>
            <a:fillRect/>
          </a:stretch>
        </p:blipFill>
        <p:spPr bwMode="auto">
          <a:xfrm>
            <a:off x="1487488" y="1028700"/>
            <a:ext cx="2274887"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1839913"/>
            <a:ext cx="2347912"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837284"/>
      </p:ext>
    </p:extLst>
  </p:cSld>
  <p:clrMapOvr>
    <a:masterClrMapping/>
  </p:clrMapOvr>
</p:sld>
</file>

<file path=ppt/theme/theme1.xml><?xml version="1.0" encoding="utf-8"?>
<a:theme xmlns:a="http://schemas.openxmlformats.org/drawingml/2006/main" name="1_Main">
  <a:themeElements>
    <a:clrScheme name="fuelseurope">
      <a:dk1>
        <a:srgbClr val="313231"/>
      </a:dk1>
      <a:lt1>
        <a:sysClr val="window" lastClr="FFFFFF"/>
      </a:lt1>
      <a:dk2>
        <a:srgbClr val="141313"/>
      </a:dk2>
      <a:lt2>
        <a:srgbClr val="E6E6E6"/>
      </a:lt2>
      <a:accent1>
        <a:srgbClr val="74ABCF"/>
      </a:accent1>
      <a:accent2>
        <a:srgbClr val="A0A1A2"/>
      </a:accent2>
      <a:accent3>
        <a:srgbClr val="2F548E"/>
      </a:accent3>
      <a:accent4>
        <a:srgbClr val="73B8DA"/>
      </a:accent4>
      <a:accent5>
        <a:srgbClr val="1A2C49"/>
      </a:accent5>
      <a:accent6>
        <a:srgbClr val="F6BC1C"/>
      </a:accent6>
      <a:hlink>
        <a:srgbClr val="E78E23"/>
      </a:hlink>
      <a:folHlink>
        <a:srgbClr val="423B3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dirty="0" err="1" smtClean="0"/>
        </a:defPPr>
      </a:lstStyle>
    </a:txDef>
  </a:objectDefaults>
  <a:extraClrSchemeLst/>
  <a:extLst>
    <a:ext uri="{05A4C25C-085E-4340-85A3-A5531E510DB2}">
      <thm15:themeFamily xmlns:thm15="http://schemas.microsoft.com/office/thememl/2012/main" name="DEF_FE_2018_PPT_16.9" id="{75FB79D1-8063-9F4B-B89A-F08844706637}" vid="{7690695B-B06D-8F4A-93EF-48A02C03A675}"/>
    </a:ext>
  </a:extLst>
</a:theme>
</file>

<file path=ppt/theme/theme2.xml><?xml version="1.0" encoding="utf-8"?>
<a:theme xmlns:a="http://schemas.openxmlformats.org/drawingml/2006/main" name="2_Main">
  <a:themeElements>
    <a:clrScheme name="fuelseurope">
      <a:dk1>
        <a:srgbClr val="313231"/>
      </a:dk1>
      <a:lt1>
        <a:sysClr val="window" lastClr="FFFFFF"/>
      </a:lt1>
      <a:dk2>
        <a:srgbClr val="141313"/>
      </a:dk2>
      <a:lt2>
        <a:srgbClr val="E6E6E6"/>
      </a:lt2>
      <a:accent1>
        <a:srgbClr val="74ABCF"/>
      </a:accent1>
      <a:accent2>
        <a:srgbClr val="A0A1A2"/>
      </a:accent2>
      <a:accent3>
        <a:srgbClr val="2F548E"/>
      </a:accent3>
      <a:accent4>
        <a:srgbClr val="73B8DA"/>
      </a:accent4>
      <a:accent5>
        <a:srgbClr val="1A2C49"/>
      </a:accent5>
      <a:accent6>
        <a:srgbClr val="F6BC1C"/>
      </a:accent6>
      <a:hlink>
        <a:srgbClr val="E78E23"/>
      </a:hlink>
      <a:folHlink>
        <a:srgbClr val="423B3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dirty="0" err="1" smtClean="0"/>
        </a:defPPr>
      </a:lstStyle>
    </a:txDef>
  </a:objectDefaults>
  <a:extraClrSchemeLst/>
  <a:extLst>
    <a:ext uri="{05A4C25C-085E-4340-85A3-A5531E510DB2}">
      <thm15:themeFamily xmlns:thm15="http://schemas.microsoft.com/office/thememl/2012/main" name="DEF_FE_2018_PPT_16.9" id="{75FB79D1-8063-9F4B-B89A-F08844706637}" vid="{7690695B-B06D-8F4A-93EF-48A02C03A675}"/>
    </a:ext>
  </a:extLst>
</a:theme>
</file>

<file path=ppt/theme/theme3.xml><?xml version="1.0" encoding="utf-8"?>
<a:theme xmlns:a="http://schemas.openxmlformats.org/drawingml/2006/main" name="4_Main">
  <a:themeElements>
    <a:clrScheme name="fuelseurope">
      <a:dk1>
        <a:srgbClr val="313231"/>
      </a:dk1>
      <a:lt1>
        <a:sysClr val="window" lastClr="FFFFFF"/>
      </a:lt1>
      <a:dk2>
        <a:srgbClr val="141313"/>
      </a:dk2>
      <a:lt2>
        <a:srgbClr val="E6E6E6"/>
      </a:lt2>
      <a:accent1>
        <a:srgbClr val="74ABCF"/>
      </a:accent1>
      <a:accent2>
        <a:srgbClr val="A0A1A2"/>
      </a:accent2>
      <a:accent3>
        <a:srgbClr val="2F548E"/>
      </a:accent3>
      <a:accent4>
        <a:srgbClr val="73B8DA"/>
      </a:accent4>
      <a:accent5>
        <a:srgbClr val="1A2C49"/>
      </a:accent5>
      <a:accent6>
        <a:srgbClr val="F6BC1C"/>
      </a:accent6>
      <a:hlink>
        <a:srgbClr val="E78E23"/>
      </a:hlink>
      <a:folHlink>
        <a:srgbClr val="423B37"/>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dirty="0" err="1" smtClean="0"/>
        </a:defPPr>
      </a:lstStyle>
    </a:txDef>
  </a:objectDefaults>
  <a:extraClrSchemeLst/>
  <a:extLst>
    <a:ext uri="{05A4C25C-085E-4340-85A3-A5531E510DB2}">
      <thm15:themeFamily xmlns:thm15="http://schemas.microsoft.com/office/thememl/2012/main" name="DEF_FE_2018_PPT_16.9" id="{75FB79D1-8063-9F4B-B89A-F08844706637}" vid="{7690695B-B06D-8F4A-93EF-48A02C03A675}"/>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FuelsEurope 16-9</Template>
  <TotalTime>9689</TotalTime>
  <Words>786</Words>
  <Application>Microsoft Office PowerPoint</Application>
  <PresentationFormat>Ευρεία οθόνη</PresentationFormat>
  <Paragraphs>111</Paragraphs>
  <Slides>11</Slides>
  <Notes>10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3</vt:i4>
      </vt:variant>
      <vt:variant>
        <vt:lpstr>Τίτλοι διαφανειών</vt:lpstr>
      </vt:variant>
      <vt:variant>
        <vt:i4>11</vt:i4>
      </vt:variant>
    </vt:vector>
  </HeadingPairs>
  <TitlesOfParts>
    <vt:vector size="24" baseType="lpstr">
      <vt:lpstr>ＭＳ Ｐゴシック</vt:lpstr>
      <vt:lpstr>Arial</vt:lpstr>
      <vt:lpstr>Calibri</vt:lpstr>
      <vt:lpstr>Courier New</vt:lpstr>
      <vt:lpstr>DIN-Light</vt:lpstr>
      <vt:lpstr>DIN-Medium</vt:lpstr>
      <vt:lpstr>DIN-RegularAlternate</vt:lpstr>
      <vt:lpstr>Helvetica</vt:lpstr>
      <vt:lpstr>Trebuchet MS</vt:lpstr>
      <vt:lpstr>Wingdings</vt:lpstr>
      <vt:lpstr>1_Main</vt:lpstr>
      <vt:lpstr>2_Main</vt:lpstr>
      <vt:lpstr>4_Main</vt:lpstr>
      <vt:lpstr>“Clean Fuels for All”  The strategy of the refining industry for the decarbonisation of transport  d  .. Pau, May 2022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www.cleanfuelsforall.eu  Thank you               </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Refining products for our everyday life</dc:title>
  <dc:creator>Teixidor Marine</dc:creator>
  <cp:lastModifiedBy>Λογαριασμός Microsoft</cp:lastModifiedBy>
  <cp:revision>372</cp:revision>
  <cp:lastPrinted>2020-10-08T15:21:46Z</cp:lastPrinted>
  <dcterms:created xsi:type="dcterms:W3CDTF">2018-04-11T15:37:25Z</dcterms:created>
  <dcterms:modified xsi:type="dcterms:W3CDTF">2022-05-11T13:55:38Z</dcterms:modified>
</cp:coreProperties>
</file>