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146847216" r:id="rId2"/>
    <p:sldId id="2146847230" r:id="rId3"/>
    <p:sldId id="2146847231" r:id="rId4"/>
    <p:sldId id="2146847238" r:id="rId5"/>
    <p:sldId id="262" r:id="rId6"/>
    <p:sldId id="2146847220" r:id="rId7"/>
    <p:sldId id="2146847219" r:id="rId8"/>
    <p:sldId id="2146847224" r:id="rId9"/>
    <p:sldId id="2146847222" r:id="rId10"/>
    <p:sldId id="2146847225" r:id="rId11"/>
    <p:sldId id="2146847227" r:id="rId12"/>
    <p:sldId id="2146847221" r:id="rId13"/>
    <p:sldId id="2146847228" r:id="rId14"/>
    <p:sldId id="2146847235" r:id="rId15"/>
    <p:sldId id="324" r:id="rId1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CBD24"/>
    <a:srgbClr val="69E7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658B89-FF84-48F7-B5AB-6E524632753C}" v="34" dt="2024-01-04T15:02:19.141"/>
    <p1510:client id="{E679C38A-73DC-4992-9EB0-27BCCADC03D9}" v="539" dt="2024-01-03T18:06:22.0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8305" autoAdjust="0"/>
  </p:normalViewPr>
  <p:slideViewPr>
    <p:cSldViewPr snapToGrid="0">
      <p:cViewPr varScale="1">
        <p:scale>
          <a:sx n="107" d="100"/>
          <a:sy n="107" d="100"/>
        </p:scale>
        <p:origin x="750" y="120"/>
      </p:cViewPr>
      <p:guideLst>
        <p:guide orient="horz" pos="2160"/>
        <p:guide pos="3840"/>
      </p:guideLst>
    </p:cSldViewPr>
  </p:slideViewPr>
  <p:outlineViewPr>
    <p:cViewPr>
      <p:scale>
        <a:sx n="33" d="100"/>
        <a:sy n="33" d="100"/>
      </p:scale>
      <p:origin x="0" y="647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98D6FF8-501A-4DF5-ABD4-54E80103C7DA}" type="doc">
      <dgm:prSet loTypeId="urn:microsoft.com/office/officeart/2005/8/layout/cycle3" loCatId="cycle" qsTypeId="urn:microsoft.com/office/officeart/2005/8/quickstyle/simple1" qsCatId="simple" csTypeId="urn:microsoft.com/office/officeart/2005/8/colors/accent6_4" csCatId="accent6" phldr="1"/>
      <dgm:spPr/>
      <dgm:t>
        <a:bodyPr/>
        <a:lstStyle/>
        <a:p>
          <a:endParaRPr lang="el-GR"/>
        </a:p>
      </dgm:t>
    </dgm:pt>
    <dgm:pt modelId="{6047AA48-AA19-4B5A-B49D-BD8E86C44F0F}">
      <dgm:prSet phldrT="[Κείμενο]"/>
      <dgm:spPr/>
      <dgm:t>
        <a:bodyPr/>
        <a:lstStyle/>
        <a:p>
          <a:r>
            <a:rPr lang="el-GR" dirty="0"/>
            <a:t>ΔΑΣΟΣ</a:t>
          </a:r>
        </a:p>
      </dgm:t>
    </dgm:pt>
    <dgm:pt modelId="{1D088C40-DF9C-4CFC-AAA3-82DD7C711E0D}" type="parTrans" cxnId="{92D37220-8702-4DA1-96B6-FB58099BCE00}">
      <dgm:prSet/>
      <dgm:spPr/>
      <dgm:t>
        <a:bodyPr/>
        <a:lstStyle/>
        <a:p>
          <a:endParaRPr lang="el-GR"/>
        </a:p>
      </dgm:t>
    </dgm:pt>
    <dgm:pt modelId="{0307AFC2-F2AA-47F1-B969-CC943808C2AF}" type="sibTrans" cxnId="{92D37220-8702-4DA1-96B6-FB58099BCE00}">
      <dgm:prSet/>
      <dgm:spPr/>
      <dgm:t>
        <a:bodyPr/>
        <a:lstStyle/>
        <a:p>
          <a:endParaRPr lang="el-GR"/>
        </a:p>
      </dgm:t>
    </dgm:pt>
    <dgm:pt modelId="{A1828C43-04C2-413E-9E1D-52079C624542}">
      <dgm:prSet phldrT="[Κείμενο]"/>
      <dgm:spPr/>
      <dgm:t>
        <a:bodyPr/>
        <a:lstStyle/>
        <a:p>
          <a:r>
            <a:rPr lang="el-GR" dirty="0"/>
            <a:t>ΑΠΟΛΗΨΗ ΔΑΣΙΚΗΣ ΒΙΟΜΑΖΑΣ</a:t>
          </a:r>
        </a:p>
      </dgm:t>
    </dgm:pt>
    <dgm:pt modelId="{2EA46B43-F6A7-4A60-AB5D-20ECD5C27D45}" type="parTrans" cxnId="{548F8972-F7B1-453A-A7AD-2276798F37A7}">
      <dgm:prSet/>
      <dgm:spPr/>
      <dgm:t>
        <a:bodyPr/>
        <a:lstStyle/>
        <a:p>
          <a:endParaRPr lang="el-GR"/>
        </a:p>
      </dgm:t>
    </dgm:pt>
    <dgm:pt modelId="{563D2998-FA87-4AA5-B3A8-65A6376C2791}" type="sibTrans" cxnId="{548F8972-F7B1-453A-A7AD-2276798F37A7}">
      <dgm:prSet/>
      <dgm:spPr/>
      <dgm:t>
        <a:bodyPr/>
        <a:lstStyle/>
        <a:p>
          <a:endParaRPr lang="el-GR"/>
        </a:p>
      </dgm:t>
    </dgm:pt>
    <dgm:pt modelId="{9327FDBE-EDCD-4CE4-8869-D2113E1ED0D9}">
      <dgm:prSet phldrT="[Κείμενο]"/>
      <dgm:spPr/>
      <dgm:t>
        <a:bodyPr/>
        <a:lstStyle/>
        <a:p>
          <a:r>
            <a:rPr lang="el-GR" dirty="0"/>
            <a:t>ΑΥΞΗΣΗ</a:t>
          </a:r>
          <a:r>
            <a:rPr lang="el-GR" baseline="0" dirty="0"/>
            <a:t> ΤΗΣ ΟΙΚΟΝΟΜΙΚΗΣ ΔΡΑΣΤΗΡΙΟΤΗΤΑΣ</a:t>
          </a:r>
          <a:endParaRPr lang="el-GR" dirty="0"/>
        </a:p>
      </dgm:t>
    </dgm:pt>
    <dgm:pt modelId="{3CDC8B7E-2AB2-4387-8C86-6B143F84D33E}" type="parTrans" cxnId="{E9EFB90D-ADE9-4625-95FF-3A56C39DC7F3}">
      <dgm:prSet/>
      <dgm:spPr/>
      <dgm:t>
        <a:bodyPr/>
        <a:lstStyle/>
        <a:p>
          <a:endParaRPr lang="el-GR"/>
        </a:p>
      </dgm:t>
    </dgm:pt>
    <dgm:pt modelId="{3F854CA3-CD86-4893-BD32-69AF6153FCF1}" type="sibTrans" cxnId="{E9EFB90D-ADE9-4625-95FF-3A56C39DC7F3}">
      <dgm:prSet/>
      <dgm:spPr/>
      <dgm:t>
        <a:bodyPr/>
        <a:lstStyle/>
        <a:p>
          <a:endParaRPr lang="el-GR"/>
        </a:p>
      </dgm:t>
    </dgm:pt>
    <dgm:pt modelId="{84414948-F595-4B28-9C59-DFF0858D7571}">
      <dgm:prSet phldrT="[Κείμενο]"/>
      <dgm:spPr/>
      <dgm:t>
        <a:bodyPr/>
        <a:lstStyle/>
        <a:p>
          <a:r>
            <a:rPr lang="el-GR" dirty="0"/>
            <a:t>ΑΠΑΣΧΟΛΗΣΗ </a:t>
          </a:r>
        </a:p>
      </dgm:t>
    </dgm:pt>
    <dgm:pt modelId="{7747B628-2850-4B7E-953B-ADE312E77FD0}" type="parTrans" cxnId="{BC803ED2-F15C-4646-A2E1-E710685D8EC0}">
      <dgm:prSet/>
      <dgm:spPr/>
      <dgm:t>
        <a:bodyPr/>
        <a:lstStyle/>
        <a:p>
          <a:endParaRPr lang="el-GR"/>
        </a:p>
      </dgm:t>
    </dgm:pt>
    <dgm:pt modelId="{DD1D4253-3AEF-40ED-8613-AA30B5B9C26A}" type="sibTrans" cxnId="{BC803ED2-F15C-4646-A2E1-E710685D8EC0}">
      <dgm:prSet/>
      <dgm:spPr/>
      <dgm:t>
        <a:bodyPr/>
        <a:lstStyle/>
        <a:p>
          <a:endParaRPr lang="el-GR"/>
        </a:p>
      </dgm:t>
    </dgm:pt>
    <dgm:pt modelId="{1204F9E4-B1C1-4259-BF94-BBADCC889DFA}">
      <dgm:prSet phldrT="[Κείμενο]"/>
      <dgm:spPr/>
      <dgm:t>
        <a:bodyPr/>
        <a:lstStyle/>
        <a:p>
          <a:r>
            <a:rPr lang="el-GR" dirty="0"/>
            <a:t>ΠΡΟΣΤΑΣΙΑ</a:t>
          </a:r>
          <a:r>
            <a:rPr lang="el-GR" baseline="0" dirty="0"/>
            <a:t> ΔΑΣΩΝ</a:t>
          </a:r>
          <a:endParaRPr lang="el-GR" dirty="0"/>
        </a:p>
      </dgm:t>
    </dgm:pt>
    <dgm:pt modelId="{ACF62748-566C-47E3-A5AD-13AB0EC10A5F}" type="parTrans" cxnId="{C7F1E52E-35F0-472A-8EDE-9C1A89F5F014}">
      <dgm:prSet/>
      <dgm:spPr/>
      <dgm:t>
        <a:bodyPr/>
        <a:lstStyle/>
        <a:p>
          <a:endParaRPr lang="el-GR"/>
        </a:p>
      </dgm:t>
    </dgm:pt>
    <dgm:pt modelId="{03B17D16-E2E3-4493-B7FE-1D454049A07D}" type="sibTrans" cxnId="{C7F1E52E-35F0-472A-8EDE-9C1A89F5F014}">
      <dgm:prSet/>
      <dgm:spPr/>
      <dgm:t>
        <a:bodyPr/>
        <a:lstStyle/>
        <a:p>
          <a:endParaRPr lang="el-GR"/>
        </a:p>
      </dgm:t>
    </dgm:pt>
    <dgm:pt modelId="{0D9DB7AD-8A37-4DAC-9C6A-67D20872F8C8}" type="pres">
      <dgm:prSet presAssocID="{198D6FF8-501A-4DF5-ABD4-54E80103C7DA}" presName="Name0" presStyleCnt="0">
        <dgm:presLayoutVars>
          <dgm:dir/>
          <dgm:resizeHandles val="exact"/>
        </dgm:presLayoutVars>
      </dgm:prSet>
      <dgm:spPr/>
    </dgm:pt>
    <dgm:pt modelId="{BB5B8342-975A-4081-BEC6-1E41C880E420}" type="pres">
      <dgm:prSet presAssocID="{198D6FF8-501A-4DF5-ABD4-54E80103C7DA}" presName="cycle" presStyleCnt="0"/>
      <dgm:spPr/>
    </dgm:pt>
    <dgm:pt modelId="{3E1DCA55-4AEC-4BB4-86DE-0FCF54D7174C}" type="pres">
      <dgm:prSet presAssocID="{6047AA48-AA19-4B5A-B49D-BD8E86C44F0F}" presName="nodeFirstNode" presStyleLbl="node1" presStyleIdx="0" presStyleCnt="5">
        <dgm:presLayoutVars>
          <dgm:bulletEnabled val="1"/>
        </dgm:presLayoutVars>
      </dgm:prSet>
      <dgm:spPr/>
    </dgm:pt>
    <dgm:pt modelId="{73912591-49E3-43F1-B915-B5C9FF6641E0}" type="pres">
      <dgm:prSet presAssocID="{0307AFC2-F2AA-47F1-B969-CC943808C2AF}" presName="sibTransFirstNode" presStyleLbl="bgShp" presStyleIdx="0" presStyleCnt="1"/>
      <dgm:spPr/>
    </dgm:pt>
    <dgm:pt modelId="{0C866446-39E8-438E-B131-DBB2E4958319}" type="pres">
      <dgm:prSet presAssocID="{A1828C43-04C2-413E-9E1D-52079C624542}" presName="nodeFollowingNodes" presStyleLbl="node1" presStyleIdx="1" presStyleCnt="5">
        <dgm:presLayoutVars>
          <dgm:bulletEnabled val="1"/>
        </dgm:presLayoutVars>
      </dgm:prSet>
      <dgm:spPr/>
    </dgm:pt>
    <dgm:pt modelId="{57C4F1B5-1F27-47BC-97BA-6E10A3A711CA}" type="pres">
      <dgm:prSet presAssocID="{9327FDBE-EDCD-4CE4-8869-D2113E1ED0D9}" presName="nodeFollowingNodes" presStyleLbl="node1" presStyleIdx="2" presStyleCnt="5">
        <dgm:presLayoutVars>
          <dgm:bulletEnabled val="1"/>
        </dgm:presLayoutVars>
      </dgm:prSet>
      <dgm:spPr/>
    </dgm:pt>
    <dgm:pt modelId="{E92BB314-336D-47C9-95C2-0644BCBB1D80}" type="pres">
      <dgm:prSet presAssocID="{84414948-F595-4B28-9C59-DFF0858D7571}" presName="nodeFollowingNodes" presStyleLbl="node1" presStyleIdx="3" presStyleCnt="5">
        <dgm:presLayoutVars>
          <dgm:bulletEnabled val="1"/>
        </dgm:presLayoutVars>
      </dgm:prSet>
      <dgm:spPr/>
    </dgm:pt>
    <dgm:pt modelId="{E8129D9D-80B3-4E5F-9F64-C4E9C7DAEF51}" type="pres">
      <dgm:prSet presAssocID="{1204F9E4-B1C1-4259-BF94-BBADCC889DFA}" presName="nodeFollowingNodes" presStyleLbl="node1" presStyleIdx="4" presStyleCnt="5">
        <dgm:presLayoutVars>
          <dgm:bulletEnabled val="1"/>
        </dgm:presLayoutVars>
      </dgm:prSet>
      <dgm:spPr/>
    </dgm:pt>
  </dgm:ptLst>
  <dgm:cxnLst>
    <dgm:cxn modelId="{E9EFB90D-ADE9-4625-95FF-3A56C39DC7F3}" srcId="{198D6FF8-501A-4DF5-ABD4-54E80103C7DA}" destId="{9327FDBE-EDCD-4CE4-8869-D2113E1ED0D9}" srcOrd="2" destOrd="0" parTransId="{3CDC8B7E-2AB2-4387-8C86-6B143F84D33E}" sibTransId="{3F854CA3-CD86-4893-BD32-69AF6153FCF1}"/>
    <dgm:cxn modelId="{92D37220-8702-4DA1-96B6-FB58099BCE00}" srcId="{198D6FF8-501A-4DF5-ABD4-54E80103C7DA}" destId="{6047AA48-AA19-4B5A-B49D-BD8E86C44F0F}" srcOrd="0" destOrd="0" parTransId="{1D088C40-DF9C-4CFC-AAA3-82DD7C711E0D}" sibTransId="{0307AFC2-F2AA-47F1-B969-CC943808C2AF}"/>
    <dgm:cxn modelId="{03A86B27-8744-42BA-A29C-C076663D7A33}" type="presOf" srcId="{198D6FF8-501A-4DF5-ABD4-54E80103C7DA}" destId="{0D9DB7AD-8A37-4DAC-9C6A-67D20872F8C8}" srcOrd="0" destOrd="0" presId="urn:microsoft.com/office/officeart/2005/8/layout/cycle3"/>
    <dgm:cxn modelId="{C7F1E52E-35F0-472A-8EDE-9C1A89F5F014}" srcId="{198D6FF8-501A-4DF5-ABD4-54E80103C7DA}" destId="{1204F9E4-B1C1-4259-BF94-BBADCC889DFA}" srcOrd="4" destOrd="0" parTransId="{ACF62748-566C-47E3-A5AD-13AB0EC10A5F}" sibTransId="{03B17D16-E2E3-4493-B7FE-1D454049A07D}"/>
    <dgm:cxn modelId="{900EEA3A-A0FC-4C8F-93AB-1445385C5DD8}" type="presOf" srcId="{0307AFC2-F2AA-47F1-B969-CC943808C2AF}" destId="{73912591-49E3-43F1-B915-B5C9FF6641E0}" srcOrd="0" destOrd="0" presId="urn:microsoft.com/office/officeart/2005/8/layout/cycle3"/>
    <dgm:cxn modelId="{548F8972-F7B1-453A-A7AD-2276798F37A7}" srcId="{198D6FF8-501A-4DF5-ABD4-54E80103C7DA}" destId="{A1828C43-04C2-413E-9E1D-52079C624542}" srcOrd="1" destOrd="0" parTransId="{2EA46B43-F6A7-4A60-AB5D-20ECD5C27D45}" sibTransId="{563D2998-FA87-4AA5-B3A8-65A6376C2791}"/>
    <dgm:cxn modelId="{90BD288F-3082-4C83-AC48-52009698CDAF}" type="presOf" srcId="{84414948-F595-4B28-9C59-DFF0858D7571}" destId="{E92BB314-336D-47C9-95C2-0644BCBB1D80}" srcOrd="0" destOrd="0" presId="urn:microsoft.com/office/officeart/2005/8/layout/cycle3"/>
    <dgm:cxn modelId="{8BC769B3-89C7-4177-8F09-DDFC235C7BE6}" type="presOf" srcId="{1204F9E4-B1C1-4259-BF94-BBADCC889DFA}" destId="{E8129D9D-80B3-4E5F-9F64-C4E9C7DAEF51}" srcOrd="0" destOrd="0" presId="urn:microsoft.com/office/officeart/2005/8/layout/cycle3"/>
    <dgm:cxn modelId="{BC803ED2-F15C-4646-A2E1-E710685D8EC0}" srcId="{198D6FF8-501A-4DF5-ABD4-54E80103C7DA}" destId="{84414948-F595-4B28-9C59-DFF0858D7571}" srcOrd="3" destOrd="0" parTransId="{7747B628-2850-4B7E-953B-ADE312E77FD0}" sibTransId="{DD1D4253-3AEF-40ED-8613-AA30B5B9C26A}"/>
    <dgm:cxn modelId="{94154DD7-5A15-458C-B641-397D9FA562E4}" type="presOf" srcId="{A1828C43-04C2-413E-9E1D-52079C624542}" destId="{0C866446-39E8-438E-B131-DBB2E4958319}" srcOrd="0" destOrd="0" presId="urn:microsoft.com/office/officeart/2005/8/layout/cycle3"/>
    <dgm:cxn modelId="{5A4F3CF8-56B7-4A09-821F-B2F402CD09E9}" type="presOf" srcId="{6047AA48-AA19-4B5A-B49D-BD8E86C44F0F}" destId="{3E1DCA55-4AEC-4BB4-86DE-0FCF54D7174C}" srcOrd="0" destOrd="0" presId="urn:microsoft.com/office/officeart/2005/8/layout/cycle3"/>
    <dgm:cxn modelId="{A2271EF9-F7F4-4DE0-8116-7184F6C01B2E}" type="presOf" srcId="{9327FDBE-EDCD-4CE4-8869-D2113E1ED0D9}" destId="{57C4F1B5-1F27-47BC-97BA-6E10A3A711CA}" srcOrd="0" destOrd="0" presId="urn:microsoft.com/office/officeart/2005/8/layout/cycle3"/>
    <dgm:cxn modelId="{196F11F9-B370-4766-B9CA-6C6B8F5809EA}" type="presParOf" srcId="{0D9DB7AD-8A37-4DAC-9C6A-67D20872F8C8}" destId="{BB5B8342-975A-4081-BEC6-1E41C880E420}" srcOrd="0" destOrd="0" presId="urn:microsoft.com/office/officeart/2005/8/layout/cycle3"/>
    <dgm:cxn modelId="{4F440C96-8E89-4366-9AE1-3FFA344A9B73}" type="presParOf" srcId="{BB5B8342-975A-4081-BEC6-1E41C880E420}" destId="{3E1DCA55-4AEC-4BB4-86DE-0FCF54D7174C}" srcOrd="0" destOrd="0" presId="urn:microsoft.com/office/officeart/2005/8/layout/cycle3"/>
    <dgm:cxn modelId="{3ED5C8C3-7191-4F3E-B8EC-A109D687DAEE}" type="presParOf" srcId="{BB5B8342-975A-4081-BEC6-1E41C880E420}" destId="{73912591-49E3-43F1-B915-B5C9FF6641E0}" srcOrd="1" destOrd="0" presId="urn:microsoft.com/office/officeart/2005/8/layout/cycle3"/>
    <dgm:cxn modelId="{F39B1413-C793-4285-80B1-92D2EE7A8F4E}" type="presParOf" srcId="{BB5B8342-975A-4081-BEC6-1E41C880E420}" destId="{0C866446-39E8-438E-B131-DBB2E4958319}" srcOrd="2" destOrd="0" presId="urn:microsoft.com/office/officeart/2005/8/layout/cycle3"/>
    <dgm:cxn modelId="{E194F4E9-83CF-403F-8AD3-86999DA81822}" type="presParOf" srcId="{BB5B8342-975A-4081-BEC6-1E41C880E420}" destId="{57C4F1B5-1F27-47BC-97BA-6E10A3A711CA}" srcOrd="3" destOrd="0" presId="urn:microsoft.com/office/officeart/2005/8/layout/cycle3"/>
    <dgm:cxn modelId="{6900C478-963A-4ADB-855D-225D370B6E60}" type="presParOf" srcId="{BB5B8342-975A-4081-BEC6-1E41C880E420}" destId="{E92BB314-336D-47C9-95C2-0644BCBB1D80}" srcOrd="4" destOrd="0" presId="urn:microsoft.com/office/officeart/2005/8/layout/cycle3"/>
    <dgm:cxn modelId="{9E96DAE3-E493-4E26-89F0-9A5037D07ED7}" type="presParOf" srcId="{BB5B8342-975A-4081-BEC6-1E41C880E420}" destId="{E8129D9D-80B3-4E5F-9F64-C4E9C7DAEF51}" srcOrd="5" destOrd="0" presId="urn:microsoft.com/office/officeart/2005/8/layout/cycle3"/>
  </dgm:cxnLst>
  <dgm:bg>
    <a:solidFill>
      <a:schemeClr val="accent6">
        <a:lumMod val="20000"/>
        <a:lumOff val="80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912591-49E3-43F1-B915-B5C9FF6641E0}">
      <dsp:nvSpPr>
        <dsp:cNvPr id="0" name=""/>
        <dsp:cNvSpPr/>
      </dsp:nvSpPr>
      <dsp:spPr>
        <a:xfrm>
          <a:off x="2804364" y="-32504"/>
          <a:ext cx="4906871" cy="4906871"/>
        </a:xfrm>
        <a:prstGeom prst="circularArrow">
          <a:avLst>
            <a:gd name="adj1" fmla="val 5544"/>
            <a:gd name="adj2" fmla="val 330680"/>
            <a:gd name="adj3" fmla="val 13736939"/>
            <a:gd name="adj4" fmla="val 17409737"/>
            <a:gd name="adj5" fmla="val 5757"/>
          </a:avLst>
        </a:prstGeom>
        <a:solidFill>
          <a:schemeClr val="accent6">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E1DCA55-4AEC-4BB4-86DE-0FCF54D7174C}">
      <dsp:nvSpPr>
        <dsp:cNvPr id="0" name=""/>
        <dsp:cNvSpPr/>
      </dsp:nvSpPr>
      <dsp:spPr>
        <a:xfrm>
          <a:off x="4089685" y="770"/>
          <a:ext cx="2336229" cy="1168114"/>
        </a:xfrm>
        <a:prstGeom prst="roundRect">
          <a:avLst/>
        </a:prstGeom>
        <a:solidFill>
          <a:schemeClr val="accent6">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l-GR" sz="2100" kern="1200" dirty="0"/>
            <a:t>ΔΑΣΟΣ</a:t>
          </a:r>
        </a:p>
      </dsp:txBody>
      <dsp:txXfrm>
        <a:off x="4089685" y="770"/>
        <a:ext cx="2336229" cy="1168114"/>
      </dsp:txXfrm>
    </dsp:sp>
    <dsp:sp modelId="{0C866446-39E8-438E-B131-DBB2E4958319}">
      <dsp:nvSpPr>
        <dsp:cNvPr id="0" name=""/>
        <dsp:cNvSpPr/>
      </dsp:nvSpPr>
      <dsp:spPr>
        <a:xfrm>
          <a:off x="6079754" y="1446640"/>
          <a:ext cx="2336229" cy="1168114"/>
        </a:xfrm>
        <a:prstGeom prst="roundRect">
          <a:avLst/>
        </a:prstGeom>
        <a:solidFill>
          <a:schemeClr val="accent6">
            <a:shade val="50000"/>
            <a:hueOff val="147370"/>
            <a:satOff val="-6442"/>
            <a:lumOff val="175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l-GR" sz="2100" kern="1200" dirty="0"/>
            <a:t>ΑΠΟΛΗΨΗ ΔΑΣΙΚΗΣ ΒΙΟΜΑΖΑΣ</a:t>
          </a:r>
        </a:p>
      </dsp:txBody>
      <dsp:txXfrm>
        <a:off x="6079754" y="1446640"/>
        <a:ext cx="2336229" cy="1168114"/>
      </dsp:txXfrm>
    </dsp:sp>
    <dsp:sp modelId="{57C4F1B5-1F27-47BC-97BA-6E10A3A711CA}">
      <dsp:nvSpPr>
        <dsp:cNvPr id="0" name=""/>
        <dsp:cNvSpPr/>
      </dsp:nvSpPr>
      <dsp:spPr>
        <a:xfrm>
          <a:off x="5319615" y="3786106"/>
          <a:ext cx="2336229" cy="1168114"/>
        </a:xfrm>
        <a:prstGeom prst="roundRect">
          <a:avLst/>
        </a:prstGeom>
        <a:solidFill>
          <a:schemeClr val="accent6">
            <a:shade val="50000"/>
            <a:hueOff val="294739"/>
            <a:satOff val="-12884"/>
            <a:lumOff val="351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l-GR" sz="2100" kern="1200" dirty="0"/>
            <a:t>ΑΥΞΗΣΗ</a:t>
          </a:r>
          <a:r>
            <a:rPr lang="el-GR" sz="2100" kern="1200" baseline="0" dirty="0"/>
            <a:t> ΤΗΣ ΟΙΚΟΝΟΜΙΚΗΣ ΔΡΑΣΤΗΡΙΟΤΗΤΑΣ</a:t>
          </a:r>
          <a:endParaRPr lang="el-GR" sz="2100" kern="1200" dirty="0"/>
        </a:p>
      </dsp:txBody>
      <dsp:txXfrm>
        <a:off x="5319615" y="3786106"/>
        <a:ext cx="2336229" cy="1168114"/>
      </dsp:txXfrm>
    </dsp:sp>
    <dsp:sp modelId="{E92BB314-336D-47C9-95C2-0644BCBB1D80}">
      <dsp:nvSpPr>
        <dsp:cNvPr id="0" name=""/>
        <dsp:cNvSpPr/>
      </dsp:nvSpPr>
      <dsp:spPr>
        <a:xfrm>
          <a:off x="2859754" y="3786106"/>
          <a:ext cx="2336229" cy="1168114"/>
        </a:xfrm>
        <a:prstGeom prst="roundRect">
          <a:avLst/>
        </a:prstGeom>
        <a:solidFill>
          <a:schemeClr val="accent6">
            <a:shade val="50000"/>
            <a:hueOff val="294739"/>
            <a:satOff val="-12884"/>
            <a:lumOff val="351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l-GR" sz="2100" kern="1200" dirty="0"/>
            <a:t>ΑΠΑΣΧΟΛΗΣΗ </a:t>
          </a:r>
        </a:p>
      </dsp:txBody>
      <dsp:txXfrm>
        <a:off x="2859754" y="3786106"/>
        <a:ext cx="2336229" cy="1168114"/>
      </dsp:txXfrm>
    </dsp:sp>
    <dsp:sp modelId="{E8129D9D-80B3-4E5F-9F64-C4E9C7DAEF51}">
      <dsp:nvSpPr>
        <dsp:cNvPr id="0" name=""/>
        <dsp:cNvSpPr/>
      </dsp:nvSpPr>
      <dsp:spPr>
        <a:xfrm>
          <a:off x="2099616" y="1446640"/>
          <a:ext cx="2336229" cy="1168114"/>
        </a:xfrm>
        <a:prstGeom prst="roundRect">
          <a:avLst/>
        </a:prstGeom>
        <a:solidFill>
          <a:schemeClr val="accent6">
            <a:shade val="50000"/>
            <a:hueOff val="147370"/>
            <a:satOff val="-6442"/>
            <a:lumOff val="175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l-GR" sz="2100" kern="1200" dirty="0"/>
            <a:t>ΠΡΟΣΤΑΣΙΑ</a:t>
          </a:r>
          <a:r>
            <a:rPr lang="el-GR" sz="2100" kern="1200" baseline="0" dirty="0"/>
            <a:t> ΔΑΣΩΝ</a:t>
          </a:r>
          <a:endParaRPr lang="el-GR" sz="2100" kern="1200" dirty="0"/>
        </a:p>
      </dsp:txBody>
      <dsp:txXfrm>
        <a:off x="2099616" y="1446640"/>
        <a:ext cx="2336229" cy="1168114"/>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89B7AD-32D2-43FF-8B05-D965B718B03F}" type="datetimeFigureOut">
              <a:rPr lang="el-GR" smtClean="0"/>
              <a:pPr/>
              <a:t>3/6/2024</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ECBCDC-B1E8-403E-BEA3-A69C65CD4613}" type="slidenum">
              <a:rPr lang="el-GR" smtClean="0"/>
              <a:pPr/>
              <a:t>‹#›</a:t>
            </a:fld>
            <a:endParaRPr lang="el-GR"/>
          </a:p>
        </p:txBody>
      </p:sp>
    </p:spTree>
    <p:extLst>
      <p:ext uri="{BB962C8B-B14F-4D97-AF65-F5344CB8AC3E}">
        <p14:creationId xmlns:p14="http://schemas.microsoft.com/office/powerpoint/2010/main" val="27544960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8565d7c642_0_4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4" name="Google Shape;394;g8565d7c642_0_4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9825067-2FCE-659D-2286-C33D0ED74561}"/>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E6C6CF36-9BA3-E517-AF0A-548090EFC31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32E1C86A-78CB-026D-29ED-3303000C4AF9}"/>
              </a:ext>
            </a:extLst>
          </p:cNvPr>
          <p:cNvSpPr>
            <a:spLocks noGrp="1"/>
          </p:cNvSpPr>
          <p:nvPr>
            <p:ph type="dt" sz="half" idx="10"/>
          </p:nvPr>
        </p:nvSpPr>
        <p:spPr/>
        <p:txBody>
          <a:bodyPr/>
          <a:lstStyle/>
          <a:p>
            <a:fld id="{E269B002-9308-4FA1-B2FA-68186A44F27D}" type="datetimeFigureOut">
              <a:rPr lang="el-GR" smtClean="0"/>
              <a:pPr/>
              <a:t>3/6/2024</a:t>
            </a:fld>
            <a:endParaRPr lang="el-GR"/>
          </a:p>
        </p:txBody>
      </p:sp>
      <p:sp>
        <p:nvSpPr>
          <p:cNvPr id="5" name="Θέση υποσέλιδου 4">
            <a:extLst>
              <a:ext uri="{FF2B5EF4-FFF2-40B4-BE49-F238E27FC236}">
                <a16:creationId xmlns:a16="http://schemas.microsoft.com/office/drawing/2014/main" id="{5C27C29B-BF11-DF9B-E97B-3A662DDD3DF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60915E92-FD20-F8E4-E599-99A3E79C6B35}"/>
              </a:ext>
            </a:extLst>
          </p:cNvPr>
          <p:cNvSpPr>
            <a:spLocks noGrp="1"/>
          </p:cNvSpPr>
          <p:nvPr>
            <p:ph type="sldNum" sz="quarter" idx="12"/>
          </p:nvPr>
        </p:nvSpPr>
        <p:spPr/>
        <p:txBody>
          <a:bodyPr/>
          <a:lstStyle/>
          <a:p>
            <a:fld id="{35969AFD-6603-4022-8109-E6D611A81340}" type="slidenum">
              <a:rPr lang="el-GR" smtClean="0"/>
              <a:pPr/>
              <a:t>‹#›</a:t>
            </a:fld>
            <a:endParaRPr lang="el-GR"/>
          </a:p>
        </p:txBody>
      </p:sp>
    </p:spTree>
    <p:extLst>
      <p:ext uri="{BB962C8B-B14F-4D97-AF65-F5344CB8AC3E}">
        <p14:creationId xmlns:p14="http://schemas.microsoft.com/office/powerpoint/2010/main" val="1677258915"/>
      </p:ext>
    </p:extLst>
  </p:cSld>
  <p:clrMapOvr>
    <a:masterClrMapping/>
  </p:clrMapOvr>
  <p:transition spd="slow" advClick="0" advTm="0">
    <p:cover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2512D3-5EF2-06E9-FC4C-32A5FF89C48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A1D8B1DC-C667-EC9A-0294-F1EEE6ADC7BA}"/>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A6020443-263C-DF48-F46D-7C716A87B518}"/>
              </a:ext>
            </a:extLst>
          </p:cNvPr>
          <p:cNvSpPr>
            <a:spLocks noGrp="1"/>
          </p:cNvSpPr>
          <p:nvPr>
            <p:ph type="dt" sz="half" idx="10"/>
          </p:nvPr>
        </p:nvSpPr>
        <p:spPr/>
        <p:txBody>
          <a:bodyPr/>
          <a:lstStyle/>
          <a:p>
            <a:fld id="{E269B002-9308-4FA1-B2FA-68186A44F27D}" type="datetimeFigureOut">
              <a:rPr lang="el-GR" smtClean="0"/>
              <a:pPr/>
              <a:t>3/6/2024</a:t>
            </a:fld>
            <a:endParaRPr lang="el-GR"/>
          </a:p>
        </p:txBody>
      </p:sp>
      <p:sp>
        <p:nvSpPr>
          <p:cNvPr id="5" name="Θέση υποσέλιδου 4">
            <a:extLst>
              <a:ext uri="{FF2B5EF4-FFF2-40B4-BE49-F238E27FC236}">
                <a16:creationId xmlns:a16="http://schemas.microsoft.com/office/drawing/2014/main" id="{A1BBE039-5C94-5CDC-DDF3-53CBB8697A0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67BCA5B2-B6BF-034F-B1AF-193EF4919654}"/>
              </a:ext>
            </a:extLst>
          </p:cNvPr>
          <p:cNvSpPr>
            <a:spLocks noGrp="1"/>
          </p:cNvSpPr>
          <p:nvPr>
            <p:ph type="sldNum" sz="quarter" idx="12"/>
          </p:nvPr>
        </p:nvSpPr>
        <p:spPr/>
        <p:txBody>
          <a:bodyPr/>
          <a:lstStyle/>
          <a:p>
            <a:fld id="{35969AFD-6603-4022-8109-E6D611A81340}" type="slidenum">
              <a:rPr lang="el-GR" smtClean="0"/>
              <a:pPr/>
              <a:t>‹#›</a:t>
            </a:fld>
            <a:endParaRPr lang="el-GR"/>
          </a:p>
        </p:txBody>
      </p:sp>
    </p:spTree>
    <p:extLst>
      <p:ext uri="{BB962C8B-B14F-4D97-AF65-F5344CB8AC3E}">
        <p14:creationId xmlns:p14="http://schemas.microsoft.com/office/powerpoint/2010/main" val="1079340581"/>
      </p:ext>
    </p:extLst>
  </p:cSld>
  <p:clrMapOvr>
    <a:masterClrMapping/>
  </p:clrMapOvr>
  <p:transition spd="slow" advClick="0" advTm="0">
    <p:cover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20AD08C7-2137-4D7F-5BED-D5FDCB48B266}"/>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E5EFC117-20C0-EFAE-C002-513AF8B5CF95}"/>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0A004E2-BF65-BB20-EAF6-E2288B8E12A9}"/>
              </a:ext>
            </a:extLst>
          </p:cNvPr>
          <p:cNvSpPr>
            <a:spLocks noGrp="1"/>
          </p:cNvSpPr>
          <p:nvPr>
            <p:ph type="dt" sz="half" idx="10"/>
          </p:nvPr>
        </p:nvSpPr>
        <p:spPr/>
        <p:txBody>
          <a:bodyPr/>
          <a:lstStyle/>
          <a:p>
            <a:fld id="{E269B002-9308-4FA1-B2FA-68186A44F27D}" type="datetimeFigureOut">
              <a:rPr lang="el-GR" smtClean="0"/>
              <a:pPr/>
              <a:t>3/6/2024</a:t>
            </a:fld>
            <a:endParaRPr lang="el-GR"/>
          </a:p>
        </p:txBody>
      </p:sp>
      <p:sp>
        <p:nvSpPr>
          <p:cNvPr id="5" name="Θέση υποσέλιδου 4">
            <a:extLst>
              <a:ext uri="{FF2B5EF4-FFF2-40B4-BE49-F238E27FC236}">
                <a16:creationId xmlns:a16="http://schemas.microsoft.com/office/drawing/2014/main" id="{D9A9D827-CA73-62FB-E882-77DA2961380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6C86E9A-2749-71FC-398F-22AEF6FD8F66}"/>
              </a:ext>
            </a:extLst>
          </p:cNvPr>
          <p:cNvSpPr>
            <a:spLocks noGrp="1"/>
          </p:cNvSpPr>
          <p:nvPr>
            <p:ph type="sldNum" sz="quarter" idx="12"/>
          </p:nvPr>
        </p:nvSpPr>
        <p:spPr/>
        <p:txBody>
          <a:bodyPr/>
          <a:lstStyle/>
          <a:p>
            <a:fld id="{35969AFD-6603-4022-8109-E6D611A81340}" type="slidenum">
              <a:rPr lang="el-GR" smtClean="0"/>
              <a:pPr/>
              <a:t>‹#›</a:t>
            </a:fld>
            <a:endParaRPr lang="el-GR"/>
          </a:p>
        </p:txBody>
      </p:sp>
    </p:spTree>
    <p:extLst>
      <p:ext uri="{BB962C8B-B14F-4D97-AF65-F5344CB8AC3E}">
        <p14:creationId xmlns:p14="http://schemas.microsoft.com/office/powerpoint/2010/main" val="294134210"/>
      </p:ext>
    </p:extLst>
  </p:cSld>
  <p:clrMapOvr>
    <a:masterClrMapping/>
  </p:clrMapOvr>
  <p:transition spd="slow" advClick="0" advTm="0">
    <p:cover di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Alt3_Text_2Columns">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A9F47F9-D1CA-4854-9755-E2C2E5542646}"/>
              </a:ext>
            </a:extLst>
          </p:cNvPr>
          <p:cNvSpPr>
            <a:spLocks noGrp="1"/>
          </p:cNvSpPr>
          <p:nvPr>
            <p:ph type="title"/>
          </p:nvPr>
        </p:nvSpPr>
        <p:spPr>
          <a:xfrm>
            <a:off x="622742" y="101068"/>
            <a:ext cx="10946516" cy="461665"/>
          </a:xfrm>
        </p:spPr>
        <p:txBody>
          <a:bodyPr/>
          <a:lstStyle>
            <a:lvl1pPr>
              <a:defRPr>
                <a:solidFill>
                  <a:schemeClr val="accent2">
                    <a:lumMod val="50000"/>
                  </a:schemeClr>
                </a:solidFill>
                <a:latin typeface="+mn-lt"/>
              </a:defRPr>
            </a:lvl1pPr>
          </a:lstStyle>
          <a:p>
            <a:r>
              <a:rPr lang="el-GR"/>
              <a:t>Στυλ κύριου τίτλου</a:t>
            </a:r>
            <a:endParaRPr lang="en-US"/>
          </a:p>
        </p:txBody>
      </p:sp>
      <p:sp>
        <p:nvSpPr>
          <p:cNvPr id="7" name="Text Placeholder 3">
            <a:extLst>
              <a:ext uri="{FF2B5EF4-FFF2-40B4-BE49-F238E27FC236}">
                <a16:creationId xmlns:a16="http://schemas.microsoft.com/office/drawing/2014/main" id="{EC573FD7-079D-453D-A0D4-EFE0C7E75F2A}"/>
              </a:ext>
            </a:extLst>
          </p:cNvPr>
          <p:cNvSpPr>
            <a:spLocks noGrp="1"/>
          </p:cNvSpPr>
          <p:nvPr>
            <p:ph type="body" sz="quarter" idx="17"/>
          </p:nvPr>
        </p:nvSpPr>
        <p:spPr>
          <a:xfrm>
            <a:off x="622129" y="966036"/>
            <a:ext cx="5302498" cy="5421036"/>
          </a:xfrm>
        </p:spPr>
        <p:txBody>
          <a:bodyPr/>
          <a:lstStyle>
            <a:lvl6pPr marL="410526" marR="0" indent="-205263" algn="l" defTabSz="1149408" rtl="0" eaLnBrk="1" fontAlgn="auto" latinLnBrk="0" hangingPunct="1">
              <a:lnSpc>
                <a:spcPct val="100000"/>
              </a:lnSpc>
              <a:spcBef>
                <a:spcPts val="0"/>
              </a:spcBef>
              <a:spcAft>
                <a:spcPts val="684"/>
              </a:spcAft>
              <a:buClrTx/>
              <a:buSzTx/>
              <a:buFont typeface="Arial" panose="020B0604020202020204" pitchFamily="34" charset="0"/>
              <a:buChar char="-"/>
              <a:tabLst/>
              <a:defRPr/>
            </a:lvl6pPr>
            <a:lvl7pPr marL="205263" marR="0" indent="-205263" algn="l" defTabSz="1149408" rtl="0" eaLnBrk="1" fontAlgn="auto" latinLnBrk="0" hangingPunct="1">
              <a:lnSpc>
                <a:spcPct val="100000"/>
              </a:lnSpc>
              <a:spcBef>
                <a:spcPts val="0"/>
              </a:spcBef>
              <a:spcAft>
                <a:spcPts val="684"/>
              </a:spcAft>
              <a:buClrTx/>
              <a:buSzTx/>
              <a:buFont typeface="+mj-lt"/>
              <a:buAutoNum type="arabicPeriod"/>
              <a:tabLst/>
              <a:defRPr/>
            </a:lvl7pPr>
            <a:lvl8pPr marL="410526" marR="0" indent="-205263" algn="l" defTabSz="1149408" rtl="0" eaLnBrk="1" fontAlgn="auto" latinLnBrk="0" hangingPunct="1">
              <a:lnSpc>
                <a:spcPct val="100000"/>
              </a:lnSpc>
              <a:spcBef>
                <a:spcPts val="0"/>
              </a:spcBef>
              <a:spcAft>
                <a:spcPts val="684"/>
              </a:spcAft>
              <a:buClrTx/>
              <a:buSzTx/>
              <a:buFont typeface="+mj-lt"/>
              <a:buAutoNum type="alphaLcPeriod"/>
              <a:tabLst/>
              <a:defRPr/>
            </a:lvl8pPr>
            <a:lvl9pPr marL="0" marR="0" indent="0" algn="l" defTabSz="1149408" rtl="0" eaLnBrk="1" fontAlgn="auto" latinLnBrk="0" hangingPunct="1">
              <a:lnSpc>
                <a:spcPct val="90000"/>
              </a:lnSpc>
              <a:spcBef>
                <a:spcPts val="0"/>
              </a:spcBef>
              <a:spcAft>
                <a:spcPts val="684"/>
              </a:spcAft>
              <a:buClrTx/>
              <a:buSzTx/>
              <a:buFontTx/>
              <a:buNone/>
              <a:tabLst/>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l-GR"/>
          </a:p>
          <a:p>
            <a:pPr marL="410526" marR="0" lvl="5" indent="-205263" algn="l" defTabSz="1149408" rtl="0" eaLnBrk="1" fontAlgn="auto" latinLnBrk="0" hangingPunct="1">
              <a:lnSpc>
                <a:spcPct val="100000"/>
              </a:lnSpc>
              <a:spcBef>
                <a:spcPts val="0"/>
              </a:spcBef>
              <a:spcAft>
                <a:spcPts val="684"/>
              </a:spcAft>
              <a:buClrTx/>
              <a:buSzTx/>
              <a:buFont typeface="Arial" panose="020B0604020202020204" pitchFamily="34" charset="0"/>
              <a:buChar char="-"/>
              <a:tabLst/>
              <a:defRPr/>
            </a:pPr>
            <a:r>
              <a:rPr kumimoji="0" lang="en-US" sz="998" b="0" i="0" u="none" strike="noStrike" kern="1200" cap="none" spc="0" normalizeH="0" baseline="0" noProof="0">
                <a:ln>
                  <a:noFill/>
                </a:ln>
                <a:solidFill>
                  <a:prstClr val="black"/>
                </a:solidFill>
                <a:effectLst/>
                <a:uLnTx/>
                <a:uFillTx/>
                <a:latin typeface="+mn-lt"/>
                <a:ea typeface="+mn-ea"/>
                <a:cs typeface="+mn-cs"/>
              </a:rPr>
              <a:t>Sixth level</a:t>
            </a:r>
          </a:p>
          <a:p>
            <a:pPr marL="205263" marR="0" lvl="6" indent="-205263" algn="l" defTabSz="1149408" rtl="0" eaLnBrk="1" fontAlgn="auto" latinLnBrk="0" hangingPunct="1">
              <a:lnSpc>
                <a:spcPct val="100000"/>
              </a:lnSpc>
              <a:spcBef>
                <a:spcPts val="0"/>
              </a:spcBef>
              <a:spcAft>
                <a:spcPts val="684"/>
              </a:spcAft>
              <a:buClrTx/>
              <a:buSzTx/>
              <a:buFont typeface="+mj-lt"/>
              <a:buAutoNum type="arabicPeriod"/>
              <a:tabLst/>
              <a:defRPr/>
            </a:pPr>
            <a:r>
              <a:rPr kumimoji="0" lang="en-US" sz="998" b="0" i="0" u="none" strike="noStrike" kern="1200" cap="none" spc="0" normalizeH="0" baseline="0" noProof="0">
                <a:ln>
                  <a:noFill/>
                </a:ln>
                <a:solidFill>
                  <a:prstClr val="black"/>
                </a:solidFill>
                <a:effectLst/>
                <a:uLnTx/>
                <a:uFillTx/>
                <a:latin typeface="+mn-lt"/>
                <a:ea typeface="+mn-ea"/>
                <a:cs typeface="+mn-cs"/>
              </a:rPr>
              <a:t>Seventh level</a:t>
            </a:r>
          </a:p>
          <a:p>
            <a:pPr marL="410526" marR="0" lvl="7" indent="-205263" algn="l" defTabSz="1149408" rtl="0" eaLnBrk="1" fontAlgn="auto" latinLnBrk="0" hangingPunct="1">
              <a:lnSpc>
                <a:spcPct val="100000"/>
              </a:lnSpc>
              <a:spcBef>
                <a:spcPts val="0"/>
              </a:spcBef>
              <a:spcAft>
                <a:spcPts val="684"/>
              </a:spcAft>
              <a:buClrTx/>
              <a:buSzTx/>
              <a:buFont typeface="+mj-lt"/>
              <a:buAutoNum type="alphaLcPeriod"/>
              <a:tabLst/>
              <a:defRPr/>
            </a:pPr>
            <a:r>
              <a:rPr kumimoji="0" lang="en-US" sz="998" b="0" i="0" u="none" strike="noStrike" kern="1200" cap="none" spc="0" normalizeH="0" baseline="0" noProof="0">
                <a:ln>
                  <a:noFill/>
                </a:ln>
                <a:solidFill>
                  <a:prstClr val="black"/>
                </a:solidFill>
                <a:effectLst/>
                <a:uLnTx/>
                <a:uFillTx/>
                <a:latin typeface="+mn-lt"/>
                <a:ea typeface="+mn-ea"/>
                <a:cs typeface="+mn-cs"/>
              </a:rPr>
              <a:t>Eight level</a:t>
            </a:r>
          </a:p>
          <a:p>
            <a:pPr marL="0" marR="0" lvl="8" indent="0" algn="l" defTabSz="1149408" rtl="0" eaLnBrk="1" fontAlgn="auto" latinLnBrk="0" hangingPunct="1">
              <a:lnSpc>
                <a:spcPct val="90000"/>
              </a:lnSpc>
              <a:spcBef>
                <a:spcPts val="0"/>
              </a:spcBef>
              <a:spcAft>
                <a:spcPts val="684"/>
              </a:spcAft>
              <a:buClrTx/>
              <a:buSzTx/>
              <a:buFontTx/>
              <a:buNone/>
              <a:tabLst/>
              <a:defRPr/>
            </a:pPr>
            <a:r>
              <a:rPr kumimoji="0" lang="en-US" sz="1452" b="0" i="0" u="none" strike="noStrike" kern="1200" cap="none" spc="0" normalizeH="0" baseline="0" noProof="0">
                <a:ln>
                  <a:noFill/>
                </a:ln>
                <a:solidFill>
                  <a:srgbClr val="4F2D7F"/>
                </a:solidFill>
                <a:effectLst/>
                <a:uLnTx/>
                <a:uFillTx/>
                <a:latin typeface="+mn-lt"/>
                <a:ea typeface="+mn-ea"/>
                <a:cs typeface="+mn-cs"/>
              </a:rPr>
              <a:t>Eighth level</a:t>
            </a:r>
          </a:p>
          <a:p>
            <a:pPr lvl="4"/>
            <a:endParaRPr lang="el-GR"/>
          </a:p>
        </p:txBody>
      </p:sp>
      <p:sp>
        <p:nvSpPr>
          <p:cNvPr id="8" name="Text Placeholder 3">
            <a:extLst>
              <a:ext uri="{FF2B5EF4-FFF2-40B4-BE49-F238E27FC236}">
                <a16:creationId xmlns:a16="http://schemas.microsoft.com/office/drawing/2014/main" id="{528C8AA3-050E-4906-B0A6-E6A4A06C271C}"/>
              </a:ext>
            </a:extLst>
          </p:cNvPr>
          <p:cNvSpPr>
            <a:spLocks noGrp="1"/>
          </p:cNvSpPr>
          <p:nvPr>
            <p:ph type="body" sz="quarter" idx="18"/>
          </p:nvPr>
        </p:nvSpPr>
        <p:spPr>
          <a:xfrm>
            <a:off x="6264160" y="966037"/>
            <a:ext cx="5302498" cy="5474497"/>
          </a:xfrm>
        </p:spPr>
        <p:txBody>
          <a:bodyPr/>
          <a:lstStyle>
            <a:lvl6pPr marL="410526" marR="0" indent="-205263" algn="l" defTabSz="1149408" rtl="0" eaLnBrk="1" fontAlgn="auto" latinLnBrk="0" hangingPunct="1">
              <a:lnSpc>
                <a:spcPct val="100000"/>
              </a:lnSpc>
              <a:spcBef>
                <a:spcPts val="0"/>
              </a:spcBef>
              <a:spcAft>
                <a:spcPts val="684"/>
              </a:spcAft>
              <a:buClrTx/>
              <a:buSzTx/>
              <a:buFont typeface="Arial" panose="020B0604020202020204" pitchFamily="34" charset="0"/>
              <a:buChar char="-"/>
              <a:tabLst/>
              <a:defRPr/>
            </a:lvl6pPr>
            <a:lvl7pPr marL="205263" marR="0" indent="-205263" algn="l" defTabSz="1149408" rtl="0" eaLnBrk="1" fontAlgn="auto" latinLnBrk="0" hangingPunct="1">
              <a:lnSpc>
                <a:spcPct val="100000"/>
              </a:lnSpc>
              <a:spcBef>
                <a:spcPts val="0"/>
              </a:spcBef>
              <a:spcAft>
                <a:spcPts val="684"/>
              </a:spcAft>
              <a:buClrTx/>
              <a:buSzTx/>
              <a:buFont typeface="+mj-lt"/>
              <a:buAutoNum type="arabicPeriod"/>
              <a:tabLst/>
              <a:defRPr/>
            </a:lvl7pPr>
            <a:lvl8pPr marL="410526" marR="0" indent="-205263" algn="l" defTabSz="1149408" rtl="0" eaLnBrk="1" fontAlgn="auto" latinLnBrk="0" hangingPunct="1">
              <a:lnSpc>
                <a:spcPct val="100000"/>
              </a:lnSpc>
              <a:spcBef>
                <a:spcPts val="0"/>
              </a:spcBef>
              <a:spcAft>
                <a:spcPts val="684"/>
              </a:spcAft>
              <a:buClrTx/>
              <a:buSzTx/>
              <a:buFont typeface="+mj-lt"/>
              <a:buAutoNum type="alphaLcPeriod"/>
              <a:tabLst/>
              <a:defRPr/>
            </a:lvl8pPr>
            <a:lvl9pPr marL="0" marR="0" indent="0" algn="l" defTabSz="1149408" rtl="0" eaLnBrk="1" fontAlgn="auto" latinLnBrk="0" hangingPunct="1">
              <a:lnSpc>
                <a:spcPct val="90000"/>
              </a:lnSpc>
              <a:spcBef>
                <a:spcPts val="0"/>
              </a:spcBef>
              <a:spcAft>
                <a:spcPts val="684"/>
              </a:spcAft>
              <a:buClrTx/>
              <a:buSzTx/>
              <a:buFontTx/>
              <a:buNone/>
              <a:tabLst/>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l-GR"/>
          </a:p>
          <a:p>
            <a:pPr marL="410526" marR="0" lvl="5" indent="-205263" algn="l" defTabSz="1149408" rtl="0" eaLnBrk="1" fontAlgn="auto" latinLnBrk="0" hangingPunct="1">
              <a:lnSpc>
                <a:spcPct val="100000"/>
              </a:lnSpc>
              <a:spcBef>
                <a:spcPts val="0"/>
              </a:spcBef>
              <a:spcAft>
                <a:spcPts val="684"/>
              </a:spcAft>
              <a:buClrTx/>
              <a:buSzTx/>
              <a:buFont typeface="Arial" panose="020B0604020202020204" pitchFamily="34" charset="0"/>
              <a:buChar char="-"/>
              <a:tabLst/>
              <a:defRPr/>
            </a:pPr>
            <a:r>
              <a:rPr kumimoji="0" lang="en-US" sz="998" b="0" i="0" u="none" strike="noStrike" kern="1200" cap="none" spc="0" normalizeH="0" baseline="0" noProof="0">
                <a:ln>
                  <a:noFill/>
                </a:ln>
                <a:solidFill>
                  <a:prstClr val="black"/>
                </a:solidFill>
                <a:effectLst/>
                <a:uLnTx/>
                <a:uFillTx/>
                <a:latin typeface="+mn-lt"/>
                <a:ea typeface="+mn-ea"/>
                <a:cs typeface="+mn-cs"/>
              </a:rPr>
              <a:t>Sixth level</a:t>
            </a:r>
          </a:p>
          <a:p>
            <a:pPr marL="205263" marR="0" lvl="6" indent="-205263" algn="l" defTabSz="1149408" rtl="0" eaLnBrk="1" fontAlgn="auto" latinLnBrk="0" hangingPunct="1">
              <a:lnSpc>
                <a:spcPct val="100000"/>
              </a:lnSpc>
              <a:spcBef>
                <a:spcPts val="0"/>
              </a:spcBef>
              <a:spcAft>
                <a:spcPts val="684"/>
              </a:spcAft>
              <a:buClrTx/>
              <a:buSzTx/>
              <a:buFont typeface="+mj-lt"/>
              <a:buAutoNum type="arabicPeriod"/>
              <a:tabLst/>
              <a:defRPr/>
            </a:pPr>
            <a:r>
              <a:rPr kumimoji="0" lang="en-US" sz="998" b="0" i="0" u="none" strike="noStrike" kern="1200" cap="none" spc="0" normalizeH="0" baseline="0" noProof="0">
                <a:ln>
                  <a:noFill/>
                </a:ln>
                <a:solidFill>
                  <a:prstClr val="black"/>
                </a:solidFill>
                <a:effectLst/>
                <a:uLnTx/>
                <a:uFillTx/>
                <a:latin typeface="+mn-lt"/>
                <a:ea typeface="+mn-ea"/>
                <a:cs typeface="+mn-cs"/>
              </a:rPr>
              <a:t>Seventh level</a:t>
            </a:r>
          </a:p>
          <a:p>
            <a:pPr marL="410526" marR="0" lvl="7" indent="-205263" algn="l" defTabSz="1149408" rtl="0" eaLnBrk="1" fontAlgn="auto" latinLnBrk="0" hangingPunct="1">
              <a:lnSpc>
                <a:spcPct val="100000"/>
              </a:lnSpc>
              <a:spcBef>
                <a:spcPts val="0"/>
              </a:spcBef>
              <a:spcAft>
                <a:spcPts val="684"/>
              </a:spcAft>
              <a:buClrTx/>
              <a:buSzTx/>
              <a:buFont typeface="+mj-lt"/>
              <a:buAutoNum type="alphaLcPeriod"/>
              <a:tabLst/>
              <a:defRPr/>
            </a:pPr>
            <a:r>
              <a:rPr kumimoji="0" lang="en-US" sz="998" b="0" i="0" u="none" strike="noStrike" kern="1200" cap="none" spc="0" normalizeH="0" baseline="0" noProof="0">
                <a:ln>
                  <a:noFill/>
                </a:ln>
                <a:solidFill>
                  <a:prstClr val="black"/>
                </a:solidFill>
                <a:effectLst/>
                <a:uLnTx/>
                <a:uFillTx/>
                <a:latin typeface="+mn-lt"/>
                <a:ea typeface="+mn-ea"/>
                <a:cs typeface="+mn-cs"/>
              </a:rPr>
              <a:t>Eight level</a:t>
            </a:r>
          </a:p>
          <a:p>
            <a:pPr marL="0" marR="0" lvl="8" indent="0" algn="l" defTabSz="1149408" rtl="0" eaLnBrk="1" fontAlgn="auto" latinLnBrk="0" hangingPunct="1">
              <a:lnSpc>
                <a:spcPct val="90000"/>
              </a:lnSpc>
              <a:spcBef>
                <a:spcPts val="0"/>
              </a:spcBef>
              <a:spcAft>
                <a:spcPts val="684"/>
              </a:spcAft>
              <a:buClrTx/>
              <a:buSzTx/>
              <a:buFontTx/>
              <a:buNone/>
              <a:tabLst/>
              <a:defRPr/>
            </a:pPr>
            <a:r>
              <a:rPr kumimoji="0" lang="en-US" sz="1452" b="0" i="0" u="none" strike="noStrike" kern="1200" cap="none" spc="0" normalizeH="0" baseline="0" noProof="0">
                <a:ln>
                  <a:noFill/>
                </a:ln>
                <a:solidFill>
                  <a:srgbClr val="4F2D7F"/>
                </a:solidFill>
                <a:effectLst/>
                <a:uLnTx/>
                <a:uFillTx/>
                <a:latin typeface="+mn-lt"/>
                <a:ea typeface="+mn-ea"/>
                <a:cs typeface="+mn-cs"/>
              </a:rPr>
              <a:t>Eighth level</a:t>
            </a:r>
          </a:p>
          <a:p>
            <a:pPr lvl="4"/>
            <a:endParaRPr lang="el-GR"/>
          </a:p>
        </p:txBody>
      </p:sp>
    </p:spTree>
    <p:extLst>
      <p:ext uri="{BB962C8B-B14F-4D97-AF65-F5344CB8AC3E}">
        <p14:creationId xmlns:p14="http://schemas.microsoft.com/office/powerpoint/2010/main" val="1312511711"/>
      </p:ext>
    </p:extLst>
  </p:cSld>
  <p:clrMapOvr>
    <a:masterClrMapping/>
  </p:clrMapOvr>
  <p:transition spd="slow" advClick="0" advTm="0">
    <p:cover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42D9D8-254A-75AF-1986-46CED97E6EB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3E1DBA22-4D1C-51BF-AA7B-998C3DBC0CFA}"/>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6977FCB-AB6B-C67C-60E3-9A31C815AA9D}"/>
              </a:ext>
            </a:extLst>
          </p:cNvPr>
          <p:cNvSpPr>
            <a:spLocks noGrp="1"/>
          </p:cNvSpPr>
          <p:nvPr>
            <p:ph type="dt" sz="half" idx="10"/>
          </p:nvPr>
        </p:nvSpPr>
        <p:spPr/>
        <p:txBody>
          <a:bodyPr/>
          <a:lstStyle/>
          <a:p>
            <a:fld id="{E269B002-9308-4FA1-B2FA-68186A44F27D}" type="datetimeFigureOut">
              <a:rPr lang="el-GR" smtClean="0"/>
              <a:pPr/>
              <a:t>3/6/2024</a:t>
            </a:fld>
            <a:endParaRPr lang="el-GR"/>
          </a:p>
        </p:txBody>
      </p:sp>
      <p:sp>
        <p:nvSpPr>
          <p:cNvPr id="5" name="Θέση υποσέλιδου 4">
            <a:extLst>
              <a:ext uri="{FF2B5EF4-FFF2-40B4-BE49-F238E27FC236}">
                <a16:creationId xmlns:a16="http://schemas.microsoft.com/office/drawing/2014/main" id="{418D2D6B-5BA7-BF88-27A2-73B0186C468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73796AD-F93F-3CC3-9CFD-04DADC8149F8}"/>
              </a:ext>
            </a:extLst>
          </p:cNvPr>
          <p:cNvSpPr>
            <a:spLocks noGrp="1"/>
          </p:cNvSpPr>
          <p:nvPr>
            <p:ph type="sldNum" sz="quarter" idx="12"/>
          </p:nvPr>
        </p:nvSpPr>
        <p:spPr/>
        <p:txBody>
          <a:bodyPr/>
          <a:lstStyle/>
          <a:p>
            <a:fld id="{35969AFD-6603-4022-8109-E6D611A81340}" type="slidenum">
              <a:rPr lang="el-GR" smtClean="0"/>
              <a:pPr/>
              <a:t>‹#›</a:t>
            </a:fld>
            <a:endParaRPr lang="el-GR"/>
          </a:p>
        </p:txBody>
      </p:sp>
    </p:spTree>
    <p:extLst>
      <p:ext uri="{BB962C8B-B14F-4D97-AF65-F5344CB8AC3E}">
        <p14:creationId xmlns:p14="http://schemas.microsoft.com/office/powerpoint/2010/main" val="2864916319"/>
      </p:ext>
    </p:extLst>
  </p:cSld>
  <p:clrMapOvr>
    <a:masterClrMapping/>
  </p:clrMapOvr>
  <p:transition spd="slow" advClick="0" advTm="0">
    <p:cover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C5BD0C8-E70B-8CB4-25B1-34762985C0A9}"/>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8E2D86A7-2C14-EAD3-3B91-7120879704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1598A05E-9D88-278E-2E97-792D3696F4D5}"/>
              </a:ext>
            </a:extLst>
          </p:cNvPr>
          <p:cNvSpPr>
            <a:spLocks noGrp="1"/>
          </p:cNvSpPr>
          <p:nvPr>
            <p:ph type="dt" sz="half" idx="10"/>
          </p:nvPr>
        </p:nvSpPr>
        <p:spPr/>
        <p:txBody>
          <a:bodyPr/>
          <a:lstStyle/>
          <a:p>
            <a:fld id="{E269B002-9308-4FA1-B2FA-68186A44F27D}" type="datetimeFigureOut">
              <a:rPr lang="el-GR" smtClean="0"/>
              <a:pPr/>
              <a:t>3/6/2024</a:t>
            </a:fld>
            <a:endParaRPr lang="el-GR"/>
          </a:p>
        </p:txBody>
      </p:sp>
      <p:sp>
        <p:nvSpPr>
          <p:cNvPr id="5" name="Θέση υποσέλιδου 4">
            <a:extLst>
              <a:ext uri="{FF2B5EF4-FFF2-40B4-BE49-F238E27FC236}">
                <a16:creationId xmlns:a16="http://schemas.microsoft.com/office/drawing/2014/main" id="{1F90F6B5-45DE-D716-7B0B-A8DF4994CD3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A15F0F9-A887-A744-3A49-2181DFA89C03}"/>
              </a:ext>
            </a:extLst>
          </p:cNvPr>
          <p:cNvSpPr>
            <a:spLocks noGrp="1"/>
          </p:cNvSpPr>
          <p:nvPr>
            <p:ph type="sldNum" sz="quarter" idx="12"/>
          </p:nvPr>
        </p:nvSpPr>
        <p:spPr/>
        <p:txBody>
          <a:bodyPr/>
          <a:lstStyle/>
          <a:p>
            <a:fld id="{35969AFD-6603-4022-8109-E6D611A81340}" type="slidenum">
              <a:rPr lang="el-GR" smtClean="0"/>
              <a:pPr/>
              <a:t>‹#›</a:t>
            </a:fld>
            <a:endParaRPr lang="el-GR"/>
          </a:p>
        </p:txBody>
      </p:sp>
    </p:spTree>
    <p:extLst>
      <p:ext uri="{BB962C8B-B14F-4D97-AF65-F5344CB8AC3E}">
        <p14:creationId xmlns:p14="http://schemas.microsoft.com/office/powerpoint/2010/main" val="936904737"/>
      </p:ext>
    </p:extLst>
  </p:cSld>
  <p:clrMapOvr>
    <a:masterClrMapping/>
  </p:clrMapOvr>
  <p:transition spd="slow" advClick="0" advTm="0">
    <p:cover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14EB405-9CC9-234A-34F7-17BFDB133425}"/>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930B66A2-EB67-22D0-6C1A-F1F83BE9AFF5}"/>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9F58A500-F335-04D6-7DA6-FD9400188050}"/>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0F91EC15-3BFE-D400-59D4-CC50FD0E4C4B}"/>
              </a:ext>
            </a:extLst>
          </p:cNvPr>
          <p:cNvSpPr>
            <a:spLocks noGrp="1"/>
          </p:cNvSpPr>
          <p:nvPr>
            <p:ph type="dt" sz="half" idx="10"/>
          </p:nvPr>
        </p:nvSpPr>
        <p:spPr/>
        <p:txBody>
          <a:bodyPr/>
          <a:lstStyle/>
          <a:p>
            <a:fld id="{E269B002-9308-4FA1-B2FA-68186A44F27D}" type="datetimeFigureOut">
              <a:rPr lang="el-GR" smtClean="0"/>
              <a:pPr/>
              <a:t>3/6/2024</a:t>
            </a:fld>
            <a:endParaRPr lang="el-GR"/>
          </a:p>
        </p:txBody>
      </p:sp>
      <p:sp>
        <p:nvSpPr>
          <p:cNvPr id="6" name="Θέση υποσέλιδου 5">
            <a:extLst>
              <a:ext uri="{FF2B5EF4-FFF2-40B4-BE49-F238E27FC236}">
                <a16:creationId xmlns:a16="http://schemas.microsoft.com/office/drawing/2014/main" id="{0E03A82C-52CE-CC76-EDA5-63824806E90D}"/>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0EEE4DEF-A23E-A042-6ECD-534D76FE9BAA}"/>
              </a:ext>
            </a:extLst>
          </p:cNvPr>
          <p:cNvSpPr>
            <a:spLocks noGrp="1"/>
          </p:cNvSpPr>
          <p:nvPr>
            <p:ph type="sldNum" sz="quarter" idx="12"/>
          </p:nvPr>
        </p:nvSpPr>
        <p:spPr/>
        <p:txBody>
          <a:bodyPr/>
          <a:lstStyle/>
          <a:p>
            <a:fld id="{35969AFD-6603-4022-8109-E6D611A81340}" type="slidenum">
              <a:rPr lang="el-GR" smtClean="0"/>
              <a:pPr/>
              <a:t>‹#›</a:t>
            </a:fld>
            <a:endParaRPr lang="el-GR"/>
          </a:p>
        </p:txBody>
      </p:sp>
    </p:spTree>
    <p:extLst>
      <p:ext uri="{BB962C8B-B14F-4D97-AF65-F5344CB8AC3E}">
        <p14:creationId xmlns:p14="http://schemas.microsoft.com/office/powerpoint/2010/main" val="3143308022"/>
      </p:ext>
    </p:extLst>
  </p:cSld>
  <p:clrMapOvr>
    <a:masterClrMapping/>
  </p:clrMapOvr>
  <p:transition spd="slow" advClick="0" advTm="0">
    <p:cover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2E5970E-4FDF-3014-8116-FCD1E6C04CCD}"/>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D4E21CC8-2B73-B7A8-08FF-C2426DF8D73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F4F2D893-1B4B-7E56-32D6-7B7C346666B3}"/>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7FEAB279-FB72-064C-B418-8BEF332BD5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59219AEB-98CF-3962-09FC-0698089730A8}"/>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9E996151-CF32-5AF5-F568-E6C663AB2D06}"/>
              </a:ext>
            </a:extLst>
          </p:cNvPr>
          <p:cNvSpPr>
            <a:spLocks noGrp="1"/>
          </p:cNvSpPr>
          <p:nvPr>
            <p:ph type="dt" sz="half" idx="10"/>
          </p:nvPr>
        </p:nvSpPr>
        <p:spPr/>
        <p:txBody>
          <a:bodyPr/>
          <a:lstStyle/>
          <a:p>
            <a:fld id="{E269B002-9308-4FA1-B2FA-68186A44F27D}" type="datetimeFigureOut">
              <a:rPr lang="el-GR" smtClean="0"/>
              <a:pPr/>
              <a:t>3/6/2024</a:t>
            </a:fld>
            <a:endParaRPr lang="el-GR"/>
          </a:p>
        </p:txBody>
      </p:sp>
      <p:sp>
        <p:nvSpPr>
          <p:cNvPr id="8" name="Θέση υποσέλιδου 7">
            <a:extLst>
              <a:ext uri="{FF2B5EF4-FFF2-40B4-BE49-F238E27FC236}">
                <a16:creationId xmlns:a16="http://schemas.microsoft.com/office/drawing/2014/main" id="{B855CC78-BA69-4695-C6E2-DA5E60E75D91}"/>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3AA68EC5-5403-1478-6D56-F6B40A9A3506}"/>
              </a:ext>
            </a:extLst>
          </p:cNvPr>
          <p:cNvSpPr>
            <a:spLocks noGrp="1"/>
          </p:cNvSpPr>
          <p:nvPr>
            <p:ph type="sldNum" sz="quarter" idx="12"/>
          </p:nvPr>
        </p:nvSpPr>
        <p:spPr/>
        <p:txBody>
          <a:bodyPr/>
          <a:lstStyle/>
          <a:p>
            <a:fld id="{35969AFD-6603-4022-8109-E6D611A81340}" type="slidenum">
              <a:rPr lang="el-GR" smtClean="0"/>
              <a:pPr/>
              <a:t>‹#›</a:t>
            </a:fld>
            <a:endParaRPr lang="el-GR"/>
          </a:p>
        </p:txBody>
      </p:sp>
    </p:spTree>
    <p:extLst>
      <p:ext uri="{BB962C8B-B14F-4D97-AF65-F5344CB8AC3E}">
        <p14:creationId xmlns:p14="http://schemas.microsoft.com/office/powerpoint/2010/main" val="604991359"/>
      </p:ext>
    </p:extLst>
  </p:cSld>
  <p:clrMapOvr>
    <a:masterClrMapping/>
  </p:clrMapOvr>
  <p:transition spd="slow" advClick="0" advTm="0">
    <p:cover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AD0ED74-B676-26C6-442D-5E63936F511F}"/>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2C1B030A-4B6A-653C-DA5A-8D3730323E50}"/>
              </a:ext>
            </a:extLst>
          </p:cNvPr>
          <p:cNvSpPr>
            <a:spLocks noGrp="1"/>
          </p:cNvSpPr>
          <p:nvPr>
            <p:ph type="dt" sz="half" idx="10"/>
          </p:nvPr>
        </p:nvSpPr>
        <p:spPr/>
        <p:txBody>
          <a:bodyPr/>
          <a:lstStyle/>
          <a:p>
            <a:fld id="{E269B002-9308-4FA1-B2FA-68186A44F27D}" type="datetimeFigureOut">
              <a:rPr lang="el-GR" smtClean="0"/>
              <a:pPr/>
              <a:t>3/6/2024</a:t>
            </a:fld>
            <a:endParaRPr lang="el-GR"/>
          </a:p>
        </p:txBody>
      </p:sp>
      <p:sp>
        <p:nvSpPr>
          <p:cNvPr id="4" name="Θέση υποσέλιδου 3">
            <a:extLst>
              <a:ext uri="{FF2B5EF4-FFF2-40B4-BE49-F238E27FC236}">
                <a16:creationId xmlns:a16="http://schemas.microsoft.com/office/drawing/2014/main" id="{A68F468D-5AE4-C429-C19C-A892B5FDED99}"/>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71F1F33B-A3DB-B009-3188-8885DBA78A7F}"/>
              </a:ext>
            </a:extLst>
          </p:cNvPr>
          <p:cNvSpPr>
            <a:spLocks noGrp="1"/>
          </p:cNvSpPr>
          <p:nvPr>
            <p:ph type="sldNum" sz="quarter" idx="12"/>
          </p:nvPr>
        </p:nvSpPr>
        <p:spPr/>
        <p:txBody>
          <a:bodyPr/>
          <a:lstStyle/>
          <a:p>
            <a:fld id="{35969AFD-6603-4022-8109-E6D611A81340}" type="slidenum">
              <a:rPr lang="el-GR" smtClean="0"/>
              <a:pPr/>
              <a:t>‹#›</a:t>
            </a:fld>
            <a:endParaRPr lang="el-GR"/>
          </a:p>
        </p:txBody>
      </p:sp>
    </p:spTree>
    <p:extLst>
      <p:ext uri="{BB962C8B-B14F-4D97-AF65-F5344CB8AC3E}">
        <p14:creationId xmlns:p14="http://schemas.microsoft.com/office/powerpoint/2010/main" val="509456879"/>
      </p:ext>
    </p:extLst>
  </p:cSld>
  <p:clrMapOvr>
    <a:masterClrMapping/>
  </p:clrMapOvr>
  <p:transition spd="slow" advClick="0" advTm="0">
    <p:cover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C47EC7C7-B611-7FF6-A35F-1239C6B565EB}"/>
              </a:ext>
            </a:extLst>
          </p:cNvPr>
          <p:cNvSpPr>
            <a:spLocks noGrp="1"/>
          </p:cNvSpPr>
          <p:nvPr>
            <p:ph type="dt" sz="half" idx="10"/>
          </p:nvPr>
        </p:nvSpPr>
        <p:spPr/>
        <p:txBody>
          <a:bodyPr/>
          <a:lstStyle/>
          <a:p>
            <a:fld id="{E269B002-9308-4FA1-B2FA-68186A44F27D}" type="datetimeFigureOut">
              <a:rPr lang="el-GR" smtClean="0"/>
              <a:pPr/>
              <a:t>3/6/2024</a:t>
            </a:fld>
            <a:endParaRPr lang="el-GR"/>
          </a:p>
        </p:txBody>
      </p:sp>
      <p:sp>
        <p:nvSpPr>
          <p:cNvPr id="3" name="Θέση υποσέλιδου 2">
            <a:extLst>
              <a:ext uri="{FF2B5EF4-FFF2-40B4-BE49-F238E27FC236}">
                <a16:creationId xmlns:a16="http://schemas.microsoft.com/office/drawing/2014/main" id="{99F1C6D8-D8F4-7F32-63C0-478CAA98C86A}"/>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817A5ED0-F642-A546-2DE3-2BDC0D8415D8}"/>
              </a:ext>
            </a:extLst>
          </p:cNvPr>
          <p:cNvSpPr>
            <a:spLocks noGrp="1"/>
          </p:cNvSpPr>
          <p:nvPr>
            <p:ph type="sldNum" sz="quarter" idx="12"/>
          </p:nvPr>
        </p:nvSpPr>
        <p:spPr/>
        <p:txBody>
          <a:bodyPr/>
          <a:lstStyle/>
          <a:p>
            <a:fld id="{35969AFD-6603-4022-8109-E6D611A81340}" type="slidenum">
              <a:rPr lang="el-GR" smtClean="0"/>
              <a:pPr/>
              <a:t>‹#›</a:t>
            </a:fld>
            <a:endParaRPr lang="el-GR"/>
          </a:p>
        </p:txBody>
      </p:sp>
    </p:spTree>
    <p:extLst>
      <p:ext uri="{BB962C8B-B14F-4D97-AF65-F5344CB8AC3E}">
        <p14:creationId xmlns:p14="http://schemas.microsoft.com/office/powerpoint/2010/main" val="2953077821"/>
      </p:ext>
    </p:extLst>
  </p:cSld>
  <p:clrMapOvr>
    <a:masterClrMapping/>
  </p:clrMapOvr>
  <p:transition spd="slow" advClick="0" advTm="0">
    <p:cover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CAC9F0C-E459-DCD5-37BC-F3DBC1261429}"/>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3AAA85E7-6743-D394-AB2F-4EB62734CC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D0B293B6-4A67-3F90-E12E-69C92AE735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0FE8E9CF-07B8-D004-C7D1-13F87FA24818}"/>
              </a:ext>
            </a:extLst>
          </p:cNvPr>
          <p:cNvSpPr>
            <a:spLocks noGrp="1"/>
          </p:cNvSpPr>
          <p:nvPr>
            <p:ph type="dt" sz="half" idx="10"/>
          </p:nvPr>
        </p:nvSpPr>
        <p:spPr/>
        <p:txBody>
          <a:bodyPr/>
          <a:lstStyle/>
          <a:p>
            <a:fld id="{E269B002-9308-4FA1-B2FA-68186A44F27D}" type="datetimeFigureOut">
              <a:rPr lang="el-GR" smtClean="0"/>
              <a:pPr/>
              <a:t>3/6/2024</a:t>
            </a:fld>
            <a:endParaRPr lang="el-GR"/>
          </a:p>
        </p:txBody>
      </p:sp>
      <p:sp>
        <p:nvSpPr>
          <p:cNvPr id="6" name="Θέση υποσέλιδου 5">
            <a:extLst>
              <a:ext uri="{FF2B5EF4-FFF2-40B4-BE49-F238E27FC236}">
                <a16:creationId xmlns:a16="http://schemas.microsoft.com/office/drawing/2014/main" id="{234410F0-6D1B-DD74-AA58-7FA1B40D7BBD}"/>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F62DD33B-3FD9-DDEE-EDE6-CFFB66461986}"/>
              </a:ext>
            </a:extLst>
          </p:cNvPr>
          <p:cNvSpPr>
            <a:spLocks noGrp="1"/>
          </p:cNvSpPr>
          <p:nvPr>
            <p:ph type="sldNum" sz="quarter" idx="12"/>
          </p:nvPr>
        </p:nvSpPr>
        <p:spPr/>
        <p:txBody>
          <a:bodyPr/>
          <a:lstStyle/>
          <a:p>
            <a:fld id="{35969AFD-6603-4022-8109-E6D611A81340}" type="slidenum">
              <a:rPr lang="el-GR" smtClean="0"/>
              <a:pPr/>
              <a:t>‹#›</a:t>
            </a:fld>
            <a:endParaRPr lang="el-GR"/>
          </a:p>
        </p:txBody>
      </p:sp>
    </p:spTree>
    <p:extLst>
      <p:ext uri="{BB962C8B-B14F-4D97-AF65-F5344CB8AC3E}">
        <p14:creationId xmlns:p14="http://schemas.microsoft.com/office/powerpoint/2010/main" val="605300978"/>
      </p:ext>
    </p:extLst>
  </p:cSld>
  <p:clrMapOvr>
    <a:masterClrMapping/>
  </p:clrMapOvr>
  <p:transition spd="slow" advClick="0" advTm="0">
    <p:cover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3A1CD38-728F-3951-4FA0-05B9847B11D4}"/>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BE6983B5-A6FB-DC9D-9706-4113FB9FBA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64D9E507-C60E-5724-8C04-2732DE3A09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3C6B5E9B-A575-5FEC-DFAF-D9B07B352820}"/>
              </a:ext>
            </a:extLst>
          </p:cNvPr>
          <p:cNvSpPr>
            <a:spLocks noGrp="1"/>
          </p:cNvSpPr>
          <p:nvPr>
            <p:ph type="dt" sz="half" idx="10"/>
          </p:nvPr>
        </p:nvSpPr>
        <p:spPr/>
        <p:txBody>
          <a:bodyPr/>
          <a:lstStyle/>
          <a:p>
            <a:fld id="{E269B002-9308-4FA1-B2FA-68186A44F27D}" type="datetimeFigureOut">
              <a:rPr lang="el-GR" smtClean="0"/>
              <a:pPr/>
              <a:t>3/6/2024</a:t>
            </a:fld>
            <a:endParaRPr lang="el-GR"/>
          </a:p>
        </p:txBody>
      </p:sp>
      <p:sp>
        <p:nvSpPr>
          <p:cNvPr id="6" name="Θέση υποσέλιδου 5">
            <a:extLst>
              <a:ext uri="{FF2B5EF4-FFF2-40B4-BE49-F238E27FC236}">
                <a16:creationId xmlns:a16="http://schemas.microsoft.com/office/drawing/2014/main" id="{E5689CB3-A264-51F9-85EF-344585266C13}"/>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99DEF0C-B2AC-7610-8CD9-9AB22086A4B1}"/>
              </a:ext>
            </a:extLst>
          </p:cNvPr>
          <p:cNvSpPr>
            <a:spLocks noGrp="1"/>
          </p:cNvSpPr>
          <p:nvPr>
            <p:ph type="sldNum" sz="quarter" idx="12"/>
          </p:nvPr>
        </p:nvSpPr>
        <p:spPr/>
        <p:txBody>
          <a:bodyPr/>
          <a:lstStyle/>
          <a:p>
            <a:fld id="{35969AFD-6603-4022-8109-E6D611A81340}" type="slidenum">
              <a:rPr lang="el-GR" smtClean="0"/>
              <a:pPr/>
              <a:t>‹#›</a:t>
            </a:fld>
            <a:endParaRPr lang="el-GR"/>
          </a:p>
        </p:txBody>
      </p:sp>
    </p:spTree>
    <p:extLst>
      <p:ext uri="{BB962C8B-B14F-4D97-AF65-F5344CB8AC3E}">
        <p14:creationId xmlns:p14="http://schemas.microsoft.com/office/powerpoint/2010/main" val="521640809"/>
      </p:ext>
    </p:extLst>
  </p:cSld>
  <p:clrMapOvr>
    <a:masterClrMapping/>
  </p:clrMapOvr>
  <p:transition spd="slow" advClick="0" advTm="0">
    <p:cover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B964391C-ED41-F3D2-D573-78E9E91DB37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DF8E4260-151B-97D3-3701-A1039B8913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DE8F4806-C356-0A20-C56A-922BCD98E8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69B002-9308-4FA1-B2FA-68186A44F27D}" type="datetimeFigureOut">
              <a:rPr lang="el-GR" smtClean="0"/>
              <a:pPr/>
              <a:t>3/6/2024</a:t>
            </a:fld>
            <a:endParaRPr lang="el-GR"/>
          </a:p>
        </p:txBody>
      </p:sp>
      <p:sp>
        <p:nvSpPr>
          <p:cNvPr id="5" name="Θέση υποσέλιδου 4">
            <a:extLst>
              <a:ext uri="{FF2B5EF4-FFF2-40B4-BE49-F238E27FC236}">
                <a16:creationId xmlns:a16="http://schemas.microsoft.com/office/drawing/2014/main" id="{DDC2FF1C-AF0B-FD4E-CACC-F99CC70EE9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E0BF97C1-7867-A59D-4C45-07634AEFF4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969AFD-6603-4022-8109-E6D611A81340}" type="slidenum">
              <a:rPr lang="el-GR" smtClean="0"/>
              <a:pPr/>
              <a:t>‹#›</a:t>
            </a:fld>
            <a:endParaRPr lang="el-GR"/>
          </a:p>
        </p:txBody>
      </p:sp>
    </p:spTree>
    <p:extLst>
      <p:ext uri="{BB962C8B-B14F-4D97-AF65-F5344CB8AC3E}">
        <p14:creationId xmlns:p14="http://schemas.microsoft.com/office/powerpoint/2010/main" val="30743261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slow" advClick="0" advTm="0">
    <p:cover dir="d"/>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2.xml"/><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Slide Background">
            <a:extLst>
              <a:ext uri="{FF2B5EF4-FFF2-40B4-BE49-F238E27FC236}">
                <a16:creationId xmlns:a16="http://schemas.microsoft.com/office/drawing/2014/main" id="{67A5186C-3438-4D83-A03D-BD8A5E2D48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081" name="Rectangle 3080">
            <a:extLst>
              <a:ext uri="{FF2B5EF4-FFF2-40B4-BE49-F238E27FC236}">
                <a16:creationId xmlns:a16="http://schemas.microsoft.com/office/drawing/2014/main" id="{2711ECFE-01EE-4CDB-B3C1-AC7B9FDB73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59"/>
            <a:ext cx="12191999" cy="4112241"/>
          </a:xfrm>
          <a:prstGeom prst="rect">
            <a:avLst/>
          </a:prstGeom>
          <a:ln>
            <a:noFill/>
          </a:ln>
          <a:effectLst>
            <a:outerShdw blurRad="508000" dist="254000" dir="3960000" sx="90000" sy="90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3083" name="Rectangle 3082">
            <a:extLst>
              <a:ext uri="{FF2B5EF4-FFF2-40B4-BE49-F238E27FC236}">
                <a16:creationId xmlns:a16="http://schemas.microsoft.com/office/drawing/2014/main" id="{0ABA7601-3067-A7A7-88C9-AC4D5DB430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114800"/>
            <a:ext cx="8157613" cy="2743200"/>
          </a:xfrm>
          <a:prstGeom prst="rect">
            <a:avLst/>
          </a:prstGeom>
          <a:ln>
            <a:noFill/>
          </a:ln>
          <a:effectLst>
            <a:outerShdw blurRad="558800" dist="101600" sx="96000" sy="96000" algn="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1AF4790B-C8BE-E212-9ADC-9080A558B9E8}"/>
              </a:ext>
            </a:extLst>
          </p:cNvPr>
          <p:cNvSpPr>
            <a:spLocks noGrp="1"/>
          </p:cNvSpPr>
          <p:nvPr>
            <p:ph type="ctrTitle"/>
          </p:nvPr>
        </p:nvSpPr>
        <p:spPr>
          <a:xfrm>
            <a:off x="758952" y="4223087"/>
            <a:ext cx="6610370" cy="2376889"/>
          </a:xfrm>
        </p:spPr>
        <p:txBody>
          <a:bodyPr rtlCol="0" anchor="ctr">
            <a:noAutofit/>
          </a:bodyPr>
          <a:lstStyle/>
          <a:p>
            <a:pPr algn="l" fontAlgn="auto">
              <a:spcAft>
                <a:spcPts val="0"/>
              </a:spcAft>
              <a:defRPr/>
            </a:pPr>
            <a:r>
              <a:rPr lang="el-GR" sz="3800" b="1" dirty="0">
                <a:ln>
                  <a:solidFill>
                    <a:schemeClr val="tx1"/>
                  </a:solidFill>
                </a:ln>
                <a:solidFill>
                  <a:srgbClr val="92D050"/>
                </a:solidFill>
                <a:effectLst>
                  <a:outerShdw blurRad="50800" dist="38100" dir="2700000" algn="tl" rotWithShape="0">
                    <a:prstClr val="black">
                      <a:alpha val="40000"/>
                    </a:prstClr>
                  </a:outerShdw>
                </a:effectLst>
                <a:latin typeface="Mistral" panose="03090702030407020403" pitchFamily="66" charset="0"/>
              </a:rPr>
              <a:t>ΕΠΙΚΑΙΡΟΠΟΙΗΣΗ ΤΩΝ ΠΡΟΔΙΑΓΡΑΦΩΝ ΕΚΠΟΝΗΣΗΣ ΔΑΣΟΠΟΝΙΚΩΝ ΜΕΛΕΤΩΝ ΔΙΑΧΕΙΡΙΣΗΣ ΔΑΣΙΚΩΝ ΟΙΚΟΣΥΣΤΗΜΑΤΩΝ</a:t>
            </a:r>
          </a:p>
        </p:txBody>
      </p:sp>
      <p:pic>
        <p:nvPicPr>
          <p:cNvPr id="5" name="Picture 2" descr="ΥΠΕΝ Αρχική -">
            <a:extLst>
              <a:ext uri="{FF2B5EF4-FFF2-40B4-BE49-F238E27FC236}">
                <a16:creationId xmlns:a16="http://schemas.microsoft.com/office/drawing/2014/main" id="{EE50DA9C-D635-C181-E82E-947C4B32C4B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785"/>
          <a:stretch/>
        </p:blipFill>
        <p:spPr bwMode="auto">
          <a:xfrm>
            <a:off x="-2632" y="110846"/>
            <a:ext cx="4065989" cy="2057390"/>
          </a:xfrm>
          <a:prstGeom prst="rect">
            <a:avLst/>
          </a:prstGeom>
          <a:noFill/>
          <a:extLst>
            <a:ext uri="{909E8E84-426E-40DD-AFC4-6F175D3DCCD1}">
              <a14:hiddenFill xmlns:a14="http://schemas.microsoft.com/office/drawing/2010/main">
                <a:solidFill>
                  <a:srgbClr val="FFFFFF"/>
                </a:solidFill>
              </a14:hiddenFill>
            </a:ext>
          </a:extLst>
        </p:spPr>
      </p:pic>
      <p:pic>
        <p:nvPicPr>
          <p:cNvPr id="3074" name="Εικόνα 4">
            <a:extLst>
              <a:ext uri="{FF2B5EF4-FFF2-40B4-BE49-F238E27FC236}">
                <a16:creationId xmlns:a16="http://schemas.microsoft.com/office/drawing/2014/main" id="{D64CF263-D3C6-A9A0-4C15-0CBD366A2BC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0906" r="7078"/>
          <a:stretch/>
        </p:blipFill>
        <p:spPr bwMode="auto">
          <a:xfrm>
            <a:off x="8126010" y="110846"/>
            <a:ext cx="4065989" cy="400395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Εικόνα 14" descr="Εικόνα που περιέχει σκίτσο/σχέδιο, ζωγραφιά, δέντρο, εξωτερικός χώρος/ύπαιθρος&#10;&#10;Περιγραφή που δημιουργήθηκε αυτόματα">
            <a:extLst>
              <a:ext uri="{FF2B5EF4-FFF2-40B4-BE49-F238E27FC236}">
                <a16:creationId xmlns:a16="http://schemas.microsoft.com/office/drawing/2014/main" id="{9E8879DF-1D9F-A0CE-87D7-BC35540FC67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704"/>
          <a:stretch/>
        </p:blipFill>
        <p:spPr>
          <a:xfrm>
            <a:off x="4067570" y="10"/>
            <a:ext cx="4085829" cy="4114790"/>
          </a:xfrm>
          <a:prstGeom prst="rect">
            <a:avLst/>
          </a:prstGeom>
          <a:effectLst>
            <a:outerShdw blurRad="393700" dist="114300" sx="96000" sy="96000" algn="l" rotWithShape="0">
              <a:prstClr val="black">
                <a:alpha val="33000"/>
              </a:prstClr>
            </a:outerShdw>
          </a:effectLst>
        </p:spPr>
      </p:pic>
      <p:pic>
        <p:nvPicPr>
          <p:cNvPr id="3" name="Εικόνα 7">
            <a:extLst>
              <a:ext uri="{FF2B5EF4-FFF2-40B4-BE49-F238E27FC236}">
                <a16:creationId xmlns:a16="http://schemas.microsoft.com/office/drawing/2014/main" id="{75D6081F-DE13-49AD-4DB0-5AF8CBDA0BB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48" r="899"/>
          <a:stretch/>
        </p:blipFill>
        <p:spPr bwMode="auto">
          <a:xfrm>
            <a:off x="8589818" y="4223087"/>
            <a:ext cx="2752437" cy="2524067"/>
          </a:xfrm>
          <a:prstGeom prst="rect">
            <a:avLst/>
          </a:prstGeom>
          <a:noFill/>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4" presetClass="entr" presetSubtype="10" fill="hold" nodeType="after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par>
                          <p:cTn id="8" fill="hold" nodeType="afterGroup">
                            <p:stCondLst>
                              <p:cond delay="750"/>
                            </p:stCondLst>
                            <p:childTnLst>
                              <p:par>
                                <p:cTn id="9" presetID="47" presetClass="entr" presetSubtype="0" fill="hold" nodeType="afterEffect">
                                  <p:stCondLst>
                                    <p:cond delay="0"/>
                                  </p:stCondLst>
                                  <p:iterate type="lt">
                                    <p:tmPct val="10000"/>
                                  </p:iterate>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16">
            <a:extLst>
              <a:ext uri="{FF2B5EF4-FFF2-40B4-BE49-F238E27FC236}">
                <a16:creationId xmlns:a16="http://schemas.microsoft.com/office/drawing/2014/main" id="{9D9CE3C4-25D7-403C-9312-F3B39099D2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32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Ορθογώνιο 12">
            <a:extLst>
              <a:ext uri="{FF2B5EF4-FFF2-40B4-BE49-F238E27FC236}">
                <a16:creationId xmlns:a16="http://schemas.microsoft.com/office/drawing/2014/main" id="{7B8FB421-0356-68E2-DD79-78D8A74C05B4}"/>
              </a:ext>
            </a:extLst>
          </p:cNvPr>
          <p:cNvSpPr/>
          <p:nvPr/>
        </p:nvSpPr>
        <p:spPr>
          <a:xfrm>
            <a:off x="6267450" y="-50120"/>
            <a:ext cx="5915972" cy="6908120"/>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2" name="Τίτλος 1">
            <a:extLst>
              <a:ext uri="{FF2B5EF4-FFF2-40B4-BE49-F238E27FC236}">
                <a16:creationId xmlns:a16="http://schemas.microsoft.com/office/drawing/2014/main" id="{49566980-B35E-377A-FBE8-9AF138CE3333}"/>
              </a:ext>
            </a:extLst>
          </p:cNvPr>
          <p:cNvSpPr>
            <a:spLocks noGrp="1"/>
          </p:cNvSpPr>
          <p:nvPr>
            <p:ph type="title"/>
          </p:nvPr>
        </p:nvSpPr>
        <p:spPr>
          <a:xfrm>
            <a:off x="6381749" y="-217064"/>
            <a:ext cx="5695573" cy="1201651"/>
          </a:xfrm>
        </p:spPr>
        <p:txBody>
          <a:bodyPr vert="horz" lIns="91440" tIns="45720" rIns="91440" bIns="45720" rtlCol="0" anchor="b">
            <a:noAutofit/>
          </a:bodyPr>
          <a:lstStyle/>
          <a:p>
            <a:pPr algn="just"/>
            <a:r>
              <a:rPr lang="en-US" sz="2100" b="1" kern="1200" dirty="0">
                <a:solidFill>
                  <a:srgbClr val="FFFF00"/>
                </a:solidFill>
                <a:effectLst>
                  <a:outerShdw blurRad="38100" dist="38100" dir="2700000" algn="tl">
                    <a:srgbClr val="000000">
                      <a:alpha val="43137"/>
                    </a:srgbClr>
                  </a:outerShdw>
                </a:effectLst>
                <a:latin typeface="+mj-lt"/>
                <a:ea typeface="+mj-ea"/>
                <a:cs typeface="+mj-cs"/>
              </a:rPr>
              <a:t>Οι νέες απαιτήσεις π</a:t>
            </a:r>
            <a:r>
              <a:rPr lang="en-US" sz="2100" b="1" kern="1200" dirty="0" err="1">
                <a:solidFill>
                  <a:srgbClr val="FFFF00"/>
                </a:solidFill>
                <a:effectLst>
                  <a:outerShdw blurRad="38100" dist="38100" dir="2700000" algn="tl">
                    <a:srgbClr val="000000">
                      <a:alpha val="43137"/>
                    </a:srgbClr>
                  </a:outerShdw>
                </a:effectLst>
                <a:latin typeface="+mj-lt"/>
                <a:ea typeface="+mj-ea"/>
                <a:cs typeface="+mj-cs"/>
              </a:rPr>
              <a:t>ου</a:t>
            </a:r>
            <a:r>
              <a:rPr lang="en-US" sz="2100" b="1" kern="1200" dirty="0">
                <a:solidFill>
                  <a:srgbClr val="FFFF00"/>
                </a:solidFill>
                <a:effectLst>
                  <a:outerShdw blurRad="38100" dist="38100" dir="2700000" algn="tl">
                    <a:srgbClr val="000000">
                      <a:alpha val="43137"/>
                    </a:srgbClr>
                  </a:outerShdw>
                </a:effectLst>
                <a:latin typeface="+mj-lt"/>
                <a:ea typeface="+mj-ea"/>
                <a:cs typeface="+mj-cs"/>
              </a:rPr>
              <a:t> </a:t>
            </a:r>
            <a:r>
              <a:rPr lang="el-GR" sz="2100" b="1" kern="1200" dirty="0">
                <a:solidFill>
                  <a:srgbClr val="FFFF00"/>
                </a:solidFill>
                <a:effectLst>
                  <a:outerShdw blurRad="38100" dist="38100" dir="2700000" algn="tl">
                    <a:srgbClr val="000000">
                      <a:alpha val="43137"/>
                    </a:srgbClr>
                  </a:outerShdw>
                </a:effectLst>
                <a:latin typeface="+mj-lt"/>
                <a:ea typeface="+mj-ea"/>
                <a:cs typeface="+mj-cs"/>
              </a:rPr>
              <a:t>ενσωματώνονται</a:t>
            </a:r>
            <a:r>
              <a:rPr lang="en-US" sz="2100" b="1" kern="1200" dirty="0">
                <a:solidFill>
                  <a:srgbClr val="FFFF00"/>
                </a:solidFill>
                <a:effectLst>
                  <a:outerShdw blurRad="38100" dist="38100" dir="2700000" algn="tl">
                    <a:srgbClr val="000000">
                      <a:alpha val="43137"/>
                    </a:srgbClr>
                  </a:outerShdw>
                </a:effectLst>
                <a:latin typeface="+mj-lt"/>
                <a:ea typeface="+mj-ea"/>
                <a:cs typeface="+mj-cs"/>
              </a:rPr>
              <a:t> στις προδιαγραφές σύνταξης διαχειριστικών μελετών</a:t>
            </a:r>
            <a:r>
              <a:rPr lang="el-GR" sz="2100" b="1" kern="1200" dirty="0">
                <a:solidFill>
                  <a:srgbClr val="FFFF00"/>
                </a:solidFill>
                <a:effectLst>
                  <a:outerShdw blurRad="38100" dist="38100" dir="2700000" algn="tl">
                    <a:srgbClr val="000000">
                      <a:alpha val="43137"/>
                    </a:srgbClr>
                  </a:outerShdw>
                </a:effectLst>
                <a:latin typeface="+mj-lt"/>
                <a:ea typeface="+mj-ea"/>
                <a:cs typeface="+mj-cs"/>
              </a:rPr>
              <a:t> </a:t>
            </a:r>
            <a:r>
              <a:rPr lang="en-US" sz="2100" b="1" kern="1200" dirty="0">
                <a:solidFill>
                  <a:srgbClr val="FFFF00"/>
                </a:solidFill>
                <a:effectLst>
                  <a:outerShdw blurRad="38100" dist="38100" dir="2700000" algn="tl">
                    <a:srgbClr val="000000">
                      <a:alpha val="43137"/>
                    </a:srgbClr>
                  </a:outerShdw>
                </a:effectLst>
                <a:latin typeface="+mj-lt"/>
                <a:ea typeface="+mj-ea"/>
                <a:cs typeface="+mj-cs"/>
              </a:rPr>
              <a:t> </a:t>
            </a:r>
            <a:r>
              <a:rPr lang="el-GR" sz="2100" b="1" kern="1200" dirty="0">
                <a:solidFill>
                  <a:srgbClr val="FFFF00"/>
                </a:solidFill>
                <a:effectLst>
                  <a:outerShdw blurRad="38100" dist="38100" dir="2700000" algn="tl">
                    <a:srgbClr val="000000">
                      <a:alpha val="43137"/>
                    </a:srgbClr>
                  </a:outerShdw>
                </a:effectLst>
                <a:latin typeface="+mj-lt"/>
                <a:ea typeface="+mj-ea"/>
                <a:cs typeface="+mj-cs"/>
              </a:rPr>
              <a:t> </a:t>
            </a:r>
            <a:r>
              <a:rPr lang="en-US" sz="2100" b="1" kern="1200" dirty="0">
                <a:solidFill>
                  <a:srgbClr val="FFFF00"/>
                </a:solidFill>
                <a:effectLst>
                  <a:outerShdw blurRad="38100" dist="38100" dir="2700000" algn="tl">
                    <a:srgbClr val="000000">
                      <a:alpha val="43137"/>
                    </a:srgbClr>
                  </a:outerShdw>
                </a:effectLst>
                <a:latin typeface="+mj-lt"/>
                <a:ea typeface="+mj-ea"/>
                <a:cs typeface="+mj-cs"/>
              </a:rPr>
              <a:t>δάσους</a:t>
            </a:r>
            <a:r>
              <a:rPr lang="el-GR" sz="2100" b="1" kern="1200" dirty="0">
                <a:solidFill>
                  <a:srgbClr val="FFFF00"/>
                </a:solidFill>
                <a:effectLst>
                  <a:outerShdw blurRad="38100" dist="38100" dir="2700000" algn="tl">
                    <a:srgbClr val="000000">
                      <a:alpha val="43137"/>
                    </a:srgbClr>
                  </a:outerShdw>
                </a:effectLst>
                <a:latin typeface="+mj-lt"/>
                <a:ea typeface="+mj-ea"/>
                <a:cs typeface="+mj-cs"/>
              </a:rPr>
              <a:t> </a:t>
            </a:r>
            <a:r>
              <a:rPr lang="en-US" sz="2100" b="1" kern="1200" dirty="0">
                <a:solidFill>
                  <a:srgbClr val="FFFF00"/>
                </a:solidFill>
                <a:effectLst>
                  <a:outerShdw blurRad="38100" dist="38100" dir="2700000" algn="tl">
                    <a:srgbClr val="000000">
                      <a:alpha val="43137"/>
                    </a:srgbClr>
                  </a:outerShdw>
                </a:effectLst>
                <a:latin typeface="+mj-lt"/>
                <a:ea typeface="+mj-ea"/>
                <a:cs typeface="+mj-cs"/>
              </a:rPr>
              <a:t> </a:t>
            </a:r>
            <a:r>
              <a:rPr lang="el-GR" sz="2100" b="1" kern="1200" dirty="0">
                <a:solidFill>
                  <a:srgbClr val="FFFF00"/>
                </a:solidFill>
                <a:effectLst>
                  <a:outerShdw blurRad="38100" dist="38100" dir="2700000" algn="tl">
                    <a:srgbClr val="000000">
                      <a:alpha val="43137"/>
                    </a:srgbClr>
                  </a:outerShdw>
                </a:effectLst>
                <a:latin typeface="+mj-lt"/>
                <a:ea typeface="+mj-ea"/>
                <a:cs typeface="+mj-cs"/>
              </a:rPr>
              <a:t> </a:t>
            </a:r>
            <a:r>
              <a:rPr lang="en-US" sz="2100" b="1" kern="1200" dirty="0">
                <a:solidFill>
                  <a:srgbClr val="FFFF00"/>
                </a:solidFill>
                <a:effectLst>
                  <a:outerShdw blurRad="38100" dist="38100" dir="2700000" algn="tl">
                    <a:srgbClr val="000000">
                      <a:alpha val="43137"/>
                    </a:srgbClr>
                  </a:outerShdw>
                </a:effectLst>
                <a:latin typeface="+mj-lt"/>
                <a:ea typeface="+mj-ea"/>
                <a:cs typeface="+mj-cs"/>
              </a:rPr>
              <a:t>περιλαμβάνουν :</a:t>
            </a:r>
          </a:p>
        </p:txBody>
      </p:sp>
      <p:pic>
        <p:nvPicPr>
          <p:cNvPr id="10" name="Εικόνα 9">
            <a:extLst>
              <a:ext uri="{FF2B5EF4-FFF2-40B4-BE49-F238E27FC236}">
                <a16:creationId xmlns:a16="http://schemas.microsoft.com/office/drawing/2014/main" id="{70963E9F-5F58-6593-1046-7F7FCE5695C6}"/>
              </a:ext>
            </a:extLst>
          </p:cNvPr>
          <p:cNvPicPr>
            <a:picLocks noChangeAspect="1"/>
          </p:cNvPicPr>
          <p:nvPr/>
        </p:nvPicPr>
        <p:blipFill rotWithShape="1">
          <a:blip r:embed="rId2" cstate="print">
            <a:alphaModFix/>
          </a:blip>
          <a:srcRect l="2948" r="11259" b="1"/>
          <a:stretch/>
        </p:blipFill>
        <p:spPr>
          <a:xfrm>
            <a:off x="304" y="-20320"/>
            <a:ext cx="4445462" cy="3730714"/>
          </a:xfrm>
          <a:custGeom>
            <a:avLst/>
            <a:gdLst/>
            <a:ahLst/>
            <a:cxnLst/>
            <a:rect l="l" t="t" r="r" b="b"/>
            <a:pathLst>
              <a:path w="4443799" h="3776782">
                <a:moveTo>
                  <a:pt x="0" y="0"/>
                </a:moveTo>
                <a:lnTo>
                  <a:pt x="4164578" y="0"/>
                </a:lnTo>
                <a:lnTo>
                  <a:pt x="4238884" y="154250"/>
                </a:lnTo>
                <a:cubicBezTo>
                  <a:pt x="4370833" y="466214"/>
                  <a:pt x="4443799" y="809200"/>
                  <a:pt x="4443799" y="1169228"/>
                </a:cubicBezTo>
                <a:cubicBezTo>
                  <a:pt x="4443799" y="2609341"/>
                  <a:pt x="3276357" y="3776782"/>
                  <a:pt x="1836244" y="3776782"/>
                </a:cubicBezTo>
                <a:cubicBezTo>
                  <a:pt x="1206195" y="3776782"/>
                  <a:pt x="628337" y="3553326"/>
                  <a:pt x="177598" y="3181344"/>
                </a:cubicBezTo>
                <a:lnTo>
                  <a:pt x="0" y="3019932"/>
                </a:lnTo>
                <a:close/>
              </a:path>
            </a:pathLst>
          </a:custGeom>
          <a:effectLst>
            <a:softEdge rad="0"/>
          </a:effectLst>
        </p:spPr>
      </p:pic>
      <p:pic>
        <p:nvPicPr>
          <p:cNvPr id="12" name="Εικόνα 11">
            <a:extLst>
              <a:ext uri="{FF2B5EF4-FFF2-40B4-BE49-F238E27FC236}">
                <a16:creationId xmlns:a16="http://schemas.microsoft.com/office/drawing/2014/main" id="{1D4B333A-7ED9-4D50-3F4D-BCD1B2B5FFA1}"/>
              </a:ext>
            </a:extLst>
          </p:cNvPr>
          <p:cNvPicPr>
            <a:picLocks noChangeAspect="1"/>
          </p:cNvPicPr>
          <p:nvPr/>
        </p:nvPicPr>
        <p:blipFill rotWithShape="1">
          <a:blip r:embed="rId3" cstate="print">
            <a:alphaModFix/>
          </a:blip>
          <a:srcRect l="1541" r="20611" b="-4"/>
          <a:stretch/>
        </p:blipFill>
        <p:spPr>
          <a:xfrm>
            <a:off x="8578" y="3917279"/>
            <a:ext cx="3440586" cy="2950205"/>
          </a:xfrm>
          <a:custGeom>
            <a:avLst/>
            <a:gdLst/>
            <a:ahLst/>
            <a:cxnLst/>
            <a:rect l="l" t="t" r="r" b="b"/>
            <a:pathLst>
              <a:path w="3440586" h="2950205">
                <a:moveTo>
                  <a:pt x="1539166" y="0"/>
                </a:moveTo>
                <a:cubicBezTo>
                  <a:pt x="2589292" y="0"/>
                  <a:pt x="3440586" y="851294"/>
                  <a:pt x="3440586" y="1901419"/>
                </a:cubicBezTo>
                <a:cubicBezTo>
                  <a:pt x="3440586" y="2229583"/>
                  <a:pt x="3357452" y="2538330"/>
                  <a:pt x="3211095" y="2807749"/>
                </a:cubicBezTo>
                <a:lnTo>
                  <a:pt x="3124550" y="2950205"/>
                </a:lnTo>
                <a:lnTo>
                  <a:pt x="0" y="2950205"/>
                </a:lnTo>
                <a:lnTo>
                  <a:pt x="0" y="788141"/>
                </a:lnTo>
                <a:lnTo>
                  <a:pt x="71938" y="691940"/>
                </a:lnTo>
                <a:cubicBezTo>
                  <a:pt x="420687" y="269355"/>
                  <a:pt x="948471" y="0"/>
                  <a:pt x="1539166" y="0"/>
                </a:cubicBezTo>
                <a:close/>
              </a:path>
            </a:pathLst>
          </a:custGeom>
          <a:effectLst>
            <a:softEdge rad="0"/>
          </a:effectLst>
        </p:spPr>
      </p:pic>
      <p:grpSp>
        <p:nvGrpSpPr>
          <p:cNvPr id="37" name="Group 18">
            <a:extLst>
              <a:ext uri="{FF2B5EF4-FFF2-40B4-BE49-F238E27FC236}">
                <a16:creationId xmlns:a16="http://schemas.microsoft.com/office/drawing/2014/main" id="{2E56C079-9BED-4728-8FAD-2F9E3A1791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4" y="-20320"/>
            <a:ext cx="4619342" cy="3993680"/>
            <a:chOff x="6642" y="0"/>
            <a:chExt cx="4656944" cy="4026189"/>
          </a:xfrm>
        </p:grpSpPr>
        <p:sp>
          <p:nvSpPr>
            <p:cNvPr id="38" name="Freeform: Shape 19">
              <a:extLst>
                <a:ext uri="{FF2B5EF4-FFF2-40B4-BE49-F238E27FC236}">
                  <a16:creationId xmlns:a16="http://schemas.microsoft.com/office/drawing/2014/main" id="{4FE2DBDC-CA19-4342-8088-8ADCA94AAE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643" y="0"/>
              <a:ext cx="4481649" cy="3774194"/>
            </a:xfrm>
            <a:custGeom>
              <a:avLst/>
              <a:gdLst>
                <a:gd name="connsiteX0" fmla="*/ 3838758 w 4481649"/>
                <a:gd name="connsiteY0" fmla="*/ 0 h 3774194"/>
                <a:gd name="connsiteX1" fmla="*/ 4072279 w 4481649"/>
                <a:gd name="connsiteY1" fmla="*/ 0 h 3774194"/>
                <a:gd name="connsiteX2" fmla="*/ 4075362 w 4481649"/>
                <a:gd name="connsiteY2" fmla="*/ 4673 h 3774194"/>
                <a:gd name="connsiteX3" fmla="*/ 4106646 w 4481649"/>
                <a:gd name="connsiteY3" fmla="*/ 54070 h 3774194"/>
                <a:gd name="connsiteX4" fmla="*/ 4136804 w 4481649"/>
                <a:gd name="connsiteY4" fmla="*/ 104160 h 3774194"/>
                <a:gd name="connsiteX5" fmla="*/ 4246950 w 4481649"/>
                <a:gd name="connsiteY5" fmla="*/ 310241 h 3774194"/>
                <a:gd name="connsiteX6" fmla="*/ 4397741 w 4481649"/>
                <a:gd name="connsiteY6" fmla="*/ 750480 h 3774194"/>
                <a:gd name="connsiteX7" fmla="*/ 4433098 w 4481649"/>
                <a:gd name="connsiteY7" fmla="*/ 979526 h 3774194"/>
                <a:gd name="connsiteX8" fmla="*/ 4456064 w 4481649"/>
                <a:gd name="connsiteY8" fmla="*/ 1208745 h 3774194"/>
                <a:gd name="connsiteX9" fmla="*/ 4474350 w 4481649"/>
                <a:gd name="connsiteY9" fmla="*/ 1437964 h 3774194"/>
                <a:gd name="connsiteX10" fmla="*/ 4478075 w 4481649"/>
                <a:gd name="connsiteY10" fmla="*/ 1495420 h 3774194"/>
                <a:gd name="connsiteX11" fmla="*/ 4479722 w 4481649"/>
                <a:gd name="connsiteY11" fmla="*/ 1524971 h 3774194"/>
                <a:gd name="connsiteX12" fmla="*/ 4480936 w 4481649"/>
                <a:gd name="connsiteY12" fmla="*/ 1555043 h 3774194"/>
                <a:gd name="connsiteX13" fmla="*/ 4479288 w 4481649"/>
                <a:gd name="connsiteY13" fmla="*/ 1676195 h 3774194"/>
                <a:gd name="connsiteX14" fmla="*/ 4355883 w 4481649"/>
                <a:gd name="connsiteY14" fmla="*/ 2152052 h 3774194"/>
                <a:gd name="connsiteX15" fmla="*/ 4081600 w 4481649"/>
                <a:gd name="connsiteY15" fmla="*/ 2556153 h 3774194"/>
                <a:gd name="connsiteX16" fmla="*/ 3914431 w 4481649"/>
                <a:gd name="connsiteY16" fmla="*/ 2724623 h 3774194"/>
                <a:gd name="connsiteX17" fmla="*/ 3740156 w 4481649"/>
                <a:gd name="connsiteY17" fmla="*/ 2877753 h 3774194"/>
                <a:gd name="connsiteX18" fmla="*/ 3386143 w 4481649"/>
                <a:gd name="connsiteY18" fmla="*/ 3153683 h 3774194"/>
                <a:gd name="connsiteX19" fmla="*/ 3297056 w 4481649"/>
                <a:gd name="connsiteY19" fmla="*/ 3221018 h 3774194"/>
                <a:gd name="connsiteX20" fmla="*/ 3205542 w 4481649"/>
                <a:gd name="connsiteY20" fmla="*/ 3288787 h 3774194"/>
                <a:gd name="connsiteX21" fmla="*/ 3111775 w 4481649"/>
                <a:gd name="connsiteY21" fmla="*/ 3355690 h 3774194"/>
                <a:gd name="connsiteX22" fmla="*/ 3015060 w 4481649"/>
                <a:gd name="connsiteY22" fmla="*/ 3420685 h 3774194"/>
                <a:gd name="connsiteX23" fmla="*/ 2812014 w 4481649"/>
                <a:gd name="connsiteY23" fmla="*/ 3542705 h 3774194"/>
                <a:gd name="connsiteX24" fmla="*/ 2593627 w 4481649"/>
                <a:gd name="connsiteY24" fmla="*/ 3646439 h 3774194"/>
                <a:gd name="connsiteX25" fmla="*/ 2118377 w 4481649"/>
                <a:gd name="connsiteY25" fmla="*/ 3765771 h 3774194"/>
                <a:gd name="connsiteX26" fmla="*/ 1996011 w 4481649"/>
                <a:gd name="connsiteY26" fmla="*/ 3773484 h 3774194"/>
                <a:gd name="connsiteX27" fmla="*/ 1965420 w 4481649"/>
                <a:gd name="connsiteY27" fmla="*/ 3774177 h 3774194"/>
                <a:gd name="connsiteX28" fmla="*/ 1934915 w 4481649"/>
                <a:gd name="connsiteY28" fmla="*/ 3774003 h 3774194"/>
                <a:gd name="connsiteX29" fmla="*/ 1904497 w 4481649"/>
                <a:gd name="connsiteY29" fmla="*/ 3773658 h 3774194"/>
                <a:gd name="connsiteX30" fmla="*/ 1874945 w 4481649"/>
                <a:gd name="connsiteY30" fmla="*/ 3772531 h 3774194"/>
                <a:gd name="connsiteX31" fmla="*/ 1638881 w 4481649"/>
                <a:gd name="connsiteY31" fmla="*/ 3753725 h 3774194"/>
                <a:gd name="connsiteX32" fmla="*/ 1404288 w 4481649"/>
                <a:gd name="connsiteY32" fmla="*/ 3712301 h 3774194"/>
                <a:gd name="connsiteX33" fmla="*/ 1173856 w 4481649"/>
                <a:gd name="connsiteY33" fmla="*/ 3647392 h 3774194"/>
                <a:gd name="connsiteX34" fmla="*/ 732751 w 4481649"/>
                <a:gd name="connsiteY34" fmla="*/ 3452230 h 3774194"/>
                <a:gd name="connsiteX35" fmla="*/ 360973 w 4481649"/>
                <a:gd name="connsiteY35" fmla="*/ 3148396 h 3774194"/>
                <a:gd name="connsiteX36" fmla="*/ 210269 w 4481649"/>
                <a:gd name="connsiteY36" fmla="*/ 2965542 h 3774194"/>
                <a:gd name="connsiteX37" fmla="*/ 78631 w 4481649"/>
                <a:gd name="connsiteY37" fmla="*/ 2771940 h 3774194"/>
                <a:gd name="connsiteX38" fmla="*/ 47866 w 4481649"/>
                <a:gd name="connsiteY38" fmla="*/ 2722630 h 3774194"/>
                <a:gd name="connsiteX39" fmla="*/ 18488 w 4481649"/>
                <a:gd name="connsiteY39" fmla="*/ 2674792 h 3774194"/>
                <a:gd name="connsiteX40" fmla="*/ 0 w 4481649"/>
                <a:gd name="connsiteY40" fmla="*/ 2645223 h 3774194"/>
                <a:gd name="connsiteX41" fmla="*/ 0 w 4481649"/>
                <a:gd name="connsiteY41" fmla="*/ 2227021 h 3774194"/>
                <a:gd name="connsiteX42" fmla="*/ 25421 w 4481649"/>
                <a:gd name="connsiteY42" fmla="*/ 2260119 h 3774194"/>
                <a:gd name="connsiteX43" fmla="*/ 167979 w 4481649"/>
                <a:gd name="connsiteY43" fmla="*/ 2432922 h 3774194"/>
                <a:gd name="connsiteX44" fmla="*/ 238868 w 4481649"/>
                <a:gd name="connsiteY44" fmla="*/ 2523135 h 3774194"/>
                <a:gd name="connsiteX45" fmla="*/ 272926 w 4481649"/>
                <a:gd name="connsiteY45" fmla="*/ 2567420 h 3774194"/>
                <a:gd name="connsiteX46" fmla="*/ 306290 w 4481649"/>
                <a:gd name="connsiteY46" fmla="*/ 2609797 h 3774194"/>
                <a:gd name="connsiteX47" fmla="*/ 592966 w 4481649"/>
                <a:gd name="connsiteY47" fmla="*/ 2922991 h 3774194"/>
                <a:gd name="connsiteX48" fmla="*/ 745402 w 4481649"/>
                <a:gd name="connsiteY48" fmla="*/ 3063902 h 3774194"/>
                <a:gd name="connsiteX49" fmla="*/ 905033 w 4481649"/>
                <a:gd name="connsiteY49" fmla="*/ 3193806 h 3774194"/>
                <a:gd name="connsiteX50" fmla="*/ 1261644 w 4481649"/>
                <a:gd name="connsiteY50" fmla="*/ 3399280 h 3774194"/>
                <a:gd name="connsiteX51" fmla="*/ 1461138 w 4481649"/>
                <a:gd name="connsiteY51" fmla="*/ 3457343 h 3774194"/>
                <a:gd name="connsiteX52" fmla="*/ 1512268 w 4481649"/>
                <a:gd name="connsiteY52" fmla="*/ 3467570 h 3774194"/>
                <a:gd name="connsiteX53" fmla="*/ 1563832 w 4481649"/>
                <a:gd name="connsiteY53" fmla="*/ 3476149 h 3774194"/>
                <a:gd name="connsiteX54" fmla="*/ 1667912 w 4481649"/>
                <a:gd name="connsiteY54" fmla="*/ 3488455 h 3774194"/>
                <a:gd name="connsiteX55" fmla="*/ 1720255 w 4481649"/>
                <a:gd name="connsiteY55" fmla="*/ 3492441 h 3774194"/>
                <a:gd name="connsiteX56" fmla="*/ 1772771 w 4481649"/>
                <a:gd name="connsiteY56" fmla="*/ 3495215 h 3774194"/>
                <a:gd name="connsiteX57" fmla="*/ 1825462 w 4481649"/>
                <a:gd name="connsiteY57" fmla="*/ 3496428 h 3774194"/>
                <a:gd name="connsiteX58" fmla="*/ 1878238 w 4481649"/>
                <a:gd name="connsiteY58" fmla="*/ 3496167 h 3774194"/>
                <a:gd name="connsiteX59" fmla="*/ 1904671 w 4481649"/>
                <a:gd name="connsiteY59" fmla="*/ 3495907 h 3774194"/>
                <a:gd name="connsiteX60" fmla="*/ 1930149 w 4481649"/>
                <a:gd name="connsiteY60" fmla="*/ 3494782 h 3774194"/>
                <a:gd name="connsiteX61" fmla="*/ 1955541 w 4481649"/>
                <a:gd name="connsiteY61" fmla="*/ 3493482 h 3774194"/>
                <a:gd name="connsiteX62" fmla="*/ 1980846 w 4481649"/>
                <a:gd name="connsiteY62" fmla="*/ 3491401 h 3774194"/>
                <a:gd name="connsiteX63" fmla="*/ 2081199 w 4481649"/>
                <a:gd name="connsiteY63" fmla="*/ 3479010 h 3774194"/>
                <a:gd name="connsiteX64" fmla="*/ 2463462 w 4481649"/>
                <a:gd name="connsiteY64" fmla="*/ 3353524 h 3774194"/>
                <a:gd name="connsiteX65" fmla="*/ 2816606 w 4481649"/>
                <a:gd name="connsiteY65" fmla="*/ 3133490 h 3774194"/>
                <a:gd name="connsiteX66" fmla="*/ 2902227 w 4481649"/>
                <a:gd name="connsiteY66" fmla="*/ 3068842 h 3774194"/>
                <a:gd name="connsiteX67" fmla="*/ 2987849 w 4481649"/>
                <a:gd name="connsiteY67" fmla="*/ 3002026 h 3774194"/>
                <a:gd name="connsiteX68" fmla="*/ 3161258 w 4481649"/>
                <a:gd name="connsiteY68" fmla="*/ 2863368 h 3774194"/>
                <a:gd name="connsiteX69" fmla="*/ 3517696 w 4481649"/>
                <a:gd name="connsiteY69" fmla="*/ 2594978 h 3774194"/>
                <a:gd name="connsiteX70" fmla="*/ 3849781 w 4481649"/>
                <a:gd name="connsiteY70" fmla="*/ 2328061 h 3774194"/>
                <a:gd name="connsiteX71" fmla="*/ 4115313 w 4481649"/>
                <a:gd name="connsiteY71" fmla="*/ 2022147 h 3774194"/>
                <a:gd name="connsiteX72" fmla="*/ 4205786 w 4481649"/>
                <a:gd name="connsiteY72" fmla="*/ 1844318 h 3774194"/>
                <a:gd name="connsiteX73" fmla="*/ 4260902 w 4481649"/>
                <a:gd name="connsiteY73" fmla="*/ 1650024 h 3774194"/>
                <a:gd name="connsiteX74" fmla="*/ 4276155 w 4481649"/>
                <a:gd name="connsiteY74" fmla="*/ 1548110 h 3774194"/>
                <a:gd name="connsiteX75" fmla="*/ 4278669 w 4481649"/>
                <a:gd name="connsiteY75" fmla="*/ 1522285 h 3774194"/>
                <a:gd name="connsiteX76" fmla="*/ 4280575 w 4481649"/>
                <a:gd name="connsiteY76" fmla="*/ 1495940 h 3774194"/>
                <a:gd name="connsiteX77" fmla="*/ 4283348 w 4481649"/>
                <a:gd name="connsiteY77" fmla="*/ 1441517 h 3774194"/>
                <a:gd name="connsiteX78" fmla="*/ 4278582 w 4481649"/>
                <a:gd name="connsiteY78" fmla="*/ 1223910 h 3774194"/>
                <a:gd name="connsiteX79" fmla="*/ 4247990 w 4481649"/>
                <a:gd name="connsiteY79" fmla="*/ 1008990 h 3774194"/>
                <a:gd name="connsiteX80" fmla="*/ 4196080 w 4481649"/>
                <a:gd name="connsiteY80" fmla="*/ 799270 h 3774194"/>
                <a:gd name="connsiteX81" fmla="*/ 4062015 w 4481649"/>
                <a:gd name="connsiteY81" fmla="*/ 392396 h 3774194"/>
                <a:gd name="connsiteX82" fmla="*/ 3970675 w 4481649"/>
                <a:gd name="connsiteY82" fmla="*/ 199228 h 3774194"/>
                <a:gd name="connsiteX83" fmla="*/ 3944070 w 4481649"/>
                <a:gd name="connsiteY83" fmla="*/ 152951 h 3774194"/>
                <a:gd name="connsiteX84" fmla="*/ 3916078 w 4481649"/>
                <a:gd name="connsiteY84" fmla="*/ 107540 h 3774194"/>
                <a:gd name="connsiteX85" fmla="*/ 3886439 w 4481649"/>
                <a:gd name="connsiteY85" fmla="*/ 63170 h 3774194"/>
                <a:gd name="connsiteX86" fmla="*/ 3855502 w 4481649"/>
                <a:gd name="connsiteY86" fmla="*/ 19753 h 3774194"/>
                <a:gd name="connsiteX87" fmla="*/ 143864 w 4481649"/>
                <a:gd name="connsiteY87" fmla="*/ 0 h 3774194"/>
                <a:gd name="connsiteX88" fmla="*/ 437641 w 4481649"/>
                <a:gd name="connsiteY88" fmla="*/ 0 h 3774194"/>
                <a:gd name="connsiteX89" fmla="*/ 429955 w 4481649"/>
                <a:gd name="connsiteY89" fmla="*/ 6407 h 3774194"/>
                <a:gd name="connsiteX90" fmla="*/ 137300 w 4481649"/>
                <a:gd name="connsiteY90" fmla="*/ 320554 h 3774194"/>
                <a:gd name="connsiteX91" fmla="*/ 12931 w 4481649"/>
                <a:gd name="connsiteY91" fmla="*/ 495447 h 3774194"/>
                <a:gd name="connsiteX92" fmla="*/ 0 w 4481649"/>
                <a:gd name="connsiteY92" fmla="*/ 517906 h 3774194"/>
                <a:gd name="connsiteX93" fmla="*/ 0 w 4481649"/>
                <a:gd name="connsiteY93" fmla="*/ 176135 h 3774194"/>
                <a:gd name="connsiteX94" fmla="*/ 125001 w 4481649"/>
                <a:gd name="connsiteY94" fmla="*/ 19820 h 3774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4481649" h="3774194">
                  <a:moveTo>
                    <a:pt x="3838758" y="0"/>
                  </a:moveTo>
                  <a:lnTo>
                    <a:pt x="4072279" y="0"/>
                  </a:lnTo>
                  <a:lnTo>
                    <a:pt x="4075362" y="4673"/>
                  </a:lnTo>
                  <a:cubicBezTo>
                    <a:pt x="4085761" y="21140"/>
                    <a:pt x="4096420" y="37518"/>
                    <a:pt x="4106646" y="54070"/>
                  </a:cubicBezTo>
                  <a:lnTo>
                    <a:pt x="4136804" y="104160"/>
                  </a:lnTo>
                  <a:cubicBezTo>
                    <a:pt x="4176234" y="171410"/>
                    <a:pt x="4213413" y="239959"/>
                    <a:pt x="4246950" y="310241"/>
                  </a:cubicBezTo>
                  <a:cubicBezTo>
                    <a:pt x="4314200" y="450805"/>
                    <a:pt x="4366023" y="598737"/>
                    <a:pt x="4397741" y="750480"/>
                  </a:cubicBezTo>
                  <a:cubicBezTo>
                    <a:pt x="4413514" y="826396"/>
                    <a:pt x="4424520" y="902917"/>
                    <a:pt x="4433098" y="979526"/>
                  </a:cubicBezTo>
                  <a:cubicBezTo>
                    <a:pt x="4441851" y="1056048"/>
                    <a:pt x="4448872" y="1132484"/>
                    <a:pt x="4456064" y="1208745"/>
                  </a:cubicBezTo>
                  <a:cubicBezTo>
                    <a:pt x="4462910" y="1285094"/>
                    <a:pt x="4468976" y="1361442"/>
                    <a:pt x="4474350" y="1437964"/>
                  </a:cubicBezTo>
                  <a:lnTo>
                    <a:pt x="4478075" y="1495420"/>
                  </a:lnTo>
                  <a:cubicBezTo>
                    <a:pt x="4478769" y="1504867"/>
                    <a:pt x="4479203" y="1515005"/>
                    <a:pt x="4479722" y="1524971"/>
                  </a:cubicBezTo>
                  <a:cubicBezTo>
                    <a:pt x="4480243" y="1534938"/>
                    <a:pt x="4480762" y="1544991"/>
                    <a:pt x="4480936" y="1555043"/>
                  </a:cubicBezTo>
                  <a:cubicBezTo>
                    <a:pt x="4482236" y="1595167"/>
                    <a:pt x="4481802" y="1635638"/>
                    <a:pt x="4479288" y="1676195"/>
                  </a:cubicBezTo>
                  <a:cubicBezTo>
                    <a:pt x="4469929" y="1838512"/>
                    <a:pt x="4426339" y="2002042"/>
                    <a:pt x="4355883" y="2152052"/>
                  </a:cubicBezTo>
                  <a:cubicBezTo>
                    <a:pt x="4285601" y="2302496"/>
                    <a:pt x="4188714" y="2437514"/>
                    <a:pt x="4081600" y="2556153"/>
                  </a:cubicBezTo>
                  <a:cubicBezTo>
                    <a:pt x="4028043" y="2615690"/>
                    <a:pt x="3971801" y="2671500"/>
                    <a:pt x="3914431" y="2724623"/>
                  </a:cubicBezTo>
                  <a:cubicBezTo>
                    <a:pt x="3857061" y="2777747"/>
                    <a:pt x="3798911" y="2828876"/>
                    <a:pt x="3740156" y="2877753"/>
                  </a:cubicBezTo>
                  <a:cubicBezTo>
                    <a:pt x="3622902" y="2975940"/>
                    <a:pt x="3503050" y="3065461"/>
                    <a:pt x="3386143" y="3153683"/>
                  </a:cubicBezTo>
                  <a:lnTo>
                    <a:pt x="3297056" y="3221018"/>
                  </a:lnTo>
                  <a:cubicBezTo>
                    <a:pt x="3266898" y="3243636"/>
                    <a:pt x="3236480" y="3266429"/>
                    <a:pt x="3205542" y="3288787"/>
                  </a:cubicBezTo>
                  <a:cubicBezTo>
                    <a:pt x="3174691" y="3311233"/>
                    <a:pt x="3143492" y="3333591"/>
                    <a:pt x="3111775" y="3355690"/>
                  </a:cubicBezTo>
                  <a:cubicBezTo>
                    <a:pt x="3079970" y="3377615"/>
                    <a:pt x="3047905" y="3399367"/>
                    <a:pt x="3015060" y="3420685"/>
                  </a:cubicBezTo>
                  <a:cubicBezTo>
                    <a:pt x="2949718" y="3463410"/>
                    <a:pt x="2882296" y="3504834"/>
                    <a:pt x="2812014" y="3542705"/>
                  </a:cubicBezTo>
                  <a:cubicBezTo>
                    <a:pt x="2741818" y="3580750"/>
                    <a:pt x="2669196" y="3616108"/>
                    <a:pt x="2593627" y="3646439"/>
                  </a:cubicBezTo>
                  <a:cubicBezTo>
                    <a:pt x="2443183" y="3707968"/>
                    <a:pt x="2281560" y="3749478"/>
                    <a:pt x="2118377" y="3765771"/>
                  </a:cubicBezTo>
                  <a:cubicBezTo>
                    <a:pt x="2077559" y="3769671"/>
                    <a:pt x="2036742" y="3772618"/>
                    <a:pt x="1996011" y="3773484"/>
                  </a:cubicBezTo>
                  <a:lnTo>
                    <a:pt x="1965420" y="3774177"/>
                  </a:lnTo>
                  <a:cubicBezTo>
                    <a:pt x="1955280" y="3774264"/>
                    <a:pt x="1945054" y="3774003"/>
                    <a:pt x="1934915" y="3774003"/>
                  </a:cubicBezTo>
                  <a:lnTo>
                    <a:pt x="1904497" y="3773658"/>
                  </a:lnTo>
                  <a:lnTo>
                    <a:pt x="1874945" y="3772531"/>
                  </a:lnTo>
                  <a:cubicBezTo>
                    <a:pt x="1796257" y="3770017"/>
                    <a:pt x="1717395" y="3763778"/>
                    <a:pt x="1638881" y="3753725"/>
                  </a:cubicBezTo>
                  <a:cubicBezTo>
                    <a:pt x="1560279" y="3744192"/>
                    <a:pt x="1481850" y="3730500"/>
                    <a:pt x="1404288" y="3712301"/>
                  </a:cubicBezTo>
                  <a:cubicBezTo>
                    <a:pt x="1326813" y="3693928"/>
                    <a:pt x="1249944" y="3672177"/>
                    <a:pt x="1173856" y="3647392"/>
                  </a:cubicBezTo>
                  <a:cubicBezTo>
                    <a:pt x="1021938" y="3597388"/>
                    <a:pt x="871755" y="3535165"/>
                    <a:pt x="732751" y="3452230"/>
                  </a:cubicBezTo>
                  <a:cubicBezTo>
                    <a:pt x="593659" y="3369470"/>
                    <a:pt x="469474" y="3264522"/>
                    <a:pt x="360973" y="3148396"/>
                  </a:cubicBezTo>
                  <a:cubicBezTo>
                    <a:pt x="306463" y="3090420"/>
                    <a:pt x="256893" y="3028718"/>
                    <a:pt x="210269" y="2965542"/>
                  </a:cubicBezTo>
                  <a:cubicBezTo>
                    <a:pt x="163905" y="2902105"/>
                    <a:pt x="119795" y="2837716"/>
                    <a:pt x="78631" y="2771940"/>
                  </a:cubicBezTo>
                  <a:cubicBezTo>
                    <a:pt x="68059" y="2755648"/>
                    <a:pt x="58093" y="2739095"/>
                    <a:pt x="47866" y="2722630"/>
                  </a:cubicBezTo>
                  <a:lnTo>
                    <a:pt x="18488" y="2674792"/>
                  </a:lnTo>
                  <a:lnTo>
                    <a:pt x="0" y="2645223"/>
                  </a:lnTo>
                  <a:lnTo>
                    <a:pt x="0" y="2227021"/>
                  </a:lnTo>
                  <a:lnTo>
                    <a:pt x="25421" y="2260119"/>
                  </a:lnTo>
                  <a:cubicBezTo>
                    <a:pt x="71871" y="2316968"/>
                    <a:pt x="120401" y="2373818"/>
                    <a:pt x="167979" y="2432922"/>
                  </a:cubicBezTo>
                  <a:cubicBezTo>
                    <a:pt x="191810" y="2462385"/>
                    <a:pt x="215382" y="2492545"/>
                    <a:pt x="238868" y="2523135"/>
                  </a:cubicBezTo>
                  <a:lnTo>
                    <a:pt x="272926" y="2567420"/>
                  </a:lnTo>
                  <a:cubicBezTo>
                    <a:pt x="284104" y="2581545"/>
                    <a:pt x="294765" y="2596017"/>
                    <a:pt x="306290" y="2609797"/>
                  </a:cubicBezTo>
                  <a:cubicBezTo>
                    <a:pt x="396245" y="2721936"/>
                    <a:pt x="493826" y="2825149"/>
                    <a:pt x="592966" y="2922991"/>
                  </a:cubicBezTo>
                  <a:cubicBezTo>
                    <a:pt x="642796" y="2971695"/>
                    <a:pt x="693493" y="3018751"/>
                    <a:pt x="745402" y="3063902"/>
                  </a:cubicBezTo>
                  <a:cubicBezTo>
                    <a:pt x="797312" y="3109052"/>
                    <a:pt x="850176" y="3152729"/>
                    <a:pt x="905033" y="3193806"/>
                  </a:cubicBezTo>
                  <a:cubicBezTo>
                    <a:pt x="1014313" y="3276135"/>
                    <a:pt x="1132171" y="3349710"/>
                    <a:pt x="1261644" y="3399280"/>
                  </a:cubicBezTo>
                  <a:cubicBezTo>
                    <a:pt x="1326206" y="3424066"/>
                    <a:pt x="1393108" y="3443044"/>
                    <a:pt x="1461138" y="3457343"/>
                  </a:cubicBezTo>
                  <a:cubicBezTo>
                    <a:pt x="1478210" y="3460723"/>
                    <a:pt x="1495109" y="3464623"/>
                    <a:pt x="1512268" y="3467570"/>
                  </a:cubicBezTo>
                  <a:lnTo>
                    <a:pt x="1563832" y="3476149"/>
                  </a:lnTo>
                  <a:cubicBezTo>
                    <a:pt x="1598409" y="3480742"/>
                    <a:pt x="1632988" y="3485595"/>
                    <a:pt x="1667912" y="3488455"/>
                  </a:cubicBezTo>
                  <a:cubicBezTo>
                    <a:pt x="1685330" y="3490101"/>
                    <a:pt x="1702749" y="3491661"/>
                    <a:pt x="1720255" y="3492441"/>
                  </a:cubicBezTo>
                  <a:cubicBezTo>
                    <a:pt x="1737760" y="3493309"/>
                    <a:pt x="1755180" y="3494695"/>
                    <a:pt x="1772771" y="3495215"/>
                  </a:cubicBezTo>
                  <a:lnTo>
                    <a:pt x="1825462" y="3496428"/>
                  </a:lnTo>
                  <a:cubicBezTo>
                    <a:pt x="1842968" y="3496862"/>
                    <a:pt x="1860646" y="3496254"/>
                    <a:pt x="1878238" y="3496167"/>
                  </a:cubicBezTo>
                  <a:lnTo>
                    <a:pt x="1904671" y="3495907"/>
                  </a:lnTo>
                  <a:cubicBezTo>
                    <a:pt x="1913250" y="3495648"/>
                    <a:pt x="1921656" y="3495128"/>
                    <a:pt x="1930149" y="3494782"/>
                  </a:cubicBezTo>
                  <a:cubicBezTo>
                    <a:pt x="1938642" y="3494348"/>
                    <a:pt x="1947135" y="3494088"/>
                    <a:pt x="1955541" y="3493482"/>
                  </a:cubicBezTo>
                  <a:lnTo>
                    <a:pt x="1980846" y="3491401"/>
                  </a:lnTo>
                  <a:cubicBezTo>
                    <a:pt x="2014556" y="3488716"/>
                    <a:pt x="2048009" y="3484208"/>
                    <a:pt x="2081199" y="3479010"/>
                  </a:cubicBezTo>
                  <a:cubicBezTo>
                    <a:pt x="2214051" y="3456996"/>
                    <a:pt x="2341789" y="3413926"/>
                    <a:pt x="2463462" y="3353524"/>
                  </a:cubicBezTo>
                  <a:cubicBezTo>
                    <a:pt x="2585568" y="3293814"/>
                    <a:pt x="2701781" y="3217378"/>
                    <a:pt x="2816606" y="3133490"/>
                  </a:cubicBezTo>
                  <a:cubicBezTo>
                    <a:pt x="2845291" y="3112605"/>
                    <a:pt x="2873803" y="3090853"/>
                    <a:pt x="2902227" y="3068842"/>
                  </a:cubicBezTo>
                  <a:cubicBezTo>
                    <a:pt x="2930826" y="3046917"/>
                    <a:pt x="2959337" y="3024644"/>
                    <a:pt x="2987849" y="3002026"/>
                  </a:cubicBezTo>
                  <a:lnTo>
                    <a:pt x="3161258" y="2863368"/>
                  </a:lnTo>
                  <a:cubicBezTo>
                    <a:pt x="3280244" y="2768994"/>
                    <a:pt x="3400357" y="2681119"/>
                    <a:pt x="3517696" y="2594978"/>
                  </a:cubicBezTo>
                  <a:cubicBezTo>
                    <a:pt x="3634949" y="2508836"/>
                    <a:pt x="3747781" y="2421829"/>
                    <a:pt x="3849781" y="2328061"/>
                  </a:cubicBezTo>
                  <a:cubicBezTo>
                    <a:pt x="3951782" y="2234467"/>
                    <a:pt x="4043903" y="2134719"/>
                    <a:pt x="4115313" y="2022147"/>
                  </a:cubicBezTo>
                  <a:cubicBezTo>
                    <a:pt x="4151016" y="1965904"/>
                    <a:pt x="4181521" y="1906627"/>
                    <a:pt x="4205786" y="1844318"/>
                  </a:cubicBezTo>
                  <a:cubicBezTo>
                    <a:pt x="4230225" y="1782095"/>
                    <a:pt x="4247817" y="1716926"/>
                    <a:pt x="4260902" y="1650024"/>
                  </a:cubicBezTo>
                  <a:cubicBezTo>
                    <a:pt x="4267402" y="1616572"/>
                    <a:pt x="4272602" y="1582515"/>
                    <a:pt x="4276155" y="1548110"/>
                  </a:cubicBezTo>
                  <a:cubicBezTo>
                    <a:pt x="4277195" y="1539531"/>
                    <a:pt x="4277889" y="1530864"/>
                    <a:pt x="4278669" y="1522285"/>
                  </a:cubicBezTo>
                  <a:cubicBezTo>
                    <a:pt x="4279361" y="1513618"/>
                    <a:pt x="4280229" y="1505126"/>
                    <a:pt x="4280575" y="1495940"/>
                  </a:cubicBezTo>
                  <a:lnTo>
                    <a:pt x="4283348" y="1441517"/>
                  </a:lnTo>
                  <a:cubicBezTo>
                    <a:pt x="4285861" y="1368895"/>
                    <a:pt x="4284301" y="1296186"/>
                    <a:pt x="4278582" y="1223910"/>
                  </a:cubicBezTo>
                  <a:cubicBezTo>
                    <a:pt x="4273036" y="1151549"/>
                    <a:pt x="4262376" y="1079793"/>
                    <a:pt x="4247990" y="1008990"/>
                  </a:cubicBezTo>
                  <a:cubicBezTo>
                    <a:pt x="4233431" y="938189"/>
                    <a:pt x="4215232" y="868339"/>
                    <a:pt x="4196080" y="799270"/>
                  </a:cubicBezTo>
                  <a:cubicBezTo>
                    <a:pt x="4157862" y="661046"/>
                    <a:pt x="4115658" y="524642"/>
                    <a:pt x="4062015" y="392396"/>
                  </a:cubicBezTo>
                  <a:cubicBezTo>
                    <a:pt x="4035151" y="326360"/>
                    <a:pt x="4005165" y="261537"/>
                    <a:pt x="3970675" y="199228"/>
                  </a:cubicBezTo>
                  <a:cubicBezTo>
                    <a:pt x="3962269" y="183543"/>
                    <a:pt x="3952995" y="168290"/>
                    <a:pt x="3944070" y="152951"/>
                  </a:cubicBezTo>
                  <a:cubicBezTo>
                    <a:pt x="3934883" y="137699"/>
                    <a:pt x="3925350" y="122706"/>
                    <a:pt x="3916078" y="107540"/>
                  </a:cubicBezTo>
                  <a:lnTo>
                    <a:pt x="3886439" y="63170"/>
                  </a:lnTo>
                  <a:lnTo>
                    <a:pt x="3855502" y="19753"/>
                  </a:lnTo>
                  <a:close/>
                  <a:moveTo>
                    <a:pt x="143864" y="0"/>
                  </a:moveTo>
                  <a:lnTo>
                    <a:pt x="437641" y="0"/>
                  </a:lnTo>
                  <a:lnTo>
                    <a:pt x="429955" y="6407"/>
                  </a:lnTo>
                  <a:cubicBezTo>
                    <a:pt x="323796" y="102687"/>
                    <a:pt x="225436" y="207721"/>
                    <a:pt x="137300" y="320554"/>
                  </a:cubicBezTo>
                  <a:cubicBezTo>
                    <a:pt x="93146" y="376884"/>
                    <a:pt x="51592" y="435250"/>
                    <a:pt x="12931" y="495447"/>
                  </a:cubicBezTo>
                  <a:lnTo>
                    <a:pt x="0" y="517906"/>
                  </a:lnTo>
                  <a:lnTo>
                    <a:pt x="0" y="176135"/>
                  </a:lnTo>
                  <a:lnTo>
                    <a:pt x="125001" y="1982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Freeform: Shape 20">
              <a:extLst>
                <a:ext uri="{FF2B5EF4-FFF2-40B4-BE49-F238E27FC236}">
                  <a16:creationId xmlns:a16="http://schemas.microsoft.com/office/drawing/2014/main" id="{F5A22C1F-1C9F-4DFC-AD2E-4BF0D77136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642" y="0"/>
              <a:ext cx="4452858" cy="3729027"/>
            </a:xfrm>
            <a:custGeom>
              <a:avLst/>
              <a:gdLst>
                <a:gd name="connsiteX0" fmla="*/ 3491469 w 4452858"/>
                <a:gd name="connsiteY0" fmla="*/ 0 h 3729027"/>
                <a:gd name="connsiteX1" fmla="*/ 4038310 w 4452858"/>
                <a:gd name="connsiteY1" fmla="*/ 0 h 3729027"/>
                <a:gd name="connsiteX2" fmla="*/ 4126393 w 4452858"/>
                <a:gd name="connsiteY2" fmla="*/ 144253 h 3729027"/>
                <a:gd name="connsiteX3" fmla="*/ 4452858 w 4452858"/>
                <a:gd name="connsiteY3" fmla="*/ 1509806 h 3729027"/>
                <a:gd name="connsiteX4" fmla="*/ 3318809 w 4452858"/>
                <a:gd name="connsiteY4" fmla="*/ 3104286 h 3729027"/>
                <a:gd name="connsiteX5" fmla="*/ 1929716 w 4452858"/>
                <a:gd name="connsiteY5" fmla="*/ 3729027 h 3729027"/>
                <a:gd name="connsiteX6" fmla="*/ 92844 w 4452858"/>
                <a:gd name="connsiteY6" fmla="*/ 2672799 h 3729027"/>
                <a:gd name="connsiteX7" fmla="*/ 0 w 4452858"/>
                <a:gd name="connsiteY7" fmla="*/ 2540909 h 3729027"/>
                <a:gd name="connsiteX8" fmla="*/ 0 w 4452858"/>
                <a:gd name="connsiteY8" fmla="*/ 1684718 h 3729027"/>
                <a:gd name="connsiteX9" fmla="*/ 380 w 4452858"/>
                <a:gd name="connsiteY9" fmla="*/ 1686965 h 3729027"/>
                <a:gd name="connsiteX10" fmla="*/ 293898 w 4452858"/>
                <a:gd name="connsiteY10" fmla="*/ 2207948 h 3729027"/>
                <a:gd name="connsiteX11" fmla="*/ 451448 w 4452858"/>
                <a:gd name="connsiteY11" fmla="*/ 2429541 h 3729027"/>
                <a:gd name="connsiteX12" fmla="*/ 1929803 w 4452858"/>
                <a:gd name="connsiteY12" fmla="*/ 3295720 h 3729027"/>
                <a:gd name="connsiteX13" fmla="*/ 3052066 w 4452858"/>
                <a:gd name="connsiteY13" fmla="*/ 2762840 h 3729027"/>
                <a:gd name="connsiteX14" fmla="*/ 3188643 w 4452858"/>
                <a:gd name="connsiteY14" fmla="*/ 2657026 h 3729027"/>
                <a:gd name="connsiteX15" fmla="*/ 3809831 w 4452858"/>
                <a:gd name="connsiteY15" fmla="*/ 2103868 h 3729027"/>
                <a:gd name="connsiteX16" fmla="*/ 4019638 w 4452858"/>
                <a:gd name="connsiteY16" fmla="*/ 1509806 h 3729027"/>
                <a:gd name="connsiteX17" fmla="*/ 3548634 w 4452858"/>
                <a:gd name="connsiteY17" fmla="*/ 61263 h 3729027"/>
                <a:gd name="connsiteX18" fmla="*/ 185138 w 4452858"/>
                <a:gd name="connsiteY18" fmla="*/ 0 h 3729027"/>
                <a:gd name="connsiteX19" fmla="*/ 834013 w 4452858"/>
                <a:gd name="connsiteY19" fmla="*/ 0 h 3729027"/>
                <a:gd name="connsiteX20" fmla="*/ 691153 w 4452858"/>
                <a:gd name="connsiteY20" fmla="*/ 111873 h 3729027"/>
                <a:gd name="connsiteX21" fmla="*/ 170145 w 4452858"/>
                <a:gd name="connsiteY21" fmla="*/ 757933 h 3729027"/>
                <a:gd name="connsiteX22" fmla="*/ 28693 w 4452858"/>
                <a:gd name="connsiteY22" fmla="*/ 1128897 h 3729027"/>
                <a:gd name="connsiteX23" fmla="*/ 0 w 4452858"/>
                <a:gd name="connsiteY23" fmla="*/ 1281783 h 3729027"/>
                <a:gd name="connsiteX24" fmla="*/ 0 w 4452858"/>
                <a:gd name="connsiteY24" fmla="*/ 222263 h 3729027"/>
                <a:gd name="connsiteX25" fmla="*/ 56950 w 4452858"/>
                <a:gd name="connsiteY25" fmla="*/ 144253 h 3729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452858" h="3729027">
                  <a:moveTo>
                    <a:pt x="3491469" y="0"/>
                  </a:moveTo>
                  <a:lnTo>
                    <a:pt x="4038310" y="0"/>
                  </a:lnTo>
                  <a:lnTo>
                    <a:pt x="4126393" y="144253"/>
                  </a:lnTo>
                  <a:cubicBezTo>
                    <a:pt x="4339509" y="534059"/>
                    <a:pt x="4452858" y="1003975"/>
                    <a:pt x="4452858" y="1509806"/>
                  </a:cubicBezTo>
                  <a:cubicBezTo>
                    <a:pt x="4452858" y="2290190"/>
                    <a:pt x="3890946" y="2657200"/>
                    <a:pt x="3318809" y="3104286"/>
                  </a:cubicBezTo>
                  <a:cubicBezTo>
                    <a:pt x="2902054" y="3429958"/>
                    <a:pt x="2500553" y="3729027"/>
                    <a:pt x="1929716" y="3729027"/>
                  </a:cubicBezTo>
                  <a:cubicBezTo>
                    <a:pt x="1083208" y="3729027"/>
                    <a:pt x="533602" y="3322499"/>
                    <a:pt x="92844" y="2672799"/>
                  </a:cubicBezTo>
                  <a:lnTo>
                    <a:pt x="0" y="2540909"/>
                  </a:lnTo>
                  <a:lnTo>
                    <a:pt x="0" y="1684718"/>
                  </a:lnTo>
                  <a:lnTo>
                    <a:pt x="380" y="1686965"/>
                  </a:lnTo>
                  <a:cubicBezTo>
                    <a:pt x="38821" y="1851705"/>
                    <a:pt x="135502" y="1990731"/>
                    <a:pt x="293898" y="2207948"/>
                  </a:cubicBezTo>
                  <a:cubicBezTo>
                    <a:pt x="344854" y="2277797"/>
                    <a:pt x="397545" y="2350072"/>
                    <a:pt x="451448" y="2429541"/>
                  </a:cubicBezTo>
                  <a:cubicBezTo>
                    <a:pt x="863349" y="3036689"/>
                    <a:pt x="1305494" y="3295720"/>
                    <a:pt x="1929803" y="3295720"/>
                  </a:cubicBezTo>
                  <a:cubicBezTo>
                    <a:pt x="2339537" y="3295720"/>
                    <a:pt x="2640164" y="3084700"/>
                    <a:pt x="3052066" y="2762840"/>
                  </a:cubicBezTo>
                  <a:cubicBezTo>
                    <a:pt x="3098083" y="2726876"/>
                    <a:pt x="3144100" y="2691345"/>
                    <a:pt x="3188643" y="2657026"/>
                  </a:cubicBezTo>
                  <a:cubicBezTo>
                    <a:pt x="3430081" y="2470792"/>
                    <a:pt x="3658087" y="2294870"/>
                    <a:pt x="3809831" y="2103868"/>
                  </a:cubicBezTo>
                  <a:cubicBezTo>
                    <a:pt x="3954901" y="1921273"/>
                    <a:pt x="4019638" y="1738071"/>
                    <a:pt x="4019638" y="1509806"/>
                  </a:cubicBezTo>
                  <a:cubicBezTo>
                    <a:pt x="4019638" y="937667"/>
                    <a:pt x="3852382" y="423246"/>
                    <a:pt x="3548634" y="61263"/>
                  </a:cubicBezTo>
                  <a:close/>
                  <a:moveTo>
                    <a:pt x="185138" y="0"/>
                  </a:moveTo>
                  <a:lnTo>
                    <a:pt x="834013" y="0"/>
                  </a:lnTo>
                  <a:lnTo>
                    <a:pt x="691153" y="111873"/>
                  </a:lnTo>
                  <a:cubicBezTo>
                    <a:pt x="468086" y="302962"/>
                    <a:pt x="292771" y="520394"/>
                    <a:pt x="170145" y="757933"/>
                  </a:cubicBezTo>
                  <a:cubicBezTo>
                    <a:pt x="107489" y="879345"/>
                    <a:pt x="60259" y="1003292"/>
                    <a:pt x="28693" y="1128897"/>
                  </a:cubicBezTo>
                  <a:lnTo>
                    <a:pt x="0" y="1281783"/>
                  </a:lnTo>
                  <a:lnTo>
                    <a:pt x="0" y="222263"/>
                  </a:lnTo>
                  <a:lnTo>
                    <a:pt x="56950" y="144253"/>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Shape 21">
              <a:extLst>
                <a:ext uri="{FF2B5EF4-FFF2-40B4-BE49-F238E27FC236}">
                  <a16:creationId xmlns:a16="http://schemas.microsoft.com/office/drawing/2014/main" id="{44BBFF0F-32AB-4101-8F9E-5FB2BDAD4C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642" y="0"/>
              <a:ext cx="4452858" cy="3729027"/>
            </a:xfrm>
            <a:custGeom>
              <a:avLst/>
              <a:gdLst>
                <a:gd name="connsiteX0" fmla="*/ 185138 w 4452858"/>
                <a:gd name="connsiteY0" fmla="*/ 0 h 3729027"/>
                <a:gd name="connsiteX1" fmla="*/ 986505 w 4452858"/>
                <a:gd name="connsiteY1" fmla="*/ 0 h 3729027"/>
                <a:gd name="connsiteX2" fmla="*/ 913397 w 4452858"/>
                <a:gd name="connsiteY2" fmla="*/ 47750 h 3729027"/>
                <a:gd name="connsiteX3" fmla="*/ 747482 w 4452858"/>
                <a:gd name="connsiteY3" fmla="*/ 177649 h 3729027"/>
                <a:gd name="connsiteX4" fmla="*/ 247101 w 4452858"/>
                <a:gd name="connsiteY4" fmla="*/ 797624 h 3729027"/>
                <a:gd name="connsiteX5" fmla="*/ 67798 w 4452858"/>
                <a:gd name="connsiteY5" fmla="*/ 1509806 h 3729027"/>
                <a:gd name="connsiteX6" fmla="*/ 363833 w 4452858"/>
                <a:gd name="connsiteY6" fmla="*/ 2156904 h 3729027"/>
                <a:gd name="connsiteX7" fmla="*/ 523117 w 4452858"/>
                <a:gd name="connsiteY7" fmla="*/ 2380924 h 3729027"/>
                <a:gd name="connsiteX8" fmla="*/ 1130785 w 4452858"/>
                <a:gd name="connsiteY8" fmla="*/ 3001246 h 3729027"/>
                <a:gd name="connsiteX9" fmla="*/ 1929716 w 4452858"/>
                <a:gd name="connsiteY9" fmla="*/ 3209058 h 3729027"/>
                <a:gd name="connsiteX10" fmla="*/ 2443616 w 4452858"/>
                <a:gd name="connsiteY10" fmla="*/ 3076727 h 3729027"/>
                <a:gd name="connsiteX11" fmla="*/ 2998596 w 4452858"/>
                <a:gd name="connsiteY11" fmla="*/ 2694637 h 3729027"/>
                <a:gd name="connsiteX12" fmla="*/ 3135607 w 4452858"/>
                <a:gd name="connsiteY12" fmla="*/ 2588478 h 3729027"/>
                <a:gd name="connsiteX13" fmla="*/ 3741889 w 4452858"/>
                <a:gd name="connsiteY13" fmla="*/ 2049965 h 3729027"/>
                <a:gd name="connsiteX14" fmla="*/ 3932891 w 4452858"/>
                <a:gd name="connsiteY14" fmla="*/ 1509806 h 3729027"/>
                <a:gd name="connsiteX15" fmla="*/ 3482165 w 4452858"/>
                <a:gd name="connsiteY15" fmla="*/ 116986 h 3729027"/>
                <a:gd name="connsiteX16" fmla="*/ 3373043 w 4452858"/>
                <a:gd name="connsiteY16" fmla="*/ 0 h 3729027"/>
                <a:gd name="connsiteX17" fmla="*/ 4038310 w 4452858"/>
                <a:gd name="connsiteY17" fmla="*/ 0 h 3729027"/>
                <a:gd name="connsiteX18" fmla="*/ 4126393 w 4452858"/>
                <a:gd name="connsiteY18" fmla="*/ 144253 h 3729027"/>
                <a:gd name="connsiteX19" fmla="*/ 4452858 w 4452858"/>
                <a:gd name="connsiteY19" fmla="*/ 1509806 h 3729027"/>
                <a:gd name="connsiteX20" fmla="*/ 3318809 w 4452858"/>
                <a:gd name="connsiteY20" fmla="*/ 3104286 h 3729027"/>
                <a:gd name="connsiteX21" fmla="*/ 1929716 w 4452858"/>
                <a:gd name="connsiteY21" fmla="*/ 3729027 h 3729027"/>
                <a:gd name="connsiteX22" fmla="*/ 92844 w 4452858"/>
                <a:gd name="connsiteY22" fmla="*/ 2672799 h 3729027"/>
                <a:gd name="connsiteX23" fmla="*/ 0 w 4452858"/>
                <a:gd name="connsiteY23" fmla="*/ 2540909 h 3729027"/>
                <a:gd name="connsiteX24" fmla="*/ 0 w 4452858"/>
                <a:gd name="connsiteY24" fmla="*/ 222263 h 3729027"/>
                <a:gd name="connsiteX25" fmla="*/ 56950 w 4452858"/>
                <a:gd name="connsiteY25" fmla="*/ 144253 h 3729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452858" h="3729027">
                  <a:moveTo>
                    <a:pt x="185138" y="0"/>
                  </a:moveTo>
                  <a:lnTo>
                    <a:pt x="986505" y="0"/>
                  </a:lnTo>
                  <a:lnTo>
                    <a:pt x="913397" y="47750"/>
                  </a:lnTo>
                  <a:cubicBezTo>
                    <a:pt x="855880" y="88897"/>
                    <a:pt x="800433" y="132282"/>
                    <a:pt x="747482" y="177649"/>
                  </a:cubicBezTo>
                  <a:cubicBezTo>
                    <a:pt x="535943" y="358858"/>
                    <a:pt x="362967" y="573258"/>
                    <a:pt x="247101" y="797624"/>
                  </a:cubicBezTo>
                  <a:cubicBezTo>
                    <a:pt x="128115" y="1028056"/>
                    <a:pt x="67798" y="1267673"/>
                    <a:pt x="67798" y="1509806"/>
                  </a:cubicBezTo>
                  <a:cubicBezTo>
                    <a:pt x="67798" y="1741191"/>
                    <a:pt x="158533" y="1875430"/>
                    <a:pt x="363833" y="2156904"/>
                  </a:cubicBezTo>
                  <a:cubicBezTo>
                    <a:pt x="415223" y="2227360"/>
                    <a:pt x="468346" y="2300242"/>
                    <a:pt x="523117" y="2380924"/>
                  </a:cubicBezTo>
                  <a:cubicBezTo>
                    <a:pt x="716804" y="2666387"/>
                    <a:pt x="915519" y="2869346"/>
                    <a:pt x="1130785" y="3001246"/>
                  </a:cubicBezTo>
                  <a:cubicBezTo>
                    <a:pt x="1358964" y="3141116"/>
                    <a:pt x="1620335" y="3209058"/>
                    <a:pt x="1929716" y="3209058"/>
                  </a:cubicBezTo>
                  <a:cubicBezTo>
                    <a:pt x="2105291" y="3209058"/>
                    <a:pt x="2268560" y="3167028"/>
                    <a:pt x="2443616" y="3076727"/>
                  </a:cubicBezTo>
                  <a:cubicBezTo>
                    <a:pt x="2623352" y="2984000"/>
                    <a:pt x="2801267" y="2848808"/>
                    <a:pt x="2998596" y="2694637"/>
                  </a:cubicBezTo>
                  <a:cubicBezTo>
                    <a:pt x="3044873" y="2658500"/>
                    <a:pt x="3090975" y="2622883"/>
                    <a:pt x="3135607" y="2588478"/>
                  </a:cubicBezTo>
                  <a:cubicBezTo>
                    <a:pt x="3372711" y="2405536"/>
                    <a:pt x="3596645" y="2232733"/>
                    <a:pt x="3741889" y="2049965"/>
                  </a:cubicBezTo>
                  <a:cubicBezTo>
                    <a:pt x="3875781" y="1881496"/>
                    <a:pt x="3932891" y="1719959"/>
                    <a:pt x="3932891" y="1509806"/>
                  </a:cubicBezTo>
                  <a:cubicBezTo>
                    <a:pt x="3932891" y="958034"/>
                    <a:pt x="3772827" y="463371"/>
                    <a:pt x="3482165" y="116986"/>
                  </a:cubicBezTo>
                  <a:lnTo>
                    <a:pt x="3373043" y="0"/>
                  </a:lnTo>
                  <a:lnTo>
                    <a:pt x="4038310" y="0"/>
                  </a:lnTo>
                  <a:lnTo>
                    <a:pt x="4126393" y="144253"/>
                  </a:lnTo>
                  <a:cubicBezTo>
                    <a:pt x="4339509" y="534059"/>
                    <a:pt x="4452858" y="1003975"/>
                    <a:pt x="4452858" y="1509806"/>
                  </a:cubicBezTo>
                  <a:cubicBezTo>
                    <a:pt x="4452858" y="2290190"/>
                    <a:pt x="3890946" y="2657200"/>
                    <a:pt x="3318809" y="3104286"/>
                  </a:cubicBezTo>
                  <a:cubicBezTo>
                    <a:pt x="2902054" y="3429958"/>
                    <a:pt x="2500553" y="3729027"/>
                    <a:pt x="1929716" y="3729027"/>
                  </a:cubicBezTo>
                  <a:cubicBezTo>
                    <a:pt x="1083208" y="3729027"/>
                    <a:pt x="533602" y="3322499"/>
                    <a:pt x="92844" y="2672799"/>
                  </a:cubicBezTo>
                  <a:lnTo>
                    <a:pt x="0" y="2540909"/>
                  </a:lnTo>
                  <a:lnTo>
                    <a:pt x="0" y="222263"/>
                  </a:lnTo>
                  <a:lnTo>
                    <a:pt x="56950" y="144253"/>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40" name="Freeform: Shape 22">
              <a:extLst>
                <a:ext uri="{FF2B5EF4-FFF2-40B4-BE49-F238E27FC236}">
                  <a16:creationId xmlns:a16="http://schemas.microsoft.com/office/drawing/2014/main" id="{3F8E6D8D-90E6-4613-AA16-1E08EDD25E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642" y="0"/>
              <a:ext cx="4656944" cy="4026189"/>
            </a:xfrm>
            <a:custGeom>
              <a:avLst/>
              <a:gdLst>
                <a:gd name="connsiteX0" fmla="*/ 1945140 w 4656944"/>
                <a:gd name="connsiteY0" fmla="*/ 3991264 h 4026189"/>
                <a:gd name="connsiteX1" fmla="*/ 1959526 w 4656944"/>
                <a:gd name="connsiteY1" fmla="*/ 3991438 h 4026189"/>
                <a:gd name="connsiteX2" fmla="*/ 1972179 w 4656944"/>
                <a:gd name="connsiteY2" fmla="*/ 3991351 h 4026189"/>
                <a:gd name="connsiteX3" fmla="*/ 1945140 w 4656944"/>
                <a:gd name="connsiteY3" fmla="*/ 3991264 h 4026189"/>
                <a:gd name="connsiteX4" fmla="*/ 3966403 w 4656944"/>
                <a:gd name="connsiteY4" fmla="*/ 0 h 4026189"/>
                <a:gd name="connsiteX5" fmla="*/ 4231031 w 4656944"/>
                <a:gd name="connsiteY5" fmla="*/ 0 h 4026189"/>
                <a:gd name="connsiteX6" fmla="*/ 4309866 w 4656944"/>
                <a:gd name="connsiteY6" fmla="*/ 126953 h 4026189"/>
                <a:gd name="connsiteX7" fmla="*/ 4656944 w 4656944"/>
                <a:gd name="connsiteY7" fmla="*/ 1425485 h 4026189"/>
                <a:gd name="connsiteX8" fmla="*/ 4452596 w 4656944"/>
                <a:gd name="connsiteY8" fmla="*/ 2437688 h 4026189"/>
                <a:gd name="connsiteX9" fmla="*/ 3895452 w 4656944"/>
                <a:gd name="connsiteY9" fmla="*/ 3264090 h 4026189"/>
                <a:gd name="connsiteX10" fmla="*/ 3069051 w 4656944"/>
                <a:gd name="connsiteY10" fmla="*/ 3821235 h 4026189"/>
                <a:gd name="connsiteX11" fmla="*/ 2057107 w 4656944"/>
                <a:gd name="connsiteY11" fmla="*/ 4025583 h 4026189"/>
                <a:gd name="connsiteX12" fmla="*/ 2036916 w 4656944"/>
                <a:gd name="connsiteY12" fmla="*/ 4025322 h 4026189"/>
                <a:gd name="connsiteX13" fmla="*/ 2027036 w 4656944"/>
                <a:gd name="connsiteY13" fmla="*/ 4025149 h 4026189"/>
                <a:gd name="connsiteX14" fmla="*/ 2005458 w 4656944"/>
                <a:gd name="connsiteY14" fmla="*/ 4025928 h 4026189"/>
                <a:gd name="connsiteX15" fmla="*/ 2004937 w 4656944"/>
                <a:gd name="connsiteY15" fmla="*/ 4025928 h 4026189"/>
                <a:gd name="connsiteX16" fmla="*/ 2004418 w 4656944"/>
                <a:gd name="connsiteY16" fmla="*/ 4025928 h 4026189"/>
                <a:gd name="connsiteX17" fmla="*/ 1972700 w 4656944"/>
                <a:gd name="connsiteY17" fmla="*/ 4026102 h 4026189"/>
                <a:gd name="connsiteX18" fmla="*/ 1959526 w 4656944"/>
                <a:gd name="connsiteY18" fmla="*/ 4026189 h 4026189"/>
                <a:gd name="connsiteX19" fmla="*/ 1919922 w 4656944"/>
                <a:gd name="connsiteY19" fmla="*/ 4025583 h 4026189"/>
                <a:gd name="connsiteX20" fmla="*/ 1908656 w 4656944"/>
                <a:gd name="connsiteY20" fmla="*/ 4025322 h 4026189"/>
                <a:gd name="connsiteX21" fmla="*/ 1799030 w 4656944"/>
                <a:gd name="connsiteY21" fmla="*/ 4020902 h 4026189"/>
                <a:gd name="connsiteX22" fmla="*/ 1782305 w 4656944"/>
                <a:gd name="connsiteY22" fmla="*/ 4020036 h 4026189"/>
                <a:gd name="connsiteX23" fmla="*/ 1781784 w 4656944"/>
                <a:gd name="connsiteY23" fmla="*/ 4020036 h 4026189"/>
                <a:gd name="connsiteX24" fmla="*/ 1781265 w 4656944"/>
                <a:gd name="connsiteY24" fmla="*/ 4019949 h 4026189"/>
                <a:gd name="connsiteX25" fmla="*/ 1765839 w 4656944"/>
                <a:gd name="connsiteY25" fmla="*/ 4018649 h 4026189"/>
                <a:gd name="connsiteX26" fmla="*/ 1655000 w 4656944"/>
                <a:gd name="connsiteY26" fmla="*/ 4007816 h 4026189"/>
                <a:gd name="connsiteX27" fmla="*/ 1402382 w 4656944"/>
                <a:gd name="connsiteY27" fmla="*/ 3964573 h 4026189"/>
                <a:gd name="connsiteX28" fmla="*/ 1154617 w 4656944"/>
                <a:gd name="connsiteY28" fmla="*/ 3889696 h 4026189"/>
                <a:gd name="connsiteX29" fmla="*/ 918639 w 4656944"/>
                <a:gd name="connsiteY29" fmla="*/ 3780850 h 4026189"/>
                <a:gd name="connsiteX30" fmla="*/ 741589 w 4656944"/>
                <a:gd name="connsiteY30" fmla="*/ 3668278 h 4026189"/>
                <a:gd name="connsiteX31" fmla="*/ 103549 w 4656944"/>
                <a:gd name="connsiteY31" fmla="*/ 3140728 h 4026189"/>
                <a:gd name="connsiteX32" fmla="*/ 0 w 4656944"/>
                <a:gd name="connsiteY32" fmla="*/ 3015106 h 4026189"/>
                <a:gd name="connsiteX33" fmla="*/ 0 w 4656944"/>
                <a:gd name="connsiteY33" fmla="*/ 2484097 h 4026189"/>
                <a:gd name="connsiteX34" fmla="*/ 17188 w 4656944"/>
                <a:gd name="connsiteY34" fmla="*/ 2506324 h 4026189"/>
                <a:gd name="connsiteX35" fmla="*/ 75252 w 4656944"/>
                <a:gd name="connsiteY35" fmla="*/ 2580765 h 4026189"/>
                <a:gd name="connsiteX36" fmla="*/ 148653 w 4656944"/>
                <a:gd name="connsiteY36" fmla="*/ 2676699 h 4026189"/>
                <a:gd name="connsiteX37" fmla="*/ 186177 w 4656944"/>
                <a:gd name="connsiteY37" fmla="*/ 2727656 h 4026189"/>
                <a:gd name="connsiteX38" fmla="*/ 219802 w 4656944"/>
                <a:gd name="connsiteY38" fmla="*/ 2773414 h 4026189"/>
                <a:gd name="connsiteX39" fmla="*/ 219975 w 4656944"/>
                <a:gd name="connsiteY39" fmla="*/ 2773586 h 4026189"/>
                <a:gd name="connsiteX40" fmla="*/ 220149 w 4656944"/>
                <a:gd name="connsiteY40" fmla="*/ 2773760 h 4026189"/>
                <a:gd name="connsiteX41" fmla="*/ 278992 w 4656944"/>
                <a:gd name="connsiteY41" fmla="*/ 2851322 h 4026189"/>
                <a:gd name="connsiteX42" fmla="*/ 290344 w 4656944"/>
                <a:gd name="connsiteY42" fmla="*/ 2865967 h 4026189"/>
                <a:gd name="connsiteX43" fmla="*/ 296065 w 4656944"/>
                <a:gd name="connsiteY43" fmla="*/ 2873075 h 4026189"/>
                <a:gd name="connsiteX44" fmla="*/ 363834 w 4656944"/>
                <a:gd name="connsiteY44" fmla="*/ 2955229 h 4026189"/>
                <a:gd name="connsiteX45" fmla="*/ 519304 w 4656944"/>
                <a:gd name="connsiteY45" fmla="*/ 3123178 h 4026189"/>
                <a:gd name="connsiteX46" fmla="*/ 867075 w 4656944"/>
                <a:gd name="connsiteY46" fmla="*/ 3402488 h 4026189"/>
                <a:gd name="connsiteX47" fmla="*/ 1058596 w 4656944"/>
                <a:gd name="connsiteY47" fmla="*/ 3507088 h 4026189"/>
                <a:gd name="connsiteX48" fmla="*/ 1058770 w 4656944"/>
                <a:gd name="connsiteY48" fmla="*/ 3507175 h 4026189"/>
                <a:gd name="connsiteX49" fmla="*/ 1058943 w 4656944"/>
                <a:gd name="connsiteY49" fmla="*/ 3507262 h 4026189"/>
                <a:gd name="connsiteX50" fmla="*/ 1261123 w 4656944"/>
                <a:gd name="connsiteY50" fmla="*/ 3586297 h 4026189"/>
                <a:gd name="connsiteX51" fmla="*/ 1472230 w 4656944"/>
                <a:gd name="connsiteY51" fmla="*/ 3640980 h 4026189"/>
                <a:gd name="connsiteX52" fmla="*/ 1579344 w 4656944"/>
                <a:gd name="connsiteY52" fmla="*/ 3659005 h 4026189"/>
                <a:gd name="connsiteX53" fmla="*/ 1686890 w 4656944"/>
                <a:gd name="connsiteY53" fmla="*/ 3671225 h 4026189"/>
                <a:gd name="connsiteX54" fmla="*/ 1909524 w 4656944"/>
                <a:gd name="connsiteY54" fmla="*/ 3680931 h 4026189"/>
                <a:gd name="connsiteX55" fmla="*/ 1920703 w 4656944"/>
                <a:gd name="connsiteY55" fmla="*/ 3680931 h 4026189"/>
                <a:gd name="connsiteX56" fmla="*/ 1935434 w 4656944"/>
                <a:gd name="connsiteY56" fmla="*/ 3681018 h 4026189"/>
                <a:gd name="connsiteX57" fmla="*/ 1964120 w 4656944"/>
                <a:gd name="connsiteY57" fmla="*/ 3680584 h 4026189"/>
                <a:gd name="connsiteX58" fmla="*/ 1964379 w 4656944"/>
                <a:gd name="connsiteY58" fmla="*/ 3680584 h 4026189"/>
                <a:gd name="connsiteX59" fmla="*/ 1964639 w 4656944"/>
                <a:gd name="connsiteY59" fmla="*/ 3680584 h 4026189"/>
                <a:gd name="connsiteX60" fmla="*/ 1991591 w 4656944"/>
                <a:gd name="connsiteY60" fmla="*/ 3679891 h 4026189"/>
                <a:gd name="connsiteX61" fmla="*/ 2018717 w 4656944"/>
                <a:gd name="connsiteY61" fmla="*/ 3678503 h 4026189"/>
                <a:gd name="connsiteX62" fmla="*/ 2124963 w 4656944"/>
                <a:gd name="connsiteY62" fmla="*/ 3669231 h 4026189"/>
                <a:gd name="connsiteX63" fmla="*/ 2535738 w 4656944"/>
                <a:gd name="connsiteY63" fmla="*/ 3558218 h 4026189"/>
                <a:gd name="connsiteX64" fmla="*/ 2730812 w 4656944"/>
                <a:gd name="connsiteY64" fmla="*/ 3461503 h 4026189"/>
                <a:gd name="connsiteX65" fmla="*/ 2920080 w 4656944"/>
                <a:gd name="connsiteY65" fmla="*/ 3343298 h 4026189"/>
                <a:gd name="connsiteX66" fmla="*/ 3105101 w 4656944"/>
                <a:gd name="connsiteY66" fmla="*/ 3208887 h 4026189"/>
                <a:gd name="connsiteX67" fmla="*/ 3196443 w 4656944"/>
                <a:gd name="connsiteY67" fmla="*/ 3137650 h 4026189"/>
                <a:gd name="connsiteX68" fmla="*/ 3289603 w 4656944"/>
                <a:gd name="connsiteY68" fmla="*/ 3063123 h 4026189"/>
                <a:gd name="connsiteX69" fmla="*/ 3446634 w 4656944"/>
                <a:gd name="connsiteY69" fmla="*/ 2940150 h 4026189"/>
                <a:gd name="connsiteX70" fmla="*/ 3662420 w 4656944"/>
                <a:gd name="connsiteY70" fmla="*/ 2769601 h 4026189"/>
                <a:gd name="connsiteX71" fmla="*/ 3998319 w 4656944"/>
                <a:gd name="connsiteY71" fmla="*/ 2463860 h 4026189"/>
                <a:gd name="connsiteX72" fmla="*/ 4137238 w 4656944"/>
                <a:gd name="connsiteY72" fmla="*/ 2295217 h 4026189"/>
                <a:gd name="connsiteX73" fmla="*/ 4247124 w 4656944"/>
                <a:gd name="connsiteY73" fmla="*/ 2111582 h 4026189"/>
                <a:gd name="connsiteX74" fmla="*/ 4361949 w 4656944"/>
                <a:gd name="connsiteY74" fmla="*/ 1700374 h 4026189"/>
                <a:gd name="connsiteX75" fmla="*/ 4368449 w 4656944"/>
                <a:gd name="connsiteY75" fmla="*/ 1590747 h 4026189"/>
                <a:gd name="connsiteX76" fmla="*/ 4368536 w 4656944"/>
                <a:gd name="connsiteY76" fmla="*/ 1586502 h 4026189"/>
                <a:gd name="connsiteX77" fmla="*/ 4368796 w 4656944"/>
                <a:gd name="connsiteY77" fmla="*/ 1534158 h 4026189"/>
                <a:gd name="connsiteX78" fmla="*/ 4368710 w 4656944"/>
                <a:gd name="connsiteY78" fmla="*/ 1517606 h 4026189"/>
                <a:gd name="connsiteX79" fmla="*/ 4368189 w 4656944"/>
                <a:gd name="connsiteY79" fmla="*/ 1476095 h 4026189"/>
                <a:gd name="connsiteX80" fmla="*/ 4356749 w 4656944"/>
                <a:gd name="connsiteY80" fmla="*/ 1244884 h 4026189"/>
                <a:gd name="connsiteX81" fmla="*/ 4287074 w 4656944"/>
                <a:gd name="connsiteY81" fmla="*/ 787052 h 4026189"/>
                <a:gd name="connsiteX82" fmla="*/ 4147029 w 4656944"/>
                <a:gd name="connsiteY82" fmla="*/ 346032 h 4026189"/>
                <a:gd name="connsiteX83" fmla="*/ 4100319 w 4656944"/>
                <a:gd name="connsiteY83" fmla="*/ 240307 h 4026189"/>
                <a:gd name="connsiteX84" fmla="*/ 4048323 w 4656944"/>
                <a:gd name="connsiteY84" fmla="*/ 136833 h 4026189"/>
                <a:gd name="connsiteX85" fmla="*/ 0 w 4656944"/>
                <a:gd name="connsiteY85" fmla="*/ 0 h 4026189"/>
                <a:gd name="connsiteX86" fmla="*/ 278246 w 4656944"/>
                <a:gd name="connsiteY86" fmla="*/ 0 h 4026189"/>
                <a:gd name="connsiteX87" fmla="*/ 193425 w 4656944"/>
                <a:gd name="connsiteY87" fmla="*/ 86981 h 4026189"/>
                <a:gd name="connsiteX88" fmla="*/ 48300 w 4656944"/>
                <a:gd name="connsiteY88" fmla="*/ 263444 h 4026189"/>
                <a:gd name="connsiteX89" fmla="*/ 0 w 4656944"/>
                <a:gd name="connsiteY89" fmla="*/ 333888 h 4026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4656944" h="4026189">
                  <a:moveTo>
                    <a:pt x="1945140" y="3991264"/>
                  </a:moveTo>
                  <a:cubicBezTo>
                    <a:pt x="1949907" y="3991351"/>
                    <a:pt x="1954673" y="3991438"/>
                    <a:pt x="1959526" y="3991438"/>
                  </a:cubicBezTo>
                  <a:cubicBezTo>
                    <a:pt x="1963686" y="3991438"/>
                    <a:pt x="1967847" y="3991438"/>
                    <a:pt x="1972179" y="3991351"/>
                  </a:cubicBezTo>
                  <a:cubicBezTo>
                    <a:pt x="1962994" y="3991523"/>
                    <a:pt x="1954067" y="3991351"/>
                    <a:pt x="1945140" y="3991264"/>
                  </a:cubicBezTo>
                  <a:close/>
                  <a:moveTo>
                    <a:pt x="3966403" y="0"/>
                  </a:moveTo>
                  <a:lnTo>
                    <a:pt x="4231031" y="0"/>
                  </a:lnTo>
                  <a:lnTo>
                    <a:pt x="4309866" y="126953"/>
                  </a:lnTo>
                  <a:cubicBezTo>
                    <a:pt x="4536919" y="519962"/>
                    <a:pt x="4656944" y="969040"/>
                    <a:pt x="4656944" y="1425485"/>
                  </a:cubicBezTo>
                  <a:cubicBezTo>
                    <a:pt x="4656944" y="1776462"/>
                    <a:pt x="4588222" y="2116955"/>
                    <a:pt x="4452596" y="2437688"/>
                  </a:cubicBezTo>
                  <a:cubicBezTo>
                    <a:pt x="4321651" y="2747329"/>
                    <a:pt x="4134204" y="3025338"/>
                    <a:pt x="3895452" y="3264090"/>
                  </a:cubicBezTo>
                  <a:cubicBezTo>
                    <a:pt x="3656701" y="3502841"/>
                    <a:pt x="3378605" y="3690290"/>
                    <a:pt x="3069051" y="3821235"/>
                  </a:cubicBezTo>
                  <a:cubicBezTo>
                    <a:pt x="2748577" y="3956859"/>
                    <a:pt x="2408086" y="4025583"/>
                    <a:pt x="2057107" y="4025583"/>
                  </a:cubicBezTo>
                  <a:cubicBezTo>
                    <a:pt x="2050348" y="4025583"/>
                    <a:pt x="2043675" y="4025409"/>
                    <a:pt x="2036916" y="4025322"/>
                  </a:cubicBezTo>
                  <a:cubicBezTo>
                    <a:pt x="2033621" y="4025236"/>
                    <a:pt x="2030329" y="4025149"/>
                    <a:pt x="2027036" y="4025149"/>
                  </a:cubicBezTo>
                  <a:lnTo>
                    <a:pt x="2005458" y="4025928"/>
                  </a:lnTo>
                  <a:lnTo>
                    <a:pt x="2004937" y="4025928"/>
                  </a:lnTo>
                  <a:lnTo>
                    <a:pt x="2004418" y="4025928"/>
                  </a:lnTo>
                  <a:lnTo>
                    <a:pt x="1972700" y="4026102"/>
                  </a:lnTo>
                  <a:cubicBezTo>
                    <a:pt x="1968279" y="4026189"/>
                    <a:pt x="1963860" y="4026189"/>
                    <a:pt x="1959526" y="4026189"/>
                  </a:cubicBezTo>
                  <a:cubicBezTo>
                    <a:pt x="1946008" y="4026189"/>
                    <a:pt x="1932749" y="4025928"/>
                    <a:pt x="1919922" y="4025583"/>
                  </a:cubicBezTo>
                  <a:lnTo>
                    <a:pt x="1908656" y="4025322"/>
                  </a:lnTo>
                  <a:cubicBezTo>
                    <a:pt x="1871913" y="4024889"/>
                    <a:pt x="1834908" y="4022809"/>
                    <a:pt x="1799030" y="4020902"/>
                  </a:cubicBezTo>
                  <a:lnTo>
                    <a:pt x="1782305" y="4020036"/>
                  </a:lnTo>
                  <a:lnTo>
                    <a:pt x="1781784" y="4020036"/>
                  </a:lnTo>
                  <a:lnTo>
                    <a:pt x="1781265" y="4019949"/>
                  </a:lnTo>
                  <a:lnTo>
                    <a:pt x="1765839" y="4018649"/>
                  </a:lnTo>
                  <a:cubicBezTo>
                    <a:pt x="1729528" y="4015616"/>
                    <a:pt x="1692003" y="4012496"/>
                    <a:pt x="1655000" y="4007816"/>
                  </a:cubicBezTo>
                  <a:cubicBezTo>
                    <a:pt x="1564178" y="3996984"/>
                    <a:pt x="1481504" y="3982858"/>
                    <a:pt x="1402382" y="3964573"/>
                  </a:cubicBezTo>
                  <a:cubicBezTo>
                    <a:pt x="1317886" y="3945074"/>
                    <a:pt x="1234519" y="3919856"/>
                    <a:pt x="1154617" y="3889696"/>
                  </a:cubicBezTo>
                  <a:cubicBezTo>
                    <a:pt x="1075495" y="3859799"/>
                    <a:pt x="996114" y="3823228"/>
                    <a:pt x="918639" y="3780850"/>
                  </a:cubicBezTo>
                  <a:cubicBezTo>
                    <a:pt x="857543" y="3746706"/>
                    <a:pt x="797920" y="3708834"/>
                    <a:pt x="741589" y="3668278"/>
                  </a:cubicBezTo>
                  <a:cubicBezTo>
                    <a:pt x="501863" y="3527345"/>
                    <a:pt x="286341" y="3348667"/>
                    <a:pt x="103549" y="3140728"/>
                  </a:cubicBezTo>
                  <a:lnTo>
                    <a:pt x="0" y="3015106"/>
                  </a:lnTo>
                  <a:lnTo>
                    <a:pt x="0" y="2484097"/>
                  </a:lnTo>
                  <a:lnTo>
                    <a:pt x="17188" y="2506324"/>
                  </a:lnTo>
                  <a:cubicBezTo>
                    <a:pt x="36254" y="2530676"/>
                    <a:pt x="56012" y="2555807"/>
                    <a:pt x="75252" y="2580765"/>
                  </a:cubicBezTo>
                  <a:cubicBezTo>
                    <a:pt x="95443" y="2606851"/>
                    <a:pt x="122048" y="2641256"/>
                    <a:pt x="148653" y="2676699"/>
                  </a:cubicBezTo>
                  <a:cubicBezTo>
                    <a:pt x="161306" y="2693426"/>
                    <a:pt x="173958" y="2710844"/>
                    <a:pt x="186177" y="2727656"/>
                  </a:cubicBezTo>
                  <a:cubicBezTo>
                    <a:pt x="197791" y="2743602"/>
                    <a:pt x="208797" y="2758768"/>
                    <a:pt x="219802" y="2773414"/>
                  </a:cubicBezTo>
                  <a:lnTo>
                    <a:pt x="219975" y="2773586"/>
                  </a:lnTo>
                  <a:lnTo>
                    <a:pt x="220149" y="2773760"/>
                  </a:lnTo>
                  <a:cubicBezTo>
                    <a:pt x="239128" y="2799846"/>
                    <a:pt x="259407" y="2826017"/>
                    <a:pt x="278992" y="2851322"/>
                  </a:cubicBezTo>
                  <a:lnTo>
                    <a:pt x="290344" y="2865967"/>
                  </a:lnTo>
                  <a:lnTo>
                    <a:pt x="296065" y="2873075"/>
                  </a:lnTo>
                  <a:cubicBezTo>
                    <a:pt x="318075" y="2900286"/>
                    <a:pt x="340695" y="2928451"/>
                    <a:pt x="363834" y="2955229"/>
                  </a:cubicBezTo>
                  <a:cubicBezTo>
                    <a:pt x="414704" y="3014852"/>
                    <a:pt x="467047" y="3071355"/>
                    <a:pt x="519304" y="3123178"/>
                  </a:cubicBezTo>
                  <a:cubicBezTo>
                    <a:pt x="630577" y="3232979"/>
                    <a:pt x="747655" y="3327005"/>
                    <a:pt x="867075" y="3402488"/>
                  </a:cubicBezTo>
                  <a:cubicBezTo>
                    <a:pt x="934671" y="3444865"/>
                    <a:pt x="997241" y="3479096"/>
                    <a:pt x="1058596" y="3507088"/>
                  </a:cubicBezTo>
                  <a:lnTo>
                    <a:pt x="1058770" y="3507175"/>
                  </a:lnTo>
                  <a:lnTo>
                    <a:pt x="1058943" y="3507262"/>
                  </a:lnTo>
                  <a:cubicBezTo>
                    <a:pt x="1121339" y="3536639"/>
                    <a:pt x="1189368" y="3563245"/>
                    <a:pt x="1261123" y="3586297"/>
                  </a:cubicBezTo>
                  <a:cubicBezTo>
                    <a:pt x="1327160" y="3607528"/>
                    <a:pt x="1398222" y="3625987"/>
                    <a:pt x="1472230" y="3640980"/>
                  </a:cubicBezTo>
                  <a:cubicBezTo>
                    <a:pt x="1506288" y="3647739"/>
                    <a:pt x="1542426" y="3653805"/>
                    <a:pt x="1579344" y="3659005"/>
                  </a:cubicBezTo>
                  <a:cubicBezTo>
                    <a:pt x="1614008" y="3663857"/>
                    <a:pt x="1650232" y="3667931"/>
                    <a:pt x="1686890" y="3671225"/>
                  </a:cubicBezTo>
                  <a:cubicBezTo>
                    <a:pt x="1756999" y="3677637"/>
                    <a:pt x="1829794" y="3680757"/>
                    <a:pt x="1909524" y="3680931"/>
                  </a:cubicBezTo>
                  <a:lnTo>
                    <a:pt x="1920703" y="3680931"/>
                  </a:lnTo>
                  <a:cubicBezTo>
                    <a:pt x="1925642" y="3681018"/>
                    <a:pt x="1930496" y="3681018"/>
                    <a:pt x="1935434" y="3681018"/>
                  </a:cubicBezTo>
                  <a:cubicBezTo>
                    <a:pt x="1947307" y="3681018"/>
                    <a:pt x="1956146" y="3680931"/>
                    <a:pt x="1964120" y="3680584"/>
                  </a:cubicBezTo>
                  <a:lnTo>
                    <a:pt x="1964379" y="3680584"/>
                  </a:lnTo>
                  <a:lnTo>
                    <a:pt x="1964639" y="3680584"/>
                  </a:lnTo>
                  <a:lnTo>
                    <a:pt x="1991591" y="3679891"/>
                  </a:lnTo>
                  <a:lnTo>
                    <a:pt x="2018717" y="3678503"/>
                  </a:lnTo>
                  <a:cubicBezTo>
                    <a:pt x="2049567" y="3677118"/>
                    <a:pt x="2082412" y="3674257"/>
                    <a:pt x="2124963" y="3669231"/>
                  </a:cubicBezTo>
                  <a:cubicBezTo>
                    <a:pt x="2263187" y="3652332"/>
                    <a:pt x="2401412" y="3614981"/>
                    <a:pt x="2535738" y="3558218"/>
                  </a:cubicBezTo>
                  <a:cubicBezTo>
                    <a:pt x="2597354" y="3532480"/>
                    <a:pt x="2661136" y="3500848"/>
                    <a:pt x="2730812" y="3461503"/>
                  </a:cubicBezTo>
                  <a:cubicBezTo>
                    <a:pt x="2790781" y="3427879"/>
                    <a:pt x="2852657" y="3389229"/>
                    <a:pt x="2920080" y="3343298"/>
                  </a:cubicBezTo>
                  <a:cubicBezTo>
                    <a:pt x="2975543" y="3305514"/>
                    <a:pt x="3034385" y="3262790"/>
                    <a:pt x="3105101" y="3208887"/>
                  </a:cubicBezTo>
                  <a:cubicBezTo>
                    <a:pt x="3136127" y="3185315"/>
                    <a:pt x="3167411" y="3160616"/>
                    <a:pt x="3196443" y="3137650"/>
                  </a:cubicBezTo>
                  <a:lnTo>
                    <a:pt x="3289603" y="3063123"/>
                  </a:lnTo>
                  <a:cubicBezTo>
                    <a:pt x="3342033" y="3021525"/>
                    <a:pt x="3395243" y="2980187"/>
                    <a:pt x="3446634" y="2940150"/>
                  </a:cubicBezTo>
                  <a:cubicBezTo>
                    <a:pt x="3518216" y="2884427"/>
                    <a:pt x="3592311" y="2826798"/>
                    <a:pt x="3662420" y="2769601"/>
                  </a:cubicBezTo>
                  <a:cubicBezTo>
                    <a:pt x="3806018" y="2653389"/>
                    <a:pt x="3909664" y="2559013"/>
                    <a:pt x="3998319" y="2463860"/>
                  </a:cubicBezTo>
                  <a:cubicBezTo>
                    <a:pt x="4052308" y="2405537"/>
                    <a:pt x="4097806" y="2350333"/>
                    <a:pt x="4137238" y="2295217"/>
                  </a:cubicBezTo>
                  <a:cubicBezTo>
                    <a:pt x="4181694" y="2232560"/>
                    <a:pt x="4217572" y="2172592"/>
                    <a:pt x="4247124" y="2111582"/>
                  </a:cubicBezTo>
                  <a:cubicBezTo>
                    <a:pt x="4308913" y="1985577"/>
                    <a:pt x="4347564" y="1847178"/>
                    <a:pt x="4361949" y="1700374"/>
                  </a:cubicBezTo>
                  <a:cubicBezTo>
                    <a:pt x="4365329" y="1665537"/>
                    <a:pt x="4367496" y="1628532"/>
                    <a:pt x="4368449" y="1590747"/>
                  </a:cubicBezTo>
                  <a:lnTo>
                    <a:pt x="4368536" y="1586502"/>
                  </a:lnTo>
                  <a:cubicBezTo>
                    <a:pt x="4368796" y="1569516"/>
                    <a:pt x="4369057" y="1552097"/>
                    <a:pt x="4368796" y="1534158"/>
                  </a:cubicBezTo>
                  <a:cubicBezTo>
                    <a:pt x="4368796" y="1528612"/>
                    <a:pt x="4368710" y="1523152"/>
                    <a:pt x="4368710" y="1517606"/>
                  </a:cubicBezTo>
                  <a:cubicBezTo>
                    <a:pt x="4368710" y="1504000"/>
                    <a:pt x="4368623" y="1490047"/>
                    <a:pt x="4368189" y="1476095"/>
                  </a:cubicBezTo>
                  <a:cubicBezTo>
                    <a:pt x="4366715" y="1397060"/>
                    <a:pt x="4362817" y="1319238"/>
                    <a:pt x="4356749" y="1244884"/>
                  </a:cubicBezTo>
                  <a:cubicBezTo>
                    <a:pt x="4343144" y="1083520"/>
                    <a:pt x="4319745" y="929522"/>
                    <a:pt x="4287074" y="787052"/>
                  </a:cubicBezTo>
                  <a:cubicBezTo>
                    <a:pt x="4251284" y="631321"/>
                    <a:pt x="4204139" y="482958"/>
                    <a:pt x="4147029" y="346032"/>
                  </a:cubicBezTo>
                  <a:cubicBezTo>
                    <a:pt x="4132211" y="310328"/>
                    <a:pt x="4116439" y="274710"/>
                    <a:pt x="4100319" y="240307"/>
                  </a:cubicBezTo>
                  <a:cubicBezTo>
                    <a:pt x="4084547" y="207028"/>
                    <a:pt x="4067041" y="172277"/>
                    <a:pt x="4048323" y="136833"/>
                  </a:cubicBezTo>
                  <a:close/>
                  <a:moveTo>
                    <a:pt x="0" y="0"/>
                  </a:moveTo>
                  <a:lnTo>
                    <a:pt x="278246" y="0"/>
                  </a:lnTo>
                  <a:lnTo>
                    <a:pt x="193425" y="86981"/>
                  </a:lnTo>
                  <a:cubicBezTo>
                    <a:pt x="142241" y="144090"/>
                    <a:pt x="93754" y="203041"/>
                    <a:pt x="48300" y="263444"/>
                  </a:cubicBezTo>
                  <a:lnTo>
                    <a:pt x="0" y="3338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Εικόνα 7">
            <a:extLst>
              <a:ext uri="{FF2B5EF4-FFF2-40B4-BE49-F238E27FC236}">
                <a16:creationId xmlns:a16="http://schemas.microsoft.com/office/drawing/2014/main" id="{D7A8F003-59ED-3080-4BC4-766884BDB7DE}"/>
              </a:ext>
            </a:extLst>
          </p:cNvPr>
          <p:cNvPicPr>
            <a:picLocks noChangeAspect="1"/>
          </p:cNvPicPr>
          <p:nvPr/>
        </p:nvPicPr>
        <p:blipFill rotWithShape="1">
          <a:blip r:embed="rId4" cstate="print">
            <a:alphaModFix/>
          </a:blip>
          <a:srcRect l="31301" r="3204" b="1"/>
          <a:stretch/>
        </p:blipFill>
        <p:spPr>
          <a:xfrm>
            <a:off x="3125968" y="2564970"/>
            <a:ext cx="3316388" cy="3278632"/>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grpSp>
        <p:nvGrpSpPr>
          <p:cNvPr id="41" name="Graphic 4">
            <a:extLst>
              <a:ext uri="{FF2B5EF4-FFF2-40B4-BE49-F238E27FC236}">
                <a16:creationId xmlns:a16="http://schemas.microsoft.com/office/drawing/2014/main" id="{DE51D1B5-E12D-46A1-B0B3-7BAB36C342F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25938" y="2543765"/>
            <a:ext cx="3375140" cy="3326212"/>
            <a:chOff x="3414665" y="738154"/>
            <a:chExt cx="5366579" cy="5378461"/>
          </a:xfrm>
          <a:solidFill>
            <a:schemeClr val="bg1">
              <a:alpha val="30000"/>
            </a:schemeClr>
          </a:solidFill>
        </p:grpSpPr>
        <p:sp>
          <p:nvSpPr>
            <p:cNvPr id="26" name="Freeform: Shape 25">
              <a:extLst>
                <a:ext uri="{FF2B5EF4-FFF2-40B4-BE49-F238E27FC236}">
                  <a16:creationId xmlns:a16="http://schemas.microsoft.com/office/drawing/2014/main" id="{DCD62F51-9CF9-43CF-BD8B-D030D6711E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567033" y="752474"/>
              <a:ext cx="5098846" cy="5278088"/>
            </a:xfrm>
            <a:custGeom>
              <a:avLst/>
              <a:gdLst>
                <a:gd name="connsiteX0" fmla="*/ 2413047 w 5098846"/>
                <a:gd name="connsiteY0" fmla="*/ 571500 h 5278088"/>
                <a:gd name="connsiteX1" fmla="*/ 2488866 w 5098846"/>
                <a:gd name="connsiteY1" fmla="*/ 572738 h 5278088"/>
                <a:gd name="connsiteX2" fmla="*/ 2498486 w 5098846"/>
                <a:gd name="connsiteY2" fmla="*/ 573024 h 5278088"/>
                <a:gd name="connsiteX3" fmla="*/ 2508107 w 5098846"/>
                <a:gd name="connsiteY3" fmla="*/ 573024 h 5278088"/>
                <a:gd name="connsiteX4" fmla="*/ 2513345 w 5098846"/>
                <a:gd name="connsiteY4" fmla="*/ 573024 h 5278088"/>
                <a:gd name="connsiteX5" fmla="*/ 3401742 w 5098846"/>
                <a:gd name="connsiteY5" fmla="*/ 751904 h 5278088"/>
                <a:gd name="connsiteX6" fmla="*/ 4014200 w 5098846"/>
                <a:gd name="connsiteY6" fmla="*/ 1210532 h 5278088"/>
                <a:gd name="connsiteX7" fmla="*/ 4395390 w 5098846"/>
                <a:gd name="connsiteY7" fmla="*/ 1879473 h 5278088"/>
                <a:gd name="connsiteX8" fmla="*/ 4527311 w 5098846"/>
                <a:gd name="connsiteY8" fmla="*/ 2668334 h 5278088"/>
                <a:gd name="connsiteX9" fmla="*/ 4399010 w 5098846"/>
                <a:gd name="connsiteY9" fmla="*/ 3439001 h 5278088"/>
                <a:gd name="connsiteX10" fmla="*/ 4025820 w 5098846"/>
                <a:gd name="connsiteY10" fmla="*/ 4084796 h 5278088"/>
                <a:gd name="connsiteX11" fmla="*/ 3412982 w 5098846"/>
                <a:gd name="connsiteY11" fmla="*/ 4529328 h 5278088"/>
                <a:gd name="connsiteX12" fmla="*/ 2496676 w 5098846"/>
                <a:gd name="connsiteY12" fmla="*/ 4705065 h 5278088"/>
                <a:gd name="connsiteX13" fmla="*/ 2489438 w 5098846"/>
                <a:gd name="connsiteY13" fmla="*/ 4705065 h 5278088"/>
                <a:gd name="connsiteX14" fmla="*/ 2479532 w 5098846"/>
                <a:gd name="connsiteY14" fmla="*/ 4705065 h 5278088"/>
                <a:gd name="connsiteX15" fmla="*/ 2469626 w 5098846"/>
                <a:gd name="connsiteY15" fmla="*/ 4705350 h 5278088"/>
                <a:gd name="connsiteX16" fmla="*/ 2389520 w 5098846"/>
                <a:gd name="connsiteY16" fmla="*/ 4706684 h 5278088"/>
                <a:gd name="connsiteX17" fmla="*/ 1585039 w 5098846"/>
                <a:gd name="connsiteY17" fmla="*/ 4538853 h 5278088"/>
                <a:gd name="connsiteX18" fmla="*/ 1036970 w 5098846"/>
                <a:gd name="connsiteY18" fmla="*/ 4105656 h 5278088"/>
                <a:gd name="connsiteX19" fmla="*/ 691880 w 5098846"/>
                <a:gd name="connsiteY19" fmla="*/ 3456718 h 5278088"/>
                <a:gd name="connsiteX20" fmla="*/ 571674 w 5098846"/>
                <a:gd name="connsiteY20" fmla="*/ 2673953 h 5278088"/>
                <a:gd name="connsiteX21" fmla="*/ 696166 w 5098846"/>
                <a:gd name="connsiteY21" fmla="*/ 1870710 h 5278088"/>
                <a:gd name="connsiteX22" fmla="*/ 1052782 w 5098846"/>
                <a:gd name="connsiteY22" fmla="*/ 1195959 h 5278088"/>
                <a:gd name="connsiteX23" fmla="*/ 1612090 w 5098846"/>
                <a:gd name="connsiteY23" fmla="*/ 744569 h 5278088"/>
                <a:gd name="connsiteX24" fmla="*/ 2413047 w 5098846"/>
                <a:gd name="connsiteY24" fmla="*/ 571500 h 5278088"/>
                <a:gd name="connsiteX25" fmla="*/ 2413047 w 5098846"/>
                <a:gd name="connsiteY25" fmla="*/ 0 h 5278088"/>
                <a:gd name="connsiteX26" fmla="*/ 2389425 w 5098846"/>
                <a:gd name="connsiteY26" fmla="*/ 5278089 h 5278088"/>
                <a:gd name="connsiteX27" fmla="*/ 2488104 w 5098846"/>
                <a:gd name="connsiteY27" fmla="*/ 5276469 h 5278088"/>
                <a:gd name="connsiteX28" fmla="*/ 2496676 w 5098846"/>
                <a:gd name="connsiteY28" fmla="*/ 5276469 h 5278088"/>
                <a:gd name="connsiteX29" fmla="*/ 2513441 w 5098846"/>
                <a:gd name="connsiteY29" fmla="*/ 1524 h 5278088"/>
                <a:gd name="connsiteX30" fmla="*/ 2507535 w 5098846"/>
                <a:gd name="connsiteY30" fmla="*/ 1524 h 5278088"/>
                <a:gd name="connsiteX31" fmla="*/ 2413047 w 5098846"/>
                <a:gd name="connsiteY31" fmla="*/ 0 h 5278088"/>
                <a:gd name="connsiteX32" fmla="*/ 2413047 w 5098846"/>
                <a:gd name="connsiteY32" fmla="*/ 0 h 5278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098846" h="5278088">
                  <a:moveTo>
                    <a:pt x="2413047" y="571500"/>
                  </a:moveTo>
                  <a:cubicBezTo>
                    <a:pt x="2438384" y="571500"/>
                    <a:pt x="2463244" y="571881"/>
                    <a:pt x="2488866" y="572738"/>
                  </a:cubicBezTo>
                  <a:lnTo>
                    <a:pt x="2498486" y="573024"/>
                  </a:lnTo>
                  <a:lnTo>
                    <a:pt x="2508107" y="573024"/>
                  </a:lnTo>
                  <a:lnTo>
                    <a:pt x="2513345" y="573024"/>
                  </a:lnTo>
                  <a:cubicBezTo>
                    <a:pt x="2841101" y="573024"/>
                    <a:pt x="3139995" y="633222"/>
                    <a:pt x="3401742" y="751904"/>
                  </a:cubicBezTo>
                  <a:cubicBezTo>
                    <a:pt x="3637295" y="858774"/>
                    <a:pt x="3843416" y="1013079"/>
                    <a:pt x="4014200" y="1210532"/>
                  </a:cubicBezTo>
                  <a:cubicBezTo>
                    <a:pt x="4178601" y="1400651"/>
                    <a:pt x="4306903" y="1625727"/>
                    <a:pt x="4395390" y="1879473"/>
                  </a:cubicBezTo>
                  <a:cubicBezTo>
                    <a:pt x="4482925" y="2130362"/>
                    <a:pt x="4527311" y="2395728"/>
                    <a:pt x="4527311" y="2668334"/>
                  </a:cubicBezTo>
                  <a:cubicBezTo>
                    <a:pt x="4527311" y="2936843"/>
                    <a:pt x="4484163" y="3196114"/>
                    <a:pt x="4399010" y="3439001"/>
                  </a:cubicBezTo>
                  <a:cubicBezTo>
                    <a:pt x="4312808" y="3684937"/>
                    <a:pt x="4187269" y="3902202"/>
                    <a:pt x="4025820" y="4084796"/>
                  </a:cubicBezTo>
                  <a:cubicBezTo>
                    <a:pt x="3856751" y="4276058"/>
                    <a:pt x="3650535" y="4425601"/>
                    <a:pt x="3412982" y="4529328"/>
                  </a:cubicBezTo>
                  <a:cubicBezTo>
                    <a:pt x="3145710" y="4645914"/>
                    <a:pt x="2837481" y="4705065"/>
                    <a:pt x="2496676" y="4705065"/>
                  </a:cubicBezTo>
                  <a:lnTo>
                    <a:pt x="2489438" y="4705065"/>
                  </a:lnTo>
                  <a:lnTo>
                    <a:pt x="2479532" y="4705065"/>
                  </a:lnTo>
                  <a:lnTo>
                    <a:pt x="2469626" y="4705350"/>
                  </a:lnTo>
                  <a:cubicBezTo>
                    <a:pt x="2442765" y="4706207"/>
                    <a:pt x="2415809" y="4706684"/>
                    <a:pt x="2389520" y="4706684"/>
                  </a:cubicBezTo>
                  <a:cubicBezTo>
                    <a:pt x="2090245" y="4706684"/>
                    <a:pt x="1819640" y="4650200"/>
                    <a:pt x="1585039" y="4538853"/>
                  </a:cubicBezTo>
                  <a:cubicBezTo>
                    <a:pt x="1373774" y="4438555"/>
                    <a:pt x="1189370" y="4292823"/>
                    <a:pt x="1036970" y="4105656"/>
                  </a:cubicBezTo>
                  <a:cubicBezTo>
                    <a:pt x="888095" y="3922871"/>
                    <a:pt x="771985" y="3704463"/>
                    <a:pt x="691880" y="3456718"/>
                  </a:cubicBezTo>
                  <a:cubicBezTo>
                    <a:pt x="612060" y="3210020"/>
                    <a:pt x="571674" y="2946749"/>
                    <a:pt x="571674" y="2673953"/>
                  </a:cubicBezTo>
                  <a:cubicBezTo>
                    <a:pt x="571674" y="2396109"/>
                    <a:pt x="613584" y="2125790"/>
                    <a:pt x="696166" y="1870710"/>
                  </a:cubicBezTo>
                  <a:cubicBezTo>
                    <a:pt x="779224" y="1614011"/>
                    <a:pt x="899239" y="1387031"/>
                    <a:pt x="1052782" y="1195959"/>
                  </a:cubicBezTo>
                  <a:cubicBezTo>
                    <a:pt x="1209563" y="1000887"/>
                    <a:pt x="1397777" y="848963"/>
                    <a:pt x="1612090" y="744569"/>
                  </a:cubicBezTo>
                  <a:cubicBezTo>
                    <a:pt x="1847548" y="629698"/>
                    <a:pt x="2117105" y="571500"/>
                    <a:pt x="2413047" y="571500"/>
                  </a:cubicBezTo>
                  <a:moveTo>
                    <a:pt x="2413047" y="0"/>
                  </a:moveTo>
                  <a:cubicBezTo>
                    <a:pt x="-755635" y="0"/>
                    <a:pt x="-844694" y="5278089"/>
                    <a:pt x="2389425" y="5278089"/>
                  </a:cubicBezTo>
                  <a:cubicBezTo>
                    <a:pt x="2421810" y="5278089"/>
                    <a:pt x="2455052" y="5277517"/>
                    <a:pt x="2488104" y="5276469"/>
                  </a:cubicBezTo>
                  <a:cubicBezTo>
                    <a:pt x="2491152" y="5276469"/>
                    <a:pt x="2493629" y="5276469"/>
                    <a:pt x="2496676" y="5276469"/>
                  </a:cubicBezTo>
                  <a:cubicBezTo>
                    <a:pt x="6022832" y="5276469"/>
                    <a:pt x="5903674" y="1524"/>
                    <a:pt x="2513441" y="1524"/>
                  </a:cubicBezTo>
                  <a:cubicBezTo>
                    <a:pt x="2511536" y="1524"/>
                    <a:pt x="2509440" y="1524"/>
                    <a:pt x="2507535" y="1524"/>
                  </a:cubicBezTo>
                  <a:cubicBezTo>
                    <a:pt x="2475531" y="476"/>
                    <a:pt x="2444480" y="0"/>
                    <a:pt x="2413047" y="0"/>
                  </a:cubicBezTo>
                  <a:lnTo>
                    <a:pt x="2413047" y="0"/>
                  </a:lnTo>
                  <a:close/>
                </a:path>
              </a:pathLst>
            </a:custGeom>
            <a:grpFill/>
            <a:ln w="9525" cap="flat">
              <a:noFill/>
              <a:prstDash val="solid"/>
              <a:miter/>
            </a:ln>
          </p:spPr>
          <p:txBody>
            <a:bodyPr rtlCol="0" anchor="ctr"/>
            <a:lstStyle/>
            <a:p>
              <a:endParaRPr lang="en-US"/>
            </a:p>
          </p:txBody>
        </p:sp>
        <p:sp>
          <p:nvSpPr>
            <p:cNvPr id="42" name="Freeform: Shape 26">
              <a:extLst>
                <a:ext uri="{FF2B5EF4-FFF2-40B4-BE49-F238E27FC236}">
                  <a16:creationId xmlns:a16="http://schemas.microsoft.com/office/drawing/2014/main" id="{B245C1E2-FDA8-4E4F-92F2-DE5D880E6A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578615" y="772453"/>
              <a:ext cx="5079154" cy="5190747"/>
            </a:xfrm>
            <a:custGeom>
              <a:avLst/>
              <a:gdLst>
                <a:gd name="connsiteX0" fmla="*/ 2498620 w 5079154"/>
                <a:gd name="connsiteY0" fmla="*/ 24 h 5190747"/>
                <a:gd name="connsiteX1" fmla="*/ 3484267 w 5079154"/>
                <a:gd name="connsiteY1" fmla="*/ 172045 h 5190747"/>
                <a:gd name="connsiteX2" fmla="*/ 3543417 w 5079154"/>
                <a:gd name="connsiteY2" fmla="*/ 195382 h 5190747"/>
                <a:gd name="connsiteX3" fmla="*/ 3573040 w 5079154"/>
                <a:gd name="connsiteY3" fmla="*/ 207002 h 5190747"/>
                <a:gd name="connsiteX4" fmla="*/ 3602091 w 5079154"/>
                <a:gd name="connsiteY4" fmla="*/ 220051 h 5190747"/>
                <a:gd name="connsiteX5" fmla="*/ 3660099 w 5079154"/>
                <a:gd name="connsiteY5" fmla="*/ 246531 h 5190747"/>
                <a:gd name="connsiteX6" fmla="*/ 3689150 w 5079154"/>
                <a:gd name="connsiteY6" fmla="*/ 259771 h 5190747"/>
                <a:gd name="connsiteX7" fmla="*/ 3717534 w 5079154"/>
                <a:gd name="connsiteY7" fmla="*/ 274439 h 5190747"/>
                <a:gd name="connsiteX8" fmla="*/ 3774303 w 5079154"/>
                <a:gd name="connsiteY8" fmla="*/ 303871 h 5190747"/>
                <a:gd name="connsiteX9" fmla="*/ 3802688 w 5079154"/>
                <a:gd name="connsiteY9" fmla="*/ 318635 h 5190747"/>
                <a:gd name="connsiteX10" fmla="*/ 3830310 w 5079154"/>
                <a:gd name="connsiteY10" fmla="*/ 334732 h 5190747"/>
                <a:gd name="connsiteX11" fmla="*/ 3885555 w 5079154"/>
                <a:gd name="connsiteY11" fmla="*/ 367308 h 5190747"/>
                <a:gd name="connsiteX12" fmla="*/ 3913178 w 5079154"/>
                <a:gd name="connsiteY12" fmla="*/ 383691 h 5190747"/>
                <a:gd name="connsiteX13" fmla="*/ 3939943 w 5079154"/>
                <a:gd name="connsiteY13" fmla="*/ 401312 h 5190747"/>
                <a:gd name="connsiteX14" fmla="*/ 4339612 w 5079154"/>
                <a:gd name="connsiteY14" fmla="*/ 724972 h 5190747"/>
                <a:gd name="connsiteX15" fmla="*/ 4664034 w 5079154"/>
                <a:gd name="connsiteY15" fmla="*/ 1126832 h 5190747"/>
                <a:gd name="connsiteX16" fmla="*/ 4902539 w 5079154"/>
                <a:gd name="connsiteY16" fmla="*/ 1585460 h 5190747"/>
                <a:gd name="connsiteX17" fmla="*/ 5047891 w 5079154"/>
                <a:gd name="connsiteY17" fmla="*/ 2081046 h 5190747"/>
                <a:gd name="connsiteX18" fmla="*/ 5075228 w 5079154"/>
                <a:gd name="connsiteY18" fmla="*/ 2337554 h 5190747"/>
                <a:gd name="connsiteX19" fmla="*/ 5077609 w 5079154"/>
                <a:gd name="connsiteY19" fmla="*/ 2401943 h 5190747"/>
                <a:gd name="connsiteX20" fmla="*/ 5078847 w 5079154"/>
                <a:gd name="connsiteY20" fmla="*/ 2466237 h 5190747"/>
                <a:gd name="connsiteX21" fmla="*/ 5078466 w 5079154"/>
                <a:gd name="connsiteY21" fmla="*/ 2530531 h 5190747"/>
                <a:gd name="connsiteX22" fmla="*/ 5076942 w 5079154"/>
                <a:gd name="connsiteY22" fmla="*/ 2594729 h 5190747"/>
                <a:gd name="connsiteX23" fmla="*/ 4999028 w 5079154"/>
                <a:gd name="connsiteY23" fmla="*/ 3099269 h 5190747"/>
                <a:gd name="connsiteX24" fmla="*/ 4968738 w 5079154"/>
                <a:gd name="connsiteY24" fmla="*/ 3222141 h 5190747"/>
                <a:gd name="connsiteX25" fmla="*/ 4952451 w 5079154"/>
                <a:gd name="connsiteY25" fmla="*/ 3283101 h 5190747"/>
                <a:gd name="connsiteX26" fmla="*/ 4936925 w 5079154"/>
                <a:gd name="connsiteY26" fmla="*/ 3344156 h 5190747"/>
                <a:gd name="connsiteX27" fmla="*/ 4919875 w 5079154"/>
                <a:gd name="connsiteY27" fmla="*/ 3404831 h 5190747"/>
                <a:gd name="connsiteX28" fmla="*/ 4903016 w 5079154"/>
                <a:gd name="connsiteY28" fmla="*/ 3465410 h 5190747"/>
                <a:gd name="connsiteX29" fmla="*/ 4865297 w 5079154"/>
                <a:gd name="connsiteY29" fmla="*/ 3585520 h 5190747"/>
                <a:gd name="connsiteX30" fmla="*/ 4671177 w 5079154"/>
                <a:gd name="connsiteY30" fmla="*/ 4052340 h 5190747"/>
                <a:gd name="connsiteX31" fmla="*/ 4386094 w 5079154"/>
                <a:gd name="connsiteY31" fmla="*/ 4476393 h 5190747"/>
                <a:gd name="connsiteX32" fmla="*/ 4343708 w 5079154"/>
                <a:gd name="connsiteY32" fmla="*/ 4524875 h 5190747"/>
                <a:gd name="connsiteX33" fmla="*/ 4298655 w 5079154"/>
                <a:gd name="connsiteY33" fmla="*/ 4570976 h 5190747"/>
                <a:gd name="connsiteX34" fmla="*/ 4252935 w 5079154"/>
                <a:gd name="connsiteY34" fmla="*/ 4616411 h 5190747"/>
                <a:gd name="connsiteX35" fmla="*/ 4204738 w 5079154"/>
                <a:gd name="connsiteY35" fmla="*/ 4659273 h 5190747"/>
                <a:gd name="connsiteX36" fmla="*/ 4180354 w 5079154"/>
                <a:gd name="connsiteY36" fmla="*/ 4680419 h 5190747"/>
                <a:gd name="connsiteX37" fmla="*/ 4155494 w 5079154"/>
                <a:gd name="connsiteY37" fmla="*/ 4700898 h 5190747"/>
                <a:gd name="connsiteX38" fmla="*/ 4103964 w 5079154"/>
                <a:gd name="connsiteY38" fmla="*/ 4739664 h 5190747"/>
                <a:gd name="connsiteX39" fmla="*/ 4078151 w 5079154"/>
                <a:gd name="connsiteY39" fmla="*/ 4759000 h 5190747"/>
                <a:gd name="connsiteX40" fmla="*/ 4051766 w 5079154"/>
                <a:gd name="connsiteY40" fmla="*/ 4777479 h 5190747"/>
                <a:gd name="connsiteX41" fmla="*/ 3997950 w 5079154"/>
                <a:gd name="connsiteY41" fmla="*/ 4812816 h 5190747"/>
                <a:gd name="connsiteX42" fmla="*/ 3970994 w 5079154"/>
                <a:gd name="connsiteY42" fmla="*/ 4830342 h 5190747"/>
                <a:gd name="connsiteX43" fmla="*/ 3957469 w 5079154"/>
                <a:gd name="connsiteY43" fmla="*/ 4839010 h 5190747"/>
                <a:gd name="connsiteX44" fmla="*/ 3943563 w 5079154"/>
                <a:gd name="connsiteY44" fmla="*/ 4847011 h 5190747"/>
                <a:gd name="connsiteX45" fmla="*/ 3887746 w 5079154"/>
                <a:gd name="connsiteY45" fmla="*/ 4878824 h 5190747"/>
                <a:gd name="connsiteX46" fmla="*/ 3859742 w 5079154"/>
                <a:gd name="connsiteY46" fmla="*/ 4894541 h 5190747"/>
                <a:gd name="connsiteX47" fmla="*/ 3845741 w 5079154"/>
                <a:gd name="connsiteY47" fmla="*/ 4902351 h 5190747"/>
                <a:gd name="connsiteX48" fmla="*/ 3831358 w 5079154"/>
                <a:gd name="connsiteY48" fmla="*/ 4909400 h 5190747"/>
                <a:gd name="connsiteX49" fmla="*/ 3773827 w 5079154"/>
                <a:gd name="connsiteY49" fmla="*/ 4937498 h 5190747"/>
                <a:gd name="connsiteX50" fmla="*/ 3745157 w 5079154"/>
                <a:gd name="connsiteY50" fmla="*/ 4951500 h 5190747"/>
                <a:gd name="connsiteX51" fmla="*/ 3716106 w 5079154"/>
                <a:gd name="connsiteY51" fmla="*/ 4964835 h 5190747"/>
                <a:gd name="connsiteX52" fmla="*/ 3657146 w 5079154"/>
                <a:gd name="connsiteY52" fmla="*/ 4989314 h 5190747"/>
                <a:gd name="connsiteX53" fmla="*/ 3598091 w 5079154"/>
                <a:gd name="connsiteY53" fmla="*/ 5013032 h 5190747"/>
                <a:gd name="connsiteX54" fmla="*/ 3538083 w 5079154"/>
                <a:gd name="connsiteY54" fmla="*/ 5033986 h 5190747"/>
                <a:gd name="connsiteX55" fmla="*/ 3478171 w 5079154"/>
                <a:gd name="connsiteY55" fmla="*/ 5054656 h 5190747"/>
                <a:gd name="connsiteX56" fmla="*/ 3417306 w 5079154"/>
                <a:gd name="connsiteY56" fmla="*/ 5072086 h 5190747"/>
                <a:gd name="connsiteX57" fmla="*/ 3356632 w 5079154"/>
                <a:gd name="connsiteY57" fmla="*/ 5089422 h 5190747"/>
                <a:gd name="connsiteX58" fmla="*/ 3295386 w 5079154"/>
                <a:gd name="connsiteY58" fmla="*/ 5103996 h 5190747"/>
                <a:gd name="connsiteX59" fmla="*/ 3172514 w 5079154"/>
                <a:gd name="connsiteY59" fmla="*/ 5129999 h 5190747"/>
                <a:gd name="connsiteX60" fmla="*/ 3110887 w 5079154"/>
                <a:gd name="connsiteY60" fmla="*/ 5141143 h 5190747"/>
                <a:gd name="connsiteX61" fmla="*/ 3080121 w 5079154"/>
                <a:gd name="connsiteY61" fmla="*/ 5146667 h 5190747"/>
                <a:gd name="connsiteX62" fmla="*/ 3049165 w 5079154"/>
                <a:gd name="connsiteY62" fmla="*/ 5150954 h 5190747"/>
                <a:gd name="connsiteX63" fmla="*/ 2555008 w 5079154"/>
                <a:gd name="connsiteY63" fmla="*/ 5189435 h 5190747"/>
                <a:gd name="connsiteX64" fmla="*/ 2431945 w 5079154"/>
                <a:gd name="connsiteY64" fmla="*/ 5190483 h 5190747"/>
                <a:gd name="connsiteX65" fmla="*/ 2370318 w 5079154"/>
                <a:gd name="connsiteY65" fmla="*/ 5190387 h 5190747"/>
                <a:gd name="connsiteX66" fmla="*/ 2308501 w 5079154"/>
                <a:gd name="connsiteY66" fmla="*/ 5189244 h 5190747"/>
                <a:gd name="connsiteX67" fmla="*/ 2184200 w 5079154"/>
                <a:gd name="connsiteY67" fmla="*/ 5183434 h 5190747"/>
                <a:gd name="connsiteX68" fmla="*/ 2059994 w 5079154"/>
                <a:gd name="connsiteY68" fmla="*/ 5172099 h 5190747"/>
                <a:gd name="connsiteX69" fmla="*/ 1568027 w 5079154"/>
                <a:gd name="connsiteY69" fmla="*/ 5069134 h 5190747"/>
                <a:gd name="connsiteX70" fmla="*/ 1537738 w 5079154"/>
                <a:gd name="connsiteY70" fmla="*/ 5059704 h 5190747"/>
                <a:gd name="connsiteX71" fmla="*/ 1507829 w 5079154"/>
                <a:gd name="connsiteY71" fmla="*/ 5048941 h 5190747"/>
                <a:gd name="connsiteX72" fmla="*/ 1448298 w 5079154"/>
                <a:gd name="connsiteY72" fmla="*/ 5026557 h 5190747"/>
                <a:gd name="connsiteX73" fmla="*/ 1418485 w 5079154"/>
                <a:gd name="connsiteY73" fmla="*/ 5015318 h 5190747"/>
                <a:gd name="connsiteX74" fmla="*/ 1389243 w 5079154"/>
                <a:gd name="connsiteY74" fmla="*/ 5002649 h 5190747"/>
                <a:gd name="connsiteX75" fmla="*/ 1331045 w 5079154"/>
                <a:gd name="connsiteY75" fmla="*/ 4976360 h 5190747"/>
                <a:gd name="connsiteX76" fmla="*/ 1106446 w 5079154"/>
                <a:gd name="connsiteY76" fmla="*/ 4853583 h 5190747"/>
                <a:gd name="connsiteX77" fmla="*/ 710777 w 5079154"/>
                <a:gd name="connsiteY77" fmla="*/ 4526495 h 5190747"/>
                <a:gd name="connsiteX78" fmla="*/ 400834 w 5079154"/>
                <a:gd name="connsiteY78" fmla="*/ 4116824 h 5190747"/>
                <a:gd name="connsiteX79" fmla="*/ 181092 w 5079154"/>
                <a:gd name="connsiteY79" fmla="*/ 3653719 h 5190747"/>
                <a:gd name="connsiteX80" fmla="*/ 47361 w 5079154"/>
                <a:gd name="connsiteY80" fmla="*/ 3159943 h 5190747"/>
                <a:gd name="connsiteX81" fmla="*/ 36026 w 5079154"/>
                <a:gd name="connsiteY81" fmla="*/ 3096887 h 5190747"/>
                <a:gd name="connsiteX82" fmla="*/ 26882 w 5079154"/>
                <a:gd name="connsiteY82" fmla="*/ 3033546 h 5190747"/>
                <a:gd name="connsiteX83" fmla="*/ 18596 w 5079154"/>
                <a:gd name="connsiteY83" fmla="*/ 2970110 h 5190747"/>
                <a:gd name="connsiteX84" fmla="*/ 12214 w 5079154"/>
                <a:gd name="connsiteY84" fmla="*/ 2906482 h 5190747"/>
                <a:gd name="connsiteX85" fmla="*/ 3451 w 5079154"/>
                <a:gd name="connsiteY85" fmla="*/ 2778848 h 5190747"/>
                <a:gd name="connsiteX86" fmla="*/ 22 w 5079154"/>
                <a:gd name="connsiteY86" fmla="*/ 2650927 h 5190747"/>
                <a:gd name="connsiteX87" fmla="*/ 42313 w 5079154"/>
                <a:gd name="connsiteY87" fmla="*/ 2141625 h 5190747"/>
                <a:gd name="connsiteX88" fmla="*/ 165662 w 5079154"/>
                <a:gd name="connsiteY88" fmla="*/ 1644896 h 5190747"/>
                <a:gd name="connsiteX89" fmla="*/ 370259 w 5079154"/>
                <a:gd name="connsiteY89" fmla="*/ 1173504 h 5190747"/>
                <a:gd name="connsiteX90" fmla="*/ 661247 w 5079154"/>
                <a:gd name="connsiteY90" fmla="*/ 746022 h 5190747"/>
                <a:gd name="connsiteX91" fmla="*/ 704015 w 5079154"/>
                <a:gd name="connsiteY91" fmla="*/ 696968 h 5190747"/>
                <a:gd name="connsiteX92" fmla="*/ 747353 w 5079154"/>
                <a:gd name="connsiteY92" fmla="*/ 648486 h 5190747"/>
                <a:gd name="connsiteX93" fmla="*/ 792121 w 5079154"/>
                <a:gd name="connsiteY93" fmla="*/ 601147 h 5190747"/>
                <a:gd name="connsiteX94" fmla="*/ 814505 w 5079154"/>
                <a:gd name="connsiteY94" fmla="*/ 577429 h 5190747"/>
                <a:gd name="connsiteX95" fmla="*/ 838031 w 5079154"/>
                <a:gd name="connsiteY95" fmla="*/ 554855 h 5190747"/>
                <a:gd name="connsiteX96" fmla="*/ 885942 w 5079154"/>
                <a:gd name="connsiteY96" fmla="*/ 510469 h 5190747"/>
                <a:gd name="connsiteX97" fmla="*/ 910326 w 5079154"/>
                <a:gd name="connsiteY97" fmla="*/ 488752 h 5190747"/>
                <a:gd name="connsiteX98" fmla="*/ 935948 w 5079154"/>
                <a:gd name="connsiteY98" fmla="*/ 468368 h 5190747"/>
                <a:gd name="connsiteX99" fmla="*/ 1040533 w 5079154"/>
                <a:gd name="connsiteY99" fmla="*/ 390073 h 5190747"/>
                <a:gd name="connsiteX100" fmla="*/ 1501638 w 5079154"/>
                <a:gd name="connsiteY100" fmla="*/ 152614 h 5190747"/>
                <a:gd name="connsiteX101" fmla="*/ 1997700 w 5079154"/>
                <a:gd name="connsiteY101" fmla="*/ 32599 h 5190747"/>
                <a:gd name="connsiteX102" fmla="*/ 2498620 w 5079154"/>
                <a:gd name="connsiteY102" fmla="*/ 24 h 5190747"/>
                <a:gd name="connsiteX103" fmla="*/ 2496620 w 5079154"/>
                <a:gd name="connsiteY103" fmla="*/ 193572 h 5190747"/>
                <a:gd name="connsiteX104" fmla="*/ 2037229 w 5079154"/>
                <a:gd name="connsiteY104" fmla="*/ 241483 h 5190747"/>
                <a:gd name="connsiteX105" fmla="*/ 1613081 w 5079154"/>
                <a:gd name="connsiteY105" fmla="*/ 404646 h 5190747"/>
                <a:gd name="connsiteX106" fmla="*/ 1245892 w 5079154"/>
                <a:gd name="connsiteY106" fmla="*/ 657725 h 5190747"/>
                <a:gd name="connsiteX107" fmla="*/ 1163310 w 5079154"/>
                <a:gd name="connsiteY107" fmla="*/ 731639 h 5190747"/>
                <a:gd name="connsiteX108" fmla="*/ 1142831 w 5079154"/>
                <a:gd name="connsiteY108" fmla="*/ 750118 h 5190747"/>
                <a:gd name="connsiteX109" fmla="*/ 1123019 w 5079154"/>
                <a:gd name="connsiteY109" fmla="*/ 769453 h 5190747"/>
                <a:gd name="connsiteX110" fmla="*/ 1083014 w 5079154"/>
                <a:gd name="connsiteY110" fmla="*/ 807744 h 5190747"/>
                <a:gd name="connsiteX111" fmla="*/ 1062917 w 5079154"/>
                <a:gd name="connsiteY111" fmla="*/ 826794 h 5190747"/>
                <a:gd name="connsiteX112" fmla="*/ 1043676 w 5079154"/>
                <a:gd name="connsiteY112" fmla="*/ 846701 h 5190747"/>
                <a:gd name="connsiteX113" fmla="*/ 1005100 w 5079154"/>
                <a:gd name="connsiteY113" fmla="*/ 886516 h 5190747"/>
                <a:gd name="connsiteX114" fmla="*/ 968143 w 5079154"/>
                <a:gd name="connsiteY114" fmla="*/ 927949 h 5190747"/>
                <a:gd name="connsiteX115" fmla="*/ 932138 w 5079154"/>
                <a:gd name="connsiteY115" fmla="*/ 970336 h 5190747"/>
                <a:gd name="connsiteX116" fmla="*/ 514467 w 5079154"/>
                <a:gd name="connsiteY116" fmla="*/ 1759006 h 5190747"/>
                <a:gd name="connsiteX117" fmla="*/ 413693 w 5079154"/>
                <a:gd name="connsiteY117" fmla="*/ 2199918 h 5190747"/>
                <a:gd name="connsiteX118" fmla="*/ 380546 w 5079154"/>
                <a:gd name="connsiteY118" fmla="*/ 2651689 h 5190747"/>
                <a:gd name="connsiteX119" fmla="*/ 380260 w 5079154"/>
                <a:gd name="connsiteY119" fmla="*/ 2708363 h 5190747"/>
                <a:gd name="connsiteX120" fmla="*/ 381403 w 5079154"/>
                <a:gd name="connsiteY120" fmla="*/ 2765036 h 5190747"/>
                <a:gd name="connsiteX121" fmla="*/ 383117 w 5079154"/>
                <a:gd name="connsiteY121" fmla="*/ 2821710 h 5190747"/>
                <a:gd name="connsiteX122" fmla="*/ 384546 w 5079154"/>
                <a:gd name="connsiteY122" fmla="*/ 2849999 h 5190747"/>
                <a:gd name="connsiteX123" fmla="*/ 386261 w 5079154"/>
                <a:gd name="connsiteY123" fmla="*/ 2878289 h 5190747"/>
                <a:gd name="connsiteX124" fmla="*/ 389499 w 5079154"/>
                <a:gd name="connsiteY124" fmla="*/ 2934867 h 5190747"/>
                <a:gd name="connsiteX125" fmla="*/ 394547 w 5079154"/>
                <a:gd name="connsiteY125" fmla="*/ 2991255 h 5190747"/>
                <a:gd name="connsiteX126" fmla="*/ 399691 w 5079154"/>
                <a:gd name="connsiteY126" fmla="*/ 3047738 h 5190747"/>
                <a:gd name="connsiteX127" fmla="*/ 406644 w 5079154"/>
                <a:gd name="connsiteY127" fmla="*/ 3103936 h 5190747"/>
                <a:gd name="connsiteX128" fmla="*/ 500370 w 5079154"/>
                <a:gd name="connsiteY128" fmla="*/ 3546753 h 5190747"/>
                <a:gd name="connsiteX129" fmla="*/ 670677 w 5079154"/>
                <a:gd name="connsiteY129" fmla="*/ 3964710 h 5190747"/>
                <a:gd name="connsiteX130" fmla="*/ 920042 w 5079154"/>
                <a:gd name="connsiteY130" fmla="*/ 4339233 h 5190747"/>
                <a:gd name="connsiteX131" fmla="*/ 1248464 w 5079154"/>
                <a:gd name="connsiteY131" fmla="*/ 4646700 h 5190747"/>
                <a:gd name="connsiteX132" fmla="*/ 1294374 w 5079154"/>
                <a:gd name="connsiteY132" fmla="*/ 4679657 h 5190747"/>
                <a:gd name="connsiteX133" fmla="*/ 1317329 w 5079154"/>
                <a:gd name="connsiteY133" fmla="*/ 4696230 h 5190747"/>
                <a:gd name="connsiteX134" fmla="*/ 1341237 w 5079154"/>
                <a:gd name="connsiteY134" fmla="*/ 4711375 h 5190747"/>
                <a:gd name="connsiteX135" fmla="*/ 1388957 w 5079154"/>
                <a:gd name="connsiteY135" fmla="*/ 4742046 h 5190747"/>
                <a:gd name="connsiteX136" fmla="*/ 1412960 w 5079154"/>
                <a:gd name="connsiteY136" fmla="*/ 4757190 h 5190747"/>
                <a:gd name="connsiteX137" fmla="*/ 1437725 w 5079154"/>
                <a:gd name="connsiteY137" fmla="*/ 4771097 h 5190747"/>
                <a:gd name="connsiteX138" fmla="*/ 1487351 w 5079154"/>
                <a:gd name="connsiteY138" fmla="*/ 4798910 h 5190747"/>
                <a:gd name="connsiteX139" fmla="*/ 1512402 w 5079154"/>
                <a:gd name="connsiteY139" fmla="*/ 4812626 h 5190747"/>
                <a:gd name="connsiteX140" fmla="*/ 1538024 w 5079154"/>
                <a:gd name="connsiteY140" fmla="*/ 4825199 h 5190747"/>
                <a:gd name="connsiteX141" fmla="*/ 1589364 w 5079154"/>
                <a:gd name="connsiteY141" fmla="*/ 4850345 h 5190747"/>
                <a:gd name="connsiteX142" fmla="*/ 1615176 w 5079154"/>
                <a:gd name="connsiteY142" fmla="*/ 4862632 h 5190747"/>
                <a:gd name="connsiteX143" fmla="*/ 1641560 w 5079154"/>
                <a:gd name="connsiteY143" fmla="*/ 4873681 h 5190747"/>
                <a:gd name="connsiteX144" fmla="*/ 2083616 w 5079154"/>
                <a:gd name="connsiteY144" fmla="*/ 5005602 h 5190747"/>
                <a:gd name="connsiteX145" fmla="*/ 2199059 w 5079154"/>
                <a:gd name="connsiteY145" fmla="*/ 5021985 h 5190747"/>
                <a:gd name="connsiteX146" fmla="*/ 2315645 w 5079154"/>
                <a:gd name="connsiteY146" fmla="*/ 5031224 h 5190747"/>
                <a:gd name="connsiteX147" fmla="*/ 2374414 w 5079154"/>
                <a:gd name="connsiteY147" fmla="*/ 5033415 h 5190747"/>
                <a:gd name="connsiteX148" fmla="*/ 2433374 w 5079154"/>
                <a:gd name="connsiteY148" fmla="*/ 5034273 h 5190747"/>
                <a:gd name="connsiteX149" fmla="*/ 2551579 w 5079154"/>
                <a:gd name="connsiteY149" fmla="*/ 5033130 h 5190747"/>
                <a:gd name="connsiteX150" fmla="*/ 2669499 w 5079154"/>
                <a:gd name="connsiteY150" fmla="*/ 5027700 h 5190747"/>
                <a:gd name="connsiteX151" fmla="*/ 2727982 w 5079154"/>
                <a:gd name="connsiteY151" fmla="*/ 5022747 h 5190747"/>
                <a:gd name="connsiteX152" fmla="*/ 2757224 w 5079154"/>
                <a:gd name="connsiteY152" fmla="*/ 5020270 h 5190747"/>
                <a:gd name="connsiteX153" fmla="*/ 2771797 w 5079154"/>
                <a:gd name="connsiteY153" fmla="*/ 5018937 h 5190747"/>
                <a:gd name="connsiteX154" fmla="*/ 2786275 w 5079154"/>
                <a:gd name="connsiteY154" fmla="*/ 5016842 h 5190747"/>
                <a:gd name="connsiteX155" fmla="*/ 2902099 w 5079154"/>
                <a:gd name="connsiteY155" fmla="*/ 4999792 h 5190747"/>
                <a:gd name="connsiteX156" fmla="*/ 3016494 w 5079154"/>
                <a:gd name="connsiteY156" fmla="*/ 4976170 h 5190747"/>
                <a:gd name="connsiteX157" fmla="*/ 3452263 w 5079154"/>
                <a:gd name="connsiteY157" fmla="*/ 4822627 h 5190747"/>
                <a:gd name="connsiteX158" fmla="*/ 3503889 w 5079154"/>
                <a:gd name="connsiteY158" fmla="*/ 4797767 h 5190747"/>
                <a:gd name="connsiteX159" fmla="*/ 3554085 w 5079154"/>
                <a:gd name="connsiteY159" fmla="*/ 4770430 h 5190747"/>
                <a:gd name="connsiteX160" fmla="*/ 3603996 w 5079154"/>
                <a:gd name="connsiteY160" fmla="*/ 4742903 h 5190747"/>
                <a:gd name="connsiteX161" fmla="*/ 3628475 w 5079154"/>
                <a:gd name="connsiteY161" fmla="*/ 4728425 h 5190747"/>
                <a:gd name="connsiteX162" fmla="*/ 3652669 w 5079154"/>
                <a:gd name="connsiteY162" fmla="*/ 4713375 h 5190747"/>
                <a:gd name="connsiteX163" fmla="*/ 3700866 w 5079154"/>
                <a:gd name="connsiteY163" fmla="*/ 4683467 h 5190747"/>
                <a:gd name="connsiteX164" fmla="*/ 3712867 w 5079154"/>
                <a:gd name="connsiteY164" fmla="*/ 4675942 h 5190747"/>
                <a:gd name="connsiteX165" fmla="*/ 3724488 w 5079154"/>
                <a:gd name="connsiteY165" fmla="*/ 4667750 h 5190747"/>
                <a:gd name="connsiteX166" fmla="*/ 3747633 w 5079154"/>
                <a:gd name="connsiteY166" fmla="*/ 4651463 h 5190747"/>
                <a:gd name="connsiteX167" fmla="*/ 3794115 w 5079154"/>
                <a:gd name="connsiteY167" fmla="*/ 4619268 h 5190747"/>
                <a:gd name="connsiteX168" fmla="*/ 3805736 w 5079154"/>
                <a:gd name="connsiteY168" fmla="*/ 4611267 h 5190747"/>
                <a:gd name="connsiteX169" fmla="*/ 3816880 w 5079154"/>
                <a:gd name="connsiteY169" fmla="*/ 4602599 h 5190747"/>
                <a:gd name="connsiteX170" fmla="*/ 3839168 w 5079154"/>
                <a:gd name="connsiteY170" fmla="*/ 4585264 h 5190747"/>
                <a:gd name="connsiteX171" fmla="*/ 3883841 w 5079154"/>
                <a:gd name="connsiteY171" fmla="*/ 4550879 h 5190747"/>
                <a:gd name="connsiteX172" fmla="*/ 3905558 w 5079154"/>
                <a:gd name="connsiteY172" fmla="*/ 4532972 h 5190747"/>
                <a:gd name="connsiteX173" fmla="*/ 3926989 w 5079154"/>
                <a:gd name="connsiteY173" fmla="*/ 4514684 h 5190747"/>
                <a:gd name="connsiteX174" fmla="*/ 3969851 w 5079154"/>
                <a:gd name="connsiteY174" fmla="*/ 4478393 h 5190747"/>
                <a:gd name="connsiteX175" fmla="*/ 4011381 w 5079154"/>
                <a:gd name="connsiteY175" fmla="*/ 4440579 h 5190747"/>
                <a:gd name="connsiteX176" fmla="*/ 4053291 w 5079154"/>
                <a:gd name="connsiteY176" fmla="*/ 4403146 h 5190747"/>
                <a:gd name="connsiteX177" fmla="*/ 4093581 w 5079154"/>
                <a:gd name="connsiteY177" fmla="*/ 4363998 h 5190747"/>
                <a:gd name="connsiteX178" fmla="*/ 4134063 w 5079154"/>
                <a:gd name="connsiteY178" fmla="*/ 4324946 h 5190747"/>
                <a:gd name="connsiteX179" fmla="*/ 4172639 w 5079154"/>
                <a:gd name="connsiteY179" fmla="*/ 4283988 h 5190747"/>
                <a:gd name="connsiteX180" fmla="*/ 4450483 w 5079154"/>
                <a:gd name="connsiteY180" fmla="*/ 3926610 h 5190747"/>
                <a:gd name="connsiteX181" fmla="*/ 4647746 w 5079154"/>
                <a:gd name="connsiteY181" fmla="*/ 3513035 h 5190747"/>
                <a:gd name="connsiteX182" fmla="*/ 4664796 w 5079154"/>
                <a:gd name="connsiteY182" fmla="*/ 3457980 h 5190747"/>
                <a:gd name="connsiteX183" fmla="*/ 4681083 w 5079154"/>
                <a:gd name="connsiteY183" fmla="*/ 3402640 h 5190747"/>
                <a:gd name="connsiteX184" fmla="*/ 4707753 w 5079154"/>
                <a:gd name="connsiteY184" fmla="*/ 3290340 h 5190747"/>
                <a:gd name="connsiteX185" fmla="*/ 4726041 w 5079154"/>
                <a:gd name="connsiteY185" fmla="*/ 3176326 h 5190747"/>
                <a:gd name="connsiteX186" fmla="*/ 4735090 w 5079154"/>
                <a:gd name="connsiteY186" fmla="*/ 3061169 h 5190747"/>
                <a:gd name="connsiteX187" fmla="*/ 4713659 w 5079154"/>
                <a:gd name="connsiteY187" fmla="*/ 2603302 h 5190747"/>
                <a:gd name="connsiteX188" fmla="*/ 4707658 w 5079154"/>
                <a:gd name="connsiteY188" fmla="*/ 2546914 h 5190747"/>
                <a:gd name="connsiteX189" fmla="*/ 4700991 w 5079154"/>
                <a:gd name="connsiteY189" fmla="*/ 2490716 h 5190747"/>
                <a:gd name="connsiteX190" fmla="*/ 4692894 w 5079154"/>
                <a:gd name="connsiteY190" fmla="*/ 2434805 h 5190747"/>
                <a:gd name="connsiteX191" fmla="*/ 4684036 w 5079154"/>
                <a:gd name="connsiteY191" fmla="*/ 2379083 h 5190747"/>
                <a:gd name="connsiteX192" fmla="*/ 4673940 w 5079154"/>
                <a:gd name="connsiteY192" fmla="*/ 2323648 h 5190747"/>
                <a:gd name="connsiteX193" fmla="*/ 4669177 w 5079154"/>
                <a:gd name="connsiteY193" fmla="*/ 2295930 h 5190747"/>
                <a:gd name="connsiteX194" fmla="*/ 4663367 w 5079154"/>
                <a:gd name="connsiteY194" fmla="*/ 2268403 h 5190747"/>
                <a:gd name="connsiteX195" fmla="*/ 4652127 w 5079154"/>
                <a:gd name="connsiteY195" fmla="*/ 2213348 h 5190747"/>
                <a:gd name="connsiteX196" fmla="*/ 4646793 w 5079154"/>
                <a:gd name="connsiteY196" fmla="*/ 2185821 h 5190747"/>
                <a:gd name="connsiteX197" fmla="*/ 4640602 w 5079154"/>
                <a:gd name="connsiteY197" fmla="*/ 2158484 h 5190747"/>
                <a:gd name="connsiteX198" fmla="*/ 4526969 w 5079154"/>
                <a:gd name="connsiteY198" fmla="*/ 1725668 h 5190747"/>
                <a:gd name="connsiteX199" fmla="*/ 4348947 w 5079154"/>
                <a:gd name="connsiteY199" fmla="*/ 1315426 h 5190747"/>
                <a:gd name="connsiteX200" fmla="*/ 4322277 w 5079154"/>
                <a:gd name="connsiteY200" fmla="*/ 1266087 h 5190747"/>
                <a:gd name="connsiteX201" fmla="*/ 4293416 w 5079154"/>
                <a:gd name="connsiteY201" fmla="*/ 1218176 h 5190747"/>
                <a:gd name="connsiteX202" fmla="*/ 4264555 w 5079154"/>
                <a:gd name="connsiteY202" fmla="*/ 1170075 h 5190747"/>
                <a:gd name="connsiteX203" fmla="*/ 4233599 w 5079154"/>
                <a:gd name="connsiteY203" fmla="*/ 1123403 h 5190747"/>
                <a:gd name="connsiteX204" fmla="*/ 4202262 w 5079154"/>
                <a:gd name="connsiteY204" fmla="*/ 1076825 h 5190747"/>
                <a:gd name="connsiteX205" fmla="*/ 4169115 w 5079154"/>
                <a:gd name="connsiteY205" fmla="*/ 1031582 h 5190747"/>
                <a:gd name="connsiteX206" fmla="*/ 4152541 w 5079154"/>
                <a:gd name="connsiteY206" fmla="*/ 1008912 h 5190747"/>
                <a:gd name="connsiteX207" fmla="*/ 4144254 w 5079154"/>
                <a:gd name="connsiteY207" fmla="*/ 997577 h 5190747"/>
                <a:gd name="connsiteX208" fmla="*/ 4135396 w 5079154"/>
                <a:gd name="connsiteY208" fmla="*/ 986719 h 5190747"/>
                <a:gd name="connsiteX209" fmla="*/ 4099963 w 5079154"/>
                <a:gd name="connsiteY209" fmla="*/ 943190 h 5190747"/>
                <a:gd name="connsiteX210" fmla="*/ 3779256 w 5079154"/>
                <a:gd name="connsiteY210" fmla="*/ 627721 h 5190747"/>
                <a:gd name="connsiteX211" fmla="*/ 3593519 w 5079154"/>
                <a:gd name="connsiteY211" fmla="*/ 497705 h 5190747"/>
                <a:gd name="connsiteX212" fmla="*/ 3392827 w 5079154"/>
                <a:gd name="connsiteY212" fmla="*/ 389882 h 5190747"/>
                <a:gd name="connsiteX213" fmla="*/ 2957534 w 5079154"/>
                <a:gd name="connsiteY213" fmla="*/ 245102 h 5190747"/>
                <a:gd name="connsiteX214" fmla="*/ 2901051 w 5079154"/>
                <a:gd name="connsiteY214" fmla="*/ 232910 h 5190747"/>
                <a:gd name="connsiteX215" fmla="*/ 2843901 w 5079154"/>
                <a:gd name="connsiteY215" fmla="*/ 223861 h 5190747"/>
                <a:gd name="connsiteX216" fmla="*/ 2729030 w 5079154"/>
                <a:gd name="connsiteY216" fmla="*/ 208240 h 5190747"/>
                <a:gd name="connsiteX217" fmla="*/ 2671213 w 5079154"/>
                <a:gd name="connsiteY217" fmla="*/ 202716 h 5190747"/>
                <a:gd name="connsiteX218" fmla="*/ 2613206 w 5079154"/>
                <a:gd name="connsiteY218" fmla="*/ 198430 h 5190747"/>
                <a:gd name="connsiteX219" fmla="*/ 2496620 w 5079154"/>
                <a:gd name="connsiteY219" fmla="*/ 193572 h 5190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Lst>
              <a:rect l="l" t="t" r="r" b="b"/>
              <a:pathLst>
                <a:path w="5079154" h="5190747">
                  <a:moveTo>
                    <a:pt x="2498620" y="24"/>
                  </a:moveTo>
                  <a:cubicBezTo>
                    <a:pt x="2829900" y="881"/>
                    <a:pt x="3167084" y="51649"/>
                    <a:pt x="3484267" y="172045"/>
                  </a:cubicBezTo>
                  <a:lnTo>
                    <a:pt x="3543417" y="195382"/>
                  </a:lnTo>
                  <a:lnTo>
                    <a:pt x="3573040" y="207002"/>
                  </a:lnTo>
                  <a:cubicBezTo>
                    <a:pt x="3582756" y="211193"/>
                    <a:pt x="3592376" y="215670"/>
                    <a:pt x="3602091" y="220051"/>
                  </a:cubicBezTo>
                  <a:lnTo>
                    <a:pt x="3660099" y="246531"/>
                  </a:lnTo>
                  <a:lnTo>
                    <a:pt x="3689150" y="259771"/>
                  </a:lnTo>
                  <a:cubicBezTo>
                    <a:pt x="3698770" y="264343"/>
                    <a:pt x="3708009" y="269486"/>
                    <a:pt x="3717534" y="274439"/>
                  </a:cubicBezTo>
                  <a:lnTo>
                    <a:pt x="3774303" y="303871"/>
                  </a:lnTo>
                  <a:lnTo>
                    <a:pt x="3802688" y="318635"/>
                  </a:lnTo>
                  <a:cubicBezTo>
                    <a:pt x="3812022" y="323779"/>
                    <a:pt x="3821071" y="329398"/>
                    <a:pt x="3830310" y="334732"/>
                  </a:cubicBezTo>
                  <a:lnTo>
                    <a:pt x="3885555" y="367308"/>
                  </a:lnTo>
                  <a:lnTo>
                    <a:pt x="3913178" y="383691"/>
                  </a:lnTo>
                  <a:lnTo>
                    <a:pt x="3939943" y="401312"/>
                  </a:lnTo>
                  <a:cubicBezTo>
                    <a:pt x="4083580" y="494371"/>
                    <a:pt x="4218168" y="602957"/>
                    <a:pt x="4339612" y="724972"/>
                  </a:cubicBezTo>
                  <a:cubicBezTo>
                    <a:pt x="4460675" y="847368"/>
                    <a:pt x="4570117" y="982051"/>
                    <a:pt x="4664034" y="1126832"/>
                  </a:cubicBezTo>
                  <a:cubicBezTo>
                    <a:pt x="4758331" y="1271421"/>
                    <a:pt x="4837674" y="1425631"/>
                    <a:pt x="4902539" y="1585460"/>
                  </a:cubicBezTo>
                  <a:cubicBezTo>
                    <a:pt x="4966357" y="1745576"/>
                    <a:pt x="5019316" y="1910930"/>
                    <a:pt x="5047891" y="2081046"/>
                  </a:cubicBezTo>
                  <a:cubicBezTo>
                    <a:pt x="5062369" y="2166009"/>
                    <a:pt x="5070847" y="2251829"/>
                    <a:pt x="5075228" y="2337554"/>
                  </a:cubicBezTo>
                  <a:cubicBezTo>
                    <a:pt x="5076942" y="2358986"/>
                    <a:pt x="5077228" y="2380417"/>
                    <a:pt x="5077609" y="2401943"/>
                  </a:cubicBezTo>
                  <a:lnTo>
                    <a:pt x="5078847" y="2466237"/>
                  </a:lnTo>
                  <a:cubicBezTo>
                    <a:pt x="5079609" y="2487668"/>
                    <a:pt x="5078752" y="2509099"/>
                    <a:pt x="5078466" y="2530531"/>
                  </a:cubicBezTo>
                  <a:lnTo>
                    <a:pt x="5076942" y="2594729"/>
                  </a:lnTo>
                  <a:cubicBezTo>
                    <a:pt x="5071037" y="2765894"/>
                    <a:pt x="5038557" y="2934962"/>
                    <a:pt x="4999028" y="3099269"/>
                  </a:cubicBezTo>
                  <a:cubicBezTo>
                    <a:pt x="4988550" y="3140321"/>
                    <a:pt x="4978359" y="3181279"/>
                    <a:pt x="4968738" y="3222141"/>
                  </a:cubicBezTo>
                  <a:lnTo>
                    <a:pt x="4952451" y="3283101"/>
                  </a:lnTo>
                  <a:lnTo>
                    <a:pt x="4936925" y="3344156"/>
                  </a:lnTo>
                  <a:lnTo>
                    <a:pt x="4919875" y="3404831"/>
                  </a:lnTo>
                  <a:cubicBezTo>
                    <a:pt x="4914256" y="3425024"/>
                    <a:pt x="4909207" y="3445407"/>
                    <a:pt x="4903016" y="3465410"/>
                  </a:cubicBezTo>
                  <a:cubicBezTo>
                    <a:pt x="4890252" y="3505415"/>
                    <a:pt x="4878537" y="3545705"/>
                    <a:pt x="4865297" y="3585520"/>
                  </a:cubicBezTo>
                  <a:cubicBezTo>
                    <a:pt x="4811957" y="3744682"/>
                    <a:pt x="4749378" y="3901655"/>
                    <a:pt x="4671177" y="4052340"/>
                  </a:cubicBezTo>
                  <a:cubicBezTo>
                    <a:pt x="4593073" y="4202835"/>
                    <a:pt x="4498870" y="4346948"/>
                    <a:pt x="4386094" y="4476393"/>
                  </a:cubicBezTo>
                  <a:cubicBezTo>
                    <a:pt x="4371997" y="4492490"/>
                    <a:pt x="4358091" y="4508969"/>
                    <a:pt x="4343708" y="4524875"/>
                  </a:cubicBezTo>
                  <a:lnTo>
                    <a:pt x="4298655" y="4570976"/>
                  </a:lnTo>
                  <a:cubicBezTo>
                    <a:pt x="4283605" y="4586312"/>
                    <a:pt x="4268651" y="4601742"/>
                    <a:pt x="4252935" y="4616411"/>
                  </a:cubicBezTo>
                  <a:cubicBezTo>
                    <a:pt x="4237028" y="4630793"/>
                    <a:pt x="4221026" y="4645176"/>
                    <a:pt x="4204738" y="4659273"/>
                  </a:cubicBezTo>
                  <a:lnTo>
                    <a:pt x="4180354" y="4680419"/>
                  </a:lnTo>
                  <a:cubicBezTo>
                    <a:pt x="4172163" y="4687372"/>
                    <a:pt x="4164257" y="4694706"/>
                    <a:pt x="4155494" y="4700898"/>
                  </a:cubicBezTo>
                  <a:lnTo>
                    <a:pt x="4103964" y="4739664"/>
                  </a:lnTo>
                  <a:lnTo>
                    <a:pt x="4078151" y="4759000"/>
                  </a:lnTo>
                  <a:cubicBezTo>
                    <a:pt x="4069578" y="4765477"/>
                    <a:pt x="4060910" y="4771764"/>
                    <a:pt x="4051766" y="4777479"/>
                  </a:cubicBezTo>
                  <a:lnTo>
                    <a:pt x="3997950" y="4812816"/>
                  </a:lnTo>
                  <a:lnTo>
                    <a:pt x="3970994" y="4830342"/>
                  </a:lnTo>
                  <a:lnTo>
                    <a:pt x="3957469" y="4839010"/>
                  </a:lnTo>
                  <a:lnTo>
                    <a:pt x="3943563" y="4847011"/>
                  </a:lnTo>
                  <a:lnTo>
                    <a:pt x="3887746" y="4878824"/>
                  </a:lnTo>
                  <a:lnTo>
                    <a:pt x="3859742" y="4894541"/>
                  </a:lnTo>
                  <a:lnTo>
                    <a:pt x="3845741" y="4902351"/>
                  </a:lnTo>
                  <a:lnTo>
                    <a:pt x="3831358" y="4909400"/>
                  </a:lnTo>
                  <a:lnTo>
                    <a:pt x="3773827" y="4937498"/>
                  </a:lnTo>
                  <a:lnTo>
                    <a:pt x="3745157" y="4951500"/>
                  </a:lnTo>
                  <a:cubicBezTo>
                    <a:pt x="3735632" y="4956263"/>
                    <a:pt x="3726012" y="4960835"/>
                    <a:pt x="3716106" y="4964835"/>
                  </a:cubicBezTo>
                  <a:lnTo>
                    <a:pt x="3657146" y="4989314"/>
                  </a:lnTo>
                  <a:cubicBezTo>
                    <a:pt x="3637429" y="4997220"/>
                    <a:pt x="3618093" y="5005983"/>
                    <a:pt x="3598091" y="5013032"/>
                  </a:cubicBezTo>
                  <a:lnTo>
                    <a:pt x="3538083" y="5033986"/>
                  </a:lnTo>
                  <a:cubicBezTo>
                    <a:pt x="3518081" y="5040845"/>
                    <a:pt x="3498174" y="5047989"/>
                    <a:pt x="3478171" y="5054656"/>
                  </a:cubicBezTo>
                  <a:lnTo>
                    <a:pt x="3417306" y="5072086"/>
                  </a:lnTo>
                  <a:lnTo>
                    <a:pt x="3356632" y="5089422"/>
                  </a:lnTo>
                  <a:cubicBezTo>
                    <a:pt x="3336344" y="5094756"/>
                    <a:pt x="3315770" y="5099138"/>
                    <a:pt x="3295386" y="5103996"/>
                  </a:cubicBezTo>
                  <a:cubicBezTo>
                    <a:pt x="3254524" y="5113330"/>
                    <a:pt x="3213948" y="5123712"/>
                    <a:pt x="3172514" y="5129999"/>
                  </a:cubicBezTo>
                  <a:lnTo>
                    <a:pt x="3110887" y="5141143"/>
                  </a:lnTo>
                  <a:lnTo>
                    <a:pt x="3080121" y="5146667"/>
                  </a:lnTo>
                  <a:cubicBezTo>
                    <a:pt x="3069834" y="5148286"/>
                    <a:pt x="3059547" y="5149525"/>
                    <a:pt x="3049165" y="5150954"/>
                  </a:cubicBezTo>
                  <a:cubicBezTo>
                    <a:pt x="2884859" y="5176481"/>
                    <a:pt x="2718838" y="5186958"/>
                    <a:pt x="2555008" y="5189435"/>
                  </a:cubicBezTo>
                  <a:cubicBezTo>
                    <a:pt x="2514050" y="5190197"/>
                    <a:pt x="2473093" y="5191244"/>
                    <a:pt x="2431945" y="5190483"/>
                  </a:cubicBezTo>
                  <a:lnTo>
                    <a:pt x="2370318" y="5190387"/>
                  </a:lnTo>
                  <a:cubicBezTo>
                    <a:pt x="2349744" y="5190292"/>
                    <a:pt x="2329266" y="5190577"/>
                    <a:pt x="2308501" y="5189244"/>
                  </a:cubicBezTo>
                  <a:lnTo>
                    <a:pt x="2184200" y="5183434"/>
                  </a:lnTo>
                  <a:lnTo>
                    <a:pt x="2059994" y="5172099"/>
                  </a:lnTo>
                  <a:cubicBezTo>
                    <a:pt x="1894544" y="5153335"/>
                    <a:pt x="1729095" y="5121236"/>
                    <a:pt x="1568027" y="5069134"/>
                  </a:cubicBezTo>
                  <a:lnTo>
                    <a:pt x="1537738" y="5059704"/>
                  </a:lnTo>
                  <a:cubicBezTo>
                    <a:pt x="1527546" y="5056751"/>
                    <a:pt x="1517831" y="5052465"/>
                    <a:pt x="1507829" y="5048941"/>
                  </a:cubicBezTo>
                  <a:lnTo>
                    <a:pt x="1448298" y="5026557"/>
                  </a:lnTo>
                  <a:lnTo>
                    <a:pt x="1418485" y="5015318"/>
                  </a:lnTo>
                  <a:cubicBezTo>
                    <a:pt x="1408484" y="5011698"/>
                    <a:pt x="1398959" y="5006840"/>
                    <a:pt x="1389243" y="5002649"/>
                  </a:cubicBezTo>
                  <a:lnTo>
                    <a:pt x="1331045" y="4976360"/>
                  </a:lnTo>
                  <a:cubicBezTo>
                    <a:pt x="1253702" y="4940737"/>
                    <a:pt x="1178645" y="4899494"/>
                    <a:pt x="1106446" y="4853583"/>
                  </a:cubicBezTo>
                  <a:cubicBezTo>
                    <a:pt x="962047" y="4761667"/>
                    <a:pt x="829268" y="4650796"/>
                    <a:pt x="710777" y="4526495"/>
                  </a:cubicBezTo>
                  <a:cubicBezTo>
                    <a:pt x="592667" y="4401813"/>
                    <a:pt x="488940" y="4263795"/>
                    <a:pt x="400834" y="4116824"/>
                  </a:cubicBezTo>
                  <a:cubicBezTo>
                    <a:pt x="312728" y="3969758"/>
                    <a:pt x="239671" y="3814215"/>
                    <a:pt x="181092" y="3653719"/>
                  </a:cubicBezTo>
                  <a:cubicBezTo>
                    <a:pt x="122418" y="3493223"/>
                    <a:pt x="78127" y="3327773"/>
                    <a:pt x="47361" y="3159943"/>
                  </a:cubicBezTo>
                  <a:cubicBezTo>
                    <a:pt x="43646" y="3138988"/>
                    <a:pt x="39265" y="3118033"/>
                    <a:pt x="36026" y="3096887"/>
                  </a:cubicBezTo>
                  <a:lnTo>
                    <a:pt x="26882" y="3033546"/>
                  </a:lnTo>
                  <a:cubicBezTo>
                    <a:pt x="24120" y="3012400"/>
                    <a:pt x="20596" y="2991350"/>
                    <a:pt x="18596" y="2970110"/>
                  </a:cubicBezTo>
                  <a:lnTo>
                    <a:pt x="12214" y="2906482"/>
                  </a:lnTo>
                  <a:cubicBezTo>
                    <a:pt x="7261" y="2864096"/>
                    <a:pt x="5737" y="2821424"/>
                    <a:pt x="3451" y="2778848"/>
                  </a:cubicBezTo>
                  <a:cubicBezTo>
                    <a:pt x="689" y="2736271"/>
                    <a:pt x="308" y="2693599"/>
                    <a:pt x="22" y="2650927"/>
                  </a:cubicBezTo>
                  <a:cubicBezTo>
                    <a:pt x="-645" y="2480334"/>
                    <a:pt x="13928" y="2309837"/>
                    <a:pt x="42313" y="2141625"/>
                  </a:cubicBezTo>
                  <a:cubicBezTo>
                    <a:pt x="70507" y="1973414"/>
                    <a:pt x="111369" y="1807202"/>
                    <a:pt x="165662" y="1644896"/>
                  </a:cubicBezTo>
                  <a:cubicBezTo>
                    <a:pt x="219954" y="1482685"/>
                    <a:pt x="287963" y="1324666"/>
                    <a:pt x="370259" y="1173504"/>
                  </a:cubicBezTo>
                  <a:cubicBezTo>
                    <a:pt x="452459" y="1022438"/>
                    <a:pt x="549519" y="878515"/>
                    <a:pt x="661247" y="746022"/>
                  </a:cubicBezTo>
                  <a:lnTo>
                    <a:pt x="704015" y="696968"/>
                  </a:lnTo>
                  <a:cubicBezTo>
                    <a:pt x="718302" y="680680"/>
                    <a:pt x="732113" y="664012"/>
                    <a:pt x="747353" y="648486"/>
                  </a:cubicBezTo>
                  <a:lnTo>
                    <a:pt x="792121" y="601147"/>
                  </a:lnTo>
                  <a:lnTo>
                    <a:pt x="814505" y="577429"/>
                  </a:lnTo>
                  <a:cubicBezTo>
                    <a:pt x="822125" y="569619"/>
                    <a:pt x="830221" y="562380"/>
                    <a:pt x="838031" y="554855"/>
                  </a:cubicBezTo>
                  <a:cubicBezTo>
                    <a:pt x="853843" y="539901"/>
                    <a:pt x="869845" y="525137"/>
                    <a:pt x="885942" y="510469"/>
                  </a:cubicBezTo>
                  <a:cubicBezTo>
                    <a:pt x="894038" y="503230"/>
                    <a:pt x="902039" y="495800"/>
                    <a:pt x="910326" y="488752"/>
                  </a:cubicBezTo>
                  <a:lnTo>
                    <a:pt x="935948" y="468368"/>
                  </a:lnTo>
                  <a:cubicBezTo>
                    <a:pt x="970334" y="441508"/>
                    <a:pt x="1004147" y="414171"/>
                    <a:pt x="1040533" y="390073"/>
                  </a:cubicBezTo>
                  <a:cubicBezTo>
                    <a:pt x="1183313" y="290155"/>
                    <a:pt x="1339713" y="210907"/>
                    <a:pt x="1501638" y="152614"/>
                  </a:cubicBezTo>
                  <a:cubicBezTo>
                    <a:pt x="1663658" y="93940"/>
                    <a:pt x="1830822" y="56602"/>
                    <a:pt x="1997700" y="32599"/>
                  </a:cubicBezTo>
                  <a:cubicBezTo>
                    <a:pt x="2164864" y="9073"/>
                    <a:pt x="2332599" y="-548"/>
                    <a:pt x="2498620" y="24"/>
                  </a:cubicBezTo>
                  <a:close/>
                  <a:moveTo>
                    <a:pt x="2496620" y="193572"/>
                  </a:moveTo>
                  <a:cubicBezTo>
                    <a:pt x="2340886" y="190714"/>
                    <a:pt x="2186486" y="205859"/>
                    <a:pt x="2037229" y="241483"/>
                  </a:cubicBezTo>
                  <a:cubicBezTo>
                    <a:pt x="1887972" y="276820"/>
                    <a:pt x="1745383" y="333494"/>
                    <a:pt x="1613081" y="404646"/>
                  </a:cubicBezTo>
                  <a:cubicBezTo>
                    <a:pt x="1480683" y="475893"/>
                    <a:pt x="1358477" y="561904"/>
                    <a:pt x="1245892" y="657725"/>
                  </a:cubicBezTo>
                  <a:cubicBezTo>
                    <a:pt x="1216841" y="680490"/>
                    <a:pt x="1190837" y="707160"/>
                    <a:pt x="1163310" y="731639"/>
                  </a:cubicBezTo>
                  <a:lnTo>
                    <a:pt x="1142831" y="750118"/>
                  </a:lnTo>
                  <a:cubicBezTo>
                    <a:pt x="1136069" y="756404"/>
                    <a:pt x="1129687" y="763072"/>
                    <a:pt x="1123019" y="769453"/>
                  </a:cubicBezTo>
                  <a:cubicBezTo>
                    <a:pt x="1109780" y="782312"/>
                    <a:pt x="1096540" y="795171"/>
                    <a:pt x="1083014" y="807744"/>
                  </a:cubicBezTo>
                  <a:cubicBezTo>
                    <a:pt x="1076347" y="814126"/>
                    <a:pt x="1069394" y="820222"/>
                    <a:pt x="1062917" y="826794"/>
                  </a:cubicBezTo>
                  <a:lnTo>
                    <a:pt x="1043676" y="846701"/>
                  </a:lnTo>
                  <a:lnTo>
                    <a:pt x="1005100" y="886516"/>
                  </a:lnTo>
                  <a:cubicBezTo>
                    <a:pt x="991860" y="899470"/>
                    <a:pt x="980240" y="913948"/>
                    <a:pt x="968143" y="927949"/>
                  </a:cubicBezTo>
                  <a:lnTo>
                    <a:pt x="932138" y="970336"/>
                  </a:lnTo>
                  <a:cubicBezTo>
                    <a:pt x="744020" y="1200269"/>
                    <a:pt x="605526" y="1472113"/>
                    <a:pt x="514467" y="1759006"/>
                  </a:cubicBezTo>
                  <a:cubicBezTo>
                    <a:pt x="468842" y="1902547"/>
                    <a:pt x="435219" y="2050376"/>
                    <a:pt x="413693" y="2199918"/>
                  </a:cubicBezTo>
                  <a:cubicBezTo>
                    <a:pt x="392261" y="2349556"/>
                    <a:pt x="381689" y="2500622"/>
                    <a:pt x="380546" y="2651689"/>
                  </a:cubicBezTo>
                  <a:lnTo>
                    <a:pt x="380260" y="2708363"/>
                  </a:lnTo>
                  <a:cubicBezTo>
                    <a:pt x="379688" y="2727317"/>
                    <a:pt x="381117" y="2746082"/>
                    <a:pt x="381403" y="2765036"/>
                  </a:cubicBezTo>
                  <a:lnTo>
                    <a:pt x="383117" y="2821710"/>
                  </a:lnTo>
                  <a:cubicBezTo>
                    <a:pt x="383213" y="2831140"/>
                    <a:pt x="383879" y="2840570"/>
                    <a:pt x="384546" y="2849999"/>
                  </a:cubicBezTo>
                  <a:lnTo>
                    <a:pt x="386261" y="2878289"/>
                  </a:lnTo>
                  <a:lnTo>
                    <a:pt x="389499" y="2934867"/>
                  </a:lnTo>
                  <a:cubicBezTo>
                    <a:pt x="390452" y="2953727"/>
                    <a:pt x="392928" y="2972491"/>
                    <a:pt x="394547" y="2991255"/>
                  </a:cubicBezTo>
                  <a:lnTo>
                    <a:pt x="399691" y="3047738"/>
                  </a:lnTo>
                  <a:cubicBezTo>
                    <a:pt x="401501" y="3066598"/>
                    <a:pt x="404358" y="3085172"/>
                    <a:pt x="406644" y="3103936"/>
                  </a:cubicBezTo>
                  <a:cubicBezTo>
                    <a:pt x="425599" y="3253859"/>
                    <a:pt x="456650" y="3402354"/>
                    <a:pt x="500370" y="3546753"/>
                  </a:cubicBezTo>
                  <a:cubicBezTo>
                    <a:pt x="544090" y="3691152"/>
                    <a:pt x="600668" y="3831550"/>
                    <a:pt x="670677" y="3964710"/>
                  </a:cubicBezTo>
                  <a:cubicBezTo>
                    <a:pt x="740591" y="4097870"/>
                    <a:pt x="823458" y="4224171"/>
                    <a:pt x="920042" y="4339233"/>
                  </a:cubicBezTo>
                  <a:cubicBezTo>
                    <a:pt x="1016720" y="4454105"/>
                    <a:pt x="1127115" y="4557356"/>
                    <a:pt x="1248464" y="4646700"/>
                  </a:cubicBezTo>
                  <a:lnTo>
                    <a:pt x="1294374" y="4679657"/>
                  </a:lnTo>
                  <a:lnTo>
                    <a:pt x="1317329" y="4696230"/>
                  </a:lnTo>
                  <a:lnTo>
                    <a:pt x="1341237" y="4711375"/>
                  </a:lnTo>
                  <a:lnTo>
                    <a:pt x="1388957" y="4742046"/>
                  </a:lnTo>
                  <a:cubicBezTo>
                    <a:pt x="1396958" y="4747094"/>
                    <a:pt x="1404769" y="4752523"/>
                    <a:pt x="1412960" y="4757190"/>
                  </a:cubicBezTo>
                  <a:lnTo>
                    <a:pt x="1437725" y="4771097"/>
                  </a:lnTo>
                  <a:lnTo>
                    <a:pt x="1487351" y="4798910"/>
                  </a:lnTo>
                  <a:cubicBezTo>
                    <a:pt x="1495733" y="4803387"/>
                    <a:pt x="1503734" y="4808625"/>
                    <a:pt x="1512402" y="4812626"/>
                  </a:cubicBezTo>
                  <a:lnTo>
                    <a:pt x="1538024" y="4825199"/>
                  </a:lnTo>
                  <a:lnTo>
                    <a:pt x="1589364" y="4850345"/>
                  </a:lnTo>
                  <a:cubicBezTo>
                    <a:pt x="1598031" y="4854345"/>
                    <a:pt x="1606318" y="4859108"/>
                    <a:pt x="1615176" y="4862632"/>
                  </a:cubicBezTo>
                  <a:lnTo>
                    <a:pt x="1641560" y="4873681"/>
                  </a:lnTo>
                  <a:cubicBezTo>
                    <a:pt x="1781864" y="4934355"/>
                    <a:pt x="1930549" y="4979218"/>
                    <a:pt x="2083616" y="5005602"/>
                  </a:cubicBezTo>
                  <a:lnTo>
                    <a:pt x="2199059" y="5021985"/>
                  </a:lnTo>
                  <a:cubicBezTo>
                    <a:pt x="2237825" y="5025604"/>
                    <a:pt x="2276688" y="5028176"/>
                    <a:pt x="2315645" y="5031224"/>
                  </a:cubicBezTo>
                  <a:cubicBezTo>
                    <a:pt x="2334981" y="5033225"/>
                    <a:pt x="2354697" y="5033034"/>
                    <a:pt x="2374414" y="5033415"/>
                  </a:cubicBezTo>
                  <a:lnTo>
                    <a:pt x="2433374" y="5034273"/>
                  </a:lnTo>
                  <a:cubicBezTo>
                    <a:pt x="2472617" y="5035129"/>
                    <a:pt x="2512146" y="5033892"/>
                    <a:pt x="2551579" y="5033130"/>
                  </a:cubicBezTo>
                  <a:cubicBezTo>
                    <a:pt x="2591013" y="5031891"/>
                    <a:pt x="2630637" y="5031701"/>
                    <a:pt x="2669499" y="5027700"/>
                  </a:cubicBezTo>
                  <a:lnTo>
                    <a:pt x="2727982" y="5022747"/>
                  </a:lnTo>
                  <a:lnTo>
                    <a:pt x="2757224" y="5020270"/>
                  </a:lnTo>
                  <a:lnTo>
                    <a:pt x="2771797" y="5018937"/>
                  </a:lnTo>
                  <a:lnTo>
                    <a:pt x="2786275" y="5016842"/>
                  </a:lnTo>
                  <a:lnTo>
                    <a:pt x="2902099" y="4999792"/>
                  </a:lnTo>
                  <a:cubicBezTo>
                    <a:pt x="2940485" y="4992839"/>
                    <a:pt x="2978394" y="4984076"/>
                    <a:pt x="3016494" y="4976170"/>
                  </a:cubicBezTo>
                  <a:cubicBezTo>
                    <a:pt x="3167942" y="4940737"/>
                    <a:pt x="3314246" y="4888540"/>
                    <a:pt x="3452263" y="4822627"/>
                  </a:cubicBezTo>
                  <a:lnTo>
                    <a:pt x="3503889" y="4797767"/>
                  </a:lnTo>
                  <a:cubicBezTo>
                    <a:pt x="3521033" y="4789385"/>
                    <a:pt x="3537416" y="4779479"/>
                    <a:pt x="3554085" y="4770430"/>
                  </a:cubicBezTo>
                  <a:lnTo>
                    <a:pt x="3603996" y="4742903"/>
                  </a:lnTo>
                  <a:cubicBezTo>
                    <a:pt x="3612474" y="4738616"/>
                    <a:pt x="3620475" y="4733568"/>
                    <a:pt x="3628475" y="4728425"/>
                  </a:cubicBezTo>
                  <a:lnTo>
                    <a:pt x="3652669" y="4713375"/>
                  </a:lnTo>
                  <a:lnTo>
                    <a:pt x="3700866" y="4683467"/>
                  </a:lnTo>
                  <a:lnTo>
                    <a:pt x="3712867" y="4675942"/>
                  </a:lnTo>
                  <a:lnTo>
                    <a:pt x="3724488" y="4667750"/>
                  </a:lnTo>
                  <a:lnTo>
                    <a:pt x="3747633" y="4651463"/>
                  </a:lnTo>
                  <a:lnTo>
                    <a:pt x="3794115" y="4619268"/>
                  </a:lnTo>
                  <a:lnTo>
                    <a:pt x="3805736" y="4611267"/>
                  </a:lnTo>
                  <a:lnTo>
                    <a:pt x="3816880" y="4602599"/>
                  </a:lnTo>
                  <a:lnTo>
                    <a:pt x="3839168" y="4585264"/>
                  </a:lnTo>
                  <a:lnTo>
                    <a:pt x="3883841" y="4550879"/>
                  </a:lnTo>
                  <a:cubicBezTo>
                    <a:pt x="3891366" y="4545354"/>
                    <a:pt x="3898509" y="4539163"/>
                    <a:pt x="3905558" y="4532972"/>
                  </a:cubicBezTo>
                  <a:lnTo>
                    <a:pt x="3926989" y="4514684"/>
                  </a:lnTo>
                  <a:lnTo>
                    <a:pt x="3969851" y="4478393"/>
                  </a:lnTo>
                  <a:cubicBezTo>
                    <a:pt x="3984234" y="4466392"/>
                    <a:pt x="3997379" y="4452962"/>
                    <a:pt x="4011381" y="4440579"/>
                  </a:cubicBezTo>
                  <a:cubicBezTo>
                    <a:pt x="4025192" y="4427911"/>
                    <a:pt x="4039193" y="4415529"/>
                    <a:pt x="4053291" y="4403146"/>
                  </a:cubicBezTo>
                  <a:cubicBezTo>
                    <a:pt x="4067102" y="4390573"/>
                    <a:pt x="4079960" y="4376857"/>
                    <a:pt x="4093581" y="4363998"/>
                  </a:cubicBezTo>
                  <a:lnTo>
                    <a:pt x="4134063" y="4324946"/>
                  </a:lnTo>
                  <a:lnTo>
                    <a:pt x="4172639" y="4283988"/>
                  </a:lnTo>
                  <a:cubicBezTo>
                    <a:pt x="4275223" y="4174546"/>
                    <a:pt x="4369425" y="4055579"/>
                    <a:pt x="4450483" y="3926610"/>
                  </a:cubicBezTo>
                  <a:cubicBezTo>
                    <a:pt x="4531541" y="3797832"/>
                    <a:pt x="4599359" y="3658957"/>
                    <a:pt x="4647746" y="3513035"/>
                  </a:cubicBezTo>
                  <a:cubicBezTo>
                    <a:pt x="4654604" y="3495032"/>
                    <a:pt x="4659176" y="3476268"/>
                    <a:pt x="4664796" y="3457980"/>
                  </a:cubicBezTo>
                  <a:lnTo>
                    <a:pt x="4681083" y="3402640"/>
                  </a:lnTo>
                  <a:cubicBezTo>
                    <a:pt x="4690704" y="3365397"/>
                    <a:pt x="4699181" y="3327869"/>
                    <a:pt x="4707753" y="3290340"/>
                  </a:cubicBezTo>
                  <a:cubicBezTo>
                    <a:pt x="4714802" y="3252431"/>
                    <a:pt x="4720517" y="3214331"/>
                    <a:pt x="4726041" y="3176326"/>
                  </a:cubicBezTo>
                  <a:cubicBezTo>
                    <a:pt x="4729566" y="3137845"/>
                    <a:pt x="4733090" y="3099554"/>
                    <a:pt x="4735090" y="3061169"/>
                  </a:cubicBezTo>
                  <a:cubicBezTo>
                    <a:pt x="4741281" y="2906959"/>
                    <a:pt x="4727280" y="2753702"/>
                    <a:pt x="4713659" y="2603302"/>
                  </a:cubicBezTo>
                  <a:lnTo>
                    <a:pt x="4707658" y="2546914"/>
                  </a:lnTo>
                  <a:cubicBezTo>
                    <a:pt x="4705658" y="2528149"/>
                    <a:pt x="4704134" y="2509385"/>
                    <a:pt x="4700991" y="2490716"/>
                  </a:cubicBezTo>
                  <a:lnTo>
                    <a:pt x="4692894" y="2434805"/>
                  </a:lnTo>
                  <a:cubicBezTo>
                    <a:pt x="4690227" y="2416136"/>
                    <a:pt x="4687656" y="2397562"/>
                    <a:pt x="4684036" y="2379083"/>
                  </a:cubicBezTo>
                  <a:lnTo>
                    <a:pt x="4673940" y="2323648"/>
                  </a:lnTo>
                  <a:lnTo>
                    <a:pt x="4669177" y="2295930"/>
                  </a:lnTo>
                  <a:cubicBezTo>
                    <a:pt x="4667463" y="2286691"/>
                    <a:pt x="4665272" y="2277547"/>
                    <a:pt x="4663367" y="2268403"/>
                  </a:cubicBezTo>
                  <a:cubicBezTo>
                    <a:pt x="4659366" y="2250115"/>
                    <a:pt x="4655747" y="2231732"/>
                    <a:pt x="4652127" y="2213348"/>
                  </a:cubicBezTo>
                  <a:lnTo>
                    <a:pt x="4646793" y="2185821"/>
                  </a:lnTo>
                  <a:lnTo>
                    <a:pt x="4640602" y="2158484"/>
                  </a:lnTo>
                  <a:cubicBezTo>
                    <a:pt x="4608979" y="2012561"/>
                    <a:pt x="4575737" y="1866829"/>
                    <a:pt x="4526969" y="1725668"/>
                  </a:cubicBezTo>
                  <a:cubicBezTo>
                    <a:pt x="4479344" y="1584222"/>
                    <a:pt x="4419813" y="1446776"/>
                    <a:pt x="4348947" y="1315426"/>
                  </a:cubicBezTo>
                  <a:lnTo>
                    <a:pt x="4322277" y="1266087"/>
                  </a:lnTo>
                  <a:lnTo>
                    <a:pt x="4293416" y="1218176"/>
                  </a:lnTo>
                  <a:cubicBezTo>
                    <a:pt x="4283796" y="1202174"/>
                    <a:pt x="4274557" y="1185887"/>
                    <a:pt x="4264555" y="1170075"/>
                  </a:cubicBezTo>
                  <a:lnTo>
                    <a:pt x="4233599" y="1123403"/>
                  </a:lnTo>
                  <a:cubicBezTo>
                    <a:pt x="4223121" y="1107972"/>
                    <a:pt x="4213406" y="1091875"/>
                    <a:pt x="4202262" y="1076825"/>
                  </a:cubicBezTo>
                  <a:lnTo>
                    <a:pt x="4169115" y="1031582"/>
                  </a:lnTo>
                  <a:lnTo>
                    <a:pt x="4152541" y="1008912"/>
                  </a:lnTo>
                  <a:lnTo>
                    <a:pt x="4144254" y="997577"/>
                  </a:lnTo>
                  <a:lnTo>
                    <a:pt x="4135396" y="986719"/>
                  </a:lnTo>
                  <a:lnTo>
                    <a:pt x="4099963" y="943190"/>
                  </a:lnTo>
                  <a:cubicBezTo>
                    <a:pt x="4004999" y="827461"/>
                    <a:pt x="3897938" y="720781"/>
                    <a:pt x="3779256" y="627721"/>
                  </a:cubicBezTo>
                  <a:cubicBezTo>
                    <a:pt x="3719916" y="581144"/>
                    <a:pt x="3657908" y="537710"/>
                    <a:pt x="3593519" y="497705"/>
                  </a:cubicBezTo>
                  <a:cubicBezTo>
                    <a:pt x="3528844" y="458367"/>
                    <a:pt x="3462074" y="421791"/>
                    <a:pt x="3392827" y="389882"/>
                  </a:cubicBezTo>
                  <a:cubicBezTo>
                    <a:pt x="3254715" y="325398"/>
                    <a:pt x="3108125" y="277487"/>
                    <a:pt x="2957534" y="245102"/>
                  </a:cubicBezTo>
                  <a:lnTo>
                    <a:pt x="2901051" y="232910"/>
                  </a:lnTo>
                  <a:cubicBezTo>
                    <a:pt x="2882097" y="229576"/>
                    <a:pt x="2862951" y="226909"/>
                    <a:pt x="2843901" y="223861"/>
                  </a:cubicBezTo>
                  <a:cubicBezTo>
                    <a:pt x="2805706" y="218146"/>
                    <a:pt x="2767701" y="211193"/>
                    <a:pt x="2729030" y="208240"/>
                  </a:cubicBezTo>
                  <a:lnTo>
                    <a:pt x="2671213" y="202716"/>
                  </a:lnTo>
                  <a:cubicBezTo>
                    <a:pt x="2651973" y="200906"/>
                    <a:pt x="2632732" y="198811"/>
                    <a:pt x="2613206" y="198430"/>
                  </a:cubicBezTo>
                  <a:lnTo>
                    <a:pt x="2496620" y="193572"/>
                  </a:lnTo>
                  <a:close/>
                </a:path>
              </a:pathLst>
            </a:custGeom>
            <a:grpFill/>
            <a:ln w="9525" cap="flat">
              <a:noFill/>
              <a:prstDash val="solid"/>
              <a:miter/>
            </a:ln>
          </p:spPr>
          <p:txBody>
            <a:bodyPr rtlCol="0" anchor="ctr"/>
            <a:lstStyle/>
            <a:p>
              <a:endParaRPr lang="en-US" dirty="0"/>
            </a:p>
          </p:txBody>
        </p:sp>
        <p:sp useBgFill="1">
          <p:nvSpPr>
            <p:cNvPr id="43" name="Freeform: Shape 27">
              <a:extLst>
                <a:ext uri="{FF2B5EF4-FFF2-40B4-BE49-F238E27FC236}">
                  <a16:creationId xmlns:a16="http://schemas.microsoft.com/office/drawing/2014/main" id="{F00387E4-31F7-4BBB-A9C7-508D62215F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14665" y="738154"/>
              <a:ext cx="5366579" cy="5378461"/>
            </a:xfrm>
            <a:custGeom>
              <a:avLst/>
              <a:gdLst>
                <a:gd name="connsiteX0" fmla="*/ 2659998 w 5366579"/>
                <a:gd name="connsiteY0" fmla="*/ 1557 h 5378461"/>
                <a:gd name="connsiteX1" fmla="*/ 3683078 w 5366579"/>
                <a:gd name="connsiteY1" fmla="*/ 158815 h 5378461"/>
                <a:gd name="connsiteX2" fmla="*/ 3744609 w 5366579"/>
                <a:gd name="connsiteY2" fmla="*/ 181294 h 5378461"/>
                <a:gd name="connsiteX3" fmla="*/ 3775470 w 5366579"/>
                <a:gd name="connsiteY3" fmla="*/ 192438 h 5378461"/>
                <a:gd name="connsiteX4" fmla="*/ 3806141 w 5366579"/>
                <a:gd name="connsiteY4" fmla="*/ 204154 h 5378461"/>
                <a:gd name="connsiteX5" fmla="*/ 3927109 w 5366579"/>
                <a:gd name="connsiteY5" fmla="*/ 255874 h 5378461"/>
                <a:gd name="connsiteX6" fmla="*/ 4045695 w 5366579"/>
                <a:gd name="connsiteY6" fmla="*/ 313786 h 5378461"/>
                <a:gd name="connsiteX7" fmla="*/ 4161233 w 5366579"/>
                <a:gd name="connsiteY7" fmla="*/ 378461 h 5378461"/>
                <a:gd name="connsiteX8" fmla="*/ 4585095 w 5366579"/>
                <a:gd name="connsiteY8" fmla="*/ 700597 h 5378461"/>
                <a:gd name="connsiteX9" fmla="*/ 5176217 w 5366579"/>
                <a:gd name="connsiteY9" fmla="*/ 1590232 h 5378461"/>
                <a:gd name="connsiteX10" fmla="*/ 5366432 w 5366579"/>
                <a:gd name="connsiteY10" fmla="*/ 2641982 h 5378461"/>
                <a:gd name="connsiteX11" fmla="*/ 4594239 w 5366579"/>
                <a:gd name="connsiteY11" fmla="*/ 4567938 h 5378461"/>
                <a:gd name="connsiteX12" fmla="*/ 4193332 w 5366579"/>
                <a:gd name="connsiteY12" fmla="*/ 4906456 h 5378461"/>
                <a:gd name="connsiteX13" fmla="*/ 4166376 w 5366579"/>
                <a:gd name="connsiteY13" fmla="*/ 4925220 h 5378461"/>
                <a:gd name="connsiteX14" fmla="*/ 4138563 w 5366579"/>
                <a:gd name="connsiteY14" fmla="*/ 4942651 h 5378461"/>
                <a:gd name="connsiteX15" fmla="*/ 4082652 w 5366579"/>
                <a:gd name="connsiteY15" fmla="*/ 4977132 h 5378461"/>
                <a:gd name="connsiteX16" fmla="*/ 4054743 w 5366579"/>
                <a:gd name="connsiteY16" fmla="*/ 4994467 h 5378461"/>
                <a:gd name="connsiteX17" fmla="*/ 4026073 w 5366579"/>
                <a:gd name="connsiteY17" fmla="*/ 5010469 h 5378461"/>
                <a:gd name="connsiteX18" fmla="*/ 3968447 w 5366579"/>
                <a:gd name="connsiteY18" fmla="*/ 5042092 h 5378461"/>
                <a:gd name="connsiteX19" fmla="*/ 3939586 w 5366579"/>
                <a:gd name="connsiteY19" fmla="*/ 5057904 h 5378461"/>
                <a:gd name="connsiteX20" fmla="*/ 3910059 w 5366579"/>
                <a:gd name="connsiteY20" fmla="*/ 5072286 h 5378461"/>
                <a:gd name="connsiteX21" fmla="*/ 3850813 w 5366579"/>
                <a:gd name="connsiteY21" fmla="*/ 5100671 h 5378461"/>
                <a:gd name="connsiteX22" fmla="*/ 3730417 w 5366579"/>
                <a:gd name="connsiteY22" fmla="*/ 5153439 h 5378461"/>
                <a:gd name="connsiteX23" fmla="*/ 3227116 w 5366579"/>
                <a:gd name="connsiteY23" fmla="*/ 5305172 h 5378461"/>
                <a:gd name="connsiteX24" fmla="*/ 3162346 w 5366579"/>
                <a:gd name="connsiteY24" fmla="*/ 5317841 h 5378461"/>
                <a:gd name="connsiteX25" fmla="*/ 3097386 w 5366579"/>
                <a:gd name="connsiteY25" fmla="*/ 5329175 h 5378461"/>
                <a:gd name="connsiteX26" fmla="*/ 2966893 w 5366579"/>
                <a:gd name="connsiteY26" fmla="*/ 5348225 h 5378461"/>
                <a:gd name="connsiteX27" fmla="*/ 2835543 w 5366579"/>
                <a:gd name="connsiteY27" fmla="*/ 5360798 h 5378461"/>
                <a:gd name="connsiteX28" fmla="*/ 2802682 w 5366579"/>
                <a:gd name="connsiteY28" fmla="*/ 5363751 h 5378461"/>
                <a:gd name="connsiteX29" fmla="*/ 2770107 w 5366579"/>
                <a:gd name="connsiteY29" fmla="*/ 5365276 h 5378461"/>
                <a:gd name="connsiteX30" fmla="*/ 2704956 w 5366579"/>
                <a:gd name="connsiteY30" fmla="*/ 5368323 h 5378461"/>
                <a:gd name="connsiteX31" fmla="*/ 2574273 w 5366579"/>
                <a:gd name="connsiteY31" fmla="*/ 5374419 h 5378461"/>
                <a:gd name="connsiteX32" fmla="*/ 2442637 w 5366579"/>
                <a:gd name="connsiteY32" fmla="*/ 5378134 h 5378461"/>
                <a:gd name="connsiteX33" fmla="*/ 2376057 w 5366579"/>
                <a:gd name="connsiteY33" fmla="*/ 5377563 h 5378461"/>
                <a:gd name="connsiteX34" fmla="*/ 2309382 w 5366579"/>
                <a:gd name="connsiteY34" fmla="*/ 5375943 h 5378461"/>
                <a:gd name="connsiteX35" fmla="*/ 2175937 w 5366579"/>
                <a:gd name="connsiteY35" fmla="*/ 5367180 h 5378461"/>
                <a:gd name="connsiteX36" fmla="*/ 2042778 w 5366579"/>
                <a:gd name="connsiteY36" fmla="*/ 5350988 h 5378461"/>
                <a:gd name="connsiteX37" fmla="*/ 2009631 w 5366579"/>
                <a:gd name="connsiteY37" fmla="*/ 5345749 h 5378461"/>
                <a:gd name="connsiteX38" fmla="*/ 1976484 w 5366579"/>
                <a:gd name="connsiteY38" fmla="*/ 5339843 h 5378461"/>
                <a:gd name="connsiteX39" fmla="*/ 1910190 w 5366579"/>
                <a:gd name="connsiteY39" fmla="*/ 5327842 h 5378461"/>
                <a:gd name="connsiteX40" fmla="*/ 1844372 w 5366579"/>
                <a:gd name="connsiteY40" fmla="*/ 5312983 h 5378461"/>
                <a:gd name="connsiteX41" fmla="*/ 1778745 w 5366579"/>
                <a:gd name="connsiteY41" fmla="*/ 5296885 h 5378461"/>
                <a:gd name="connsiteX42" fmla="*/ 1745979 w 5366579"/>
                <a:gd name="connsiteY42" fmla="*/ 5288503 h 5378461"/>
                <a:gd name="connsiteX43" fmla="*/ 1713594 w 5366579"/>
                <a:gd name="connsiteY43" fmla="*/ 5278502 h 5378461"/>
                <a:gd name="connsiteX44" fmla="*/ 1648919 w 5366579"/>
                <a:gd name="connsiteY44" fmla="*/ 5258214 h 5378461"/>
                <a:gd name="connsiteX45" fmla="*/ 1616629 w 5366579"/>
                <a:gd name="connsiteY45" fmla="*/ 5247927 h 5378461"/>
                <a:gd name="connsiteX46" fmla="*/ 1584911 w 5366579"/>
                <a:gd name="connsiteY46" fmla="*/ 5235926 h 5378461"/>
                <a:gd name="connsiteX47" fmla="*/ 1521379 w 5366579"/>
                <a:gd name="connsiteY47" fmla="*/ 5211827 h 5378461"/>
                <a:gd name="connsiteX48" fmla="*/ 1489661 w 5366579"/>
                <a:gd name="connsiteY48" fmla="*/ 5199540 h 5378461"/>
                <a:gd name="connsiteX49" fmla="*/ 1458705 w 5366579"/>
                <a:gd name="connsiteY49" fmla="*/ 5185443 h 5378461"/>
                <a:gd name="connsiteX50" fmla="*/ 1396697 w 5366579"/>
                <a:gd name="connsiteY50" fmla="*/ 5157249 h 5378461"/>
                <a:gd name="connsiteX51" fmla="*/ 1365741 w 5366579"/>
                <a:gd name="connsiteY51" fmla="*/ 5142962 h 5378461"/>
                <a:gd name="connsiteX52" fmla="*/ 1335546 w 5366579"/>
                <a:gd name="connsiteY52" fmla="*/ 5127055 h 5378461"/>
                <a:gd name="connsiteX53" fmla="*/ 1275253 w 5366579"/>
                <a:gd name="connsiteY53" fmla="*/ 5095051 h 5378461"/>
                <a:gd name="connsiteX54" fmla="*/ 1245345 w 5366579"/>
                <a:gd name="connsiteY54" fmla="*/ 5078573 h 5378461"/>
                <a:gd name="connsiteX55" fmla="*/ 1216198 w 5366579"/>
                <a:gd name="connsiteY55" fmla="*/ 5060761 h 5378461"/>
                <a:gd name="connsiteX56" fmla="*/ 1158000 w 5366579"/>
                <a:gd name="connsiteY56" fmla="*/ 5024947 h 5378461"/>
                <a:gd name="connsiteX57" fmla="*/ 737567 w 5366579"/>
                <a:gd name="connsiteY57" fmla="*/ 4676713 h 5378461"/>
                <a:gd name="connsiteX58" fmla="*/ 409050 w 5366579"/>
                <a:gd name="connsiteY58" fmla="*/ 4241706 h 5378461"/>
                <a:gd name="connsiteX59" fmla="*/ 177973 w 5366579"/>
                <a:gd name="connsiteY59" fmla="*/ 3750121 h 5378461"/>
                <a:gd name="connsiteX60" fmla="*/ 42813 w 5366579"/>
                <a:gd name="connsiteY60" fmla="*/ 3226055 h 5378461"/>
                <a:gd name="connsiteX61" fmla="*/ 46 w 5366579"/>
                <a:gd name="connsiteY61" fmla="*/ 2687988 h 5378461"/>
                <a:gd name="connsiteX62" fmla="*/ 47862 w 5366579"/>
                <a:gd name="connsiteY62" fmla="*/ 2151064 h 5378461"/>
                <a:gd name="connsiteX63" fmla="*/ 184926 w 5366579"/>
                <a:gd name="connsiteY63" fmla="*/ 1629761 h 5378461"/>
                <a:gd name="connsiteX64" fmla="*/ 747949 w 5366579"/>
                <a:gd name="connsiteY64" fmla="*/ 718789 h 5378461"/>
                <a:gd name="connsiteX65" fmla="*/ 1161334 w 5366579"/>
                <a:gd name="connsiteY65" fmla="*/ 381128 h 5378461"/>
                <a:gd name="connsiteX66" fmla="*/ 1635393 w 5366579"/>
                <a:gd name="connsiteY66" fmla="*/ 149766 h 5378461"/>
                <a:gd name="connsiteX67" fmla="*/ 2659998 w 5366579"/>
                <a:gd name="connsiteY67" fmla="*/ 1557 h 5378461"/>
                <a:gd name="connsiteX68" fmla="*/ 2659712 w 5366579"/>
                <a:gd name="connsiteY68" fmla="*/ 30132 h 5378461"/>
                <a:gd name="connsiteX69" fmla="*/ 2149267 w 5366579"/>
                <a:gd name="connsiteY69" fmla="*/ 68708 h 5378461"/>
                <a:gd name="connsiteX70" fmla="*/ 2086402 w 5366579"/>
                <a:gd name="connsiteY70" fmla="*/ 80329 h 5378461"/>
                <a:gd name="connsiteX71" fmla="*/ 2024394 w 5366579"/>
                <a:gd name="connsiteY71" fmla="*/ 95664 h 5378461"/>
                <a:gd name="connsiteX72" fmla="*/ 1962577 w 5366579"/>
                <a:gd name="connsiteY72" fmla="*/ 111285 h 5378461"/>
                <a:gd name="connsiteX73" fmla="*/ 1901712 w 5366579"/>
                <a:gd name="connsiteY73" fmla="*/ 130144 h 5378461"/>
                <a:gd name="connsiteX74" fmla="*/ 1841038 w 5366579"/>
                <a:gd name="connsiteY74" fmla="*/ 149575 h 5378461"/>
                <a:gd name="connsiteX75" fmla="*/ 1825893 w 5366579"/>
                <a:gd name="connsiteY75" fmla="*/ 154528 h 5378461"/>
                <a:gd name="connsiteX76" fmla="*/ 1811034 w 5366579"/>
                <a:gd name="connsiteY76" fmla="*/ 160243 h 5378461"/>
                <a:gd name="connsiteX77" fmla="*/ 1781412 w 5366579"/>
                <a:gd name="connsiteY77" fmla="*/ 171864 h 5378461"/>
                <a:gd name="connsiteX78" fmla="*/ 1722357 w 5366579"/>
                <a:gd name="connsiteY78" fmla="*/ 195200 h 5378461"/>
                <a:gd name="connsiteX79" fmla="*/ 1707593 w 5366579"/>
                <a:gd name="connsiteY79" fmla="*/ 201010 h 5378461"/>
                <a:gd name="connsiteX80" fmla="*/ 1693210 w 5366579"/>
                <a:gd name="connsiteY80" fmla="*/ 207678 h 5378461"/>
                <a:gd name="connsiteX81" fmla="*/ 1664445 w 5366579"/>
                <a:gd name="connsiteY81" fmla="*/ 221108 h 5378461"/>
                <a:gd name="connsiteX82" fmla="*/ 1237629 w 5366579"/>
                <a:gd name="connsiteY82" fmla="*/ 486856 h 5378461"/>
                <a:gd name="connsiteX83" fmla="*/ 891396 w 5366579"/>
                <a:gd name="connsiteY83" fmla="*/ 843567 h 5378461"/>
                <a:gd name="connsiteX84" fmla="*/ 629839 w 5366579"/>
                <a:gd name="connsiteY84" fmla="*/ 1261715 h 5378461"/>
                <a:gd name="connsiteX85" fmla="*/ 576975 w 5366579"/>
                <a:gd name="connsiteY85" fmla="*/ 1372871 h 5378461"/>
                <a:gd name="connsiteX86" fmla="*/ 529160 w 5366579"/>
                <a:gd name="connsiteY86" fmla="*/ 1486219 h 5378461"/>
                <a:gd name="connsiteX87" fmla="*/ 485821 w 5366579"/>
                <a:gd name="connsiteY87" fmla="*/ 1601376 h 5378461"/>
                <a:gd name="connsiteX88" fmla="*/ 447531 w 5366579"/>
                <a:gd name="connsiteY88" fmla="*/ 1718248 h 5378461"/>
                <a:gd name="connsiteX89" fmla="*/ 339041 w 5366579"/>
                <a:gd name="connsiteY89" fmla="*/ 2197641 h 5378461"/>
                <a:gd name="connsiteX90" fmla="*/ 305608 w 5366579"/>
                <a:gd name="connsiteY90" fmla="*/ 2687988 h 5378461"/>
                <a:gd name="connsiteX91" fmla="*/ 460770 w 5366579"/>
                <a:gd name="connsiteY91" fmla="*/ 3652299 h 5378461"/>
                <a:gd name="connsiteX92" fmla="*/ 936163 w 5366579"/>
                <a:gd name="connsiteY92" fmla="*/ 4493738 h 5378461"/>
                <a:gd name="connsiteX93" fmla="*/ 1727024 w 5366579"/>
                <a:gd name="connsiteY93" fmla="*/ 5041997 h 5378461"/>
                <a:gd name="connsiteX94" fmla="*/ 1784364 w 5366579"/>
                <a:gd name="connsiteY94" fmla="*/ 5063523 h 5378461"/>
                <a:gd name="connsiteX95" fmla="*/ 1813035 w 5366579"/>
                <a:gd name="connsiteY95" fmla="*/ 5074477 h 5378461"/>
                <a:gd name="connsiteX96" fmla="*/ 1842181 w 5366579"/>
                <a:gd name="connsiteY96" fmla="*/ 5083907 h 5378461"/>
                <a:gd name="connsiteX97" fmla="*/ 1900760 w 5366579"/>
                <a:gd name="connsiteY97" fmla="*/ 5102290 h 5378461"/>
                <a:gd name="connsiteX98" fmla="*/ 1959815 w 5366579"/>
                <a:gd name="connsiteY98" fmla="*/ 5119625 h 5378461"/>
                <a:gd name="connsiteX99" fmla="*/ 2019537 w 5366579"/>
                <a:gd name="connsiteY99" fmla="*/ 5134866 h 5378461"/>
                <a:gd name="connsiteX100" fmla="*/ 2049445 w 5366579"/>
                <a:gd name="connsiteY100" fmla="*/ 5142581 h 5378461"/>
                <a:gd name="connsiteX101" fmla="*/ 2079544 w 5366579"/>
                <a:gd name="connsiteY101" fmla="*/ 5149629 h 5378461"/>
                <a:gd name="connsiteX102" fmla="*/ 2201178 w 5366579"/>
                <a:gd name="connsiteY102" fmla="*/ 5173442 h 5378461"/>
                <a:gd name="connsiteX103" fmla="*/ 2324337 w 5366579"/>
                <a:gd name="connsiteY103" fmla="*/ 5190587 h 5378461"/>
                <a:gd name="connsiteX104" fmla="*/ 2386344 w 5366579"/>
                <a:gd name="connsiteY104" fmla="*/ 5196873 h 5378461"/>
                <a:gd name="connsiteX105" fmla="*/ 2448638 w 5366579"/>
                <a:gd name="connsiteY105" fmla="*/ 5202207 h 5378461"/>
                <a:gd name="connsiteX106" fmla="*/ 2574844 w 5366579"/>
                <a:gd name="connsiteY106" fmla="*/ 5208303 h 5378461"/>
                <a:gd name="connsiteX107" fmla="*/ 2702003 w 5366579"/>
                <a:gd name="connsiteY107" fmla="*/ 5212209 h 5378461"/>
                <a:gd name="connsiteX108" fmla="*/ 2765725 w 5366579"/>
                <a:gd name="connsiteY108" fmla="*/ 5213828 h 5378461"/>
                <a:gd name="connsiteX109" fmla="*/ 2797634 w 5366579"/>
                <a:gd name="connsiteY109" fmla="*/ 5214685 h 5378461"/>
                <a:gd name="connsiteX110" fmla="*/ 2829162 w 5366579"/>
                <a:gd name="connsiteY110" fmla="*/ 5214113 h 5378461"/>
                <a:gd name="connsiteX111" fmla="*/ 2955273 w 5366579"/>
                <a:gd name="connsiteY111" fmla="*/ 5211256 h 5378461"/>
                <a:gd name="connsiteX112" fmla="*/ 3081098 w 5366579"/>
                <a:gd name="connsiteY112" fmla="*/ 5201922 h 5378461"/>
                <a:gd name="connsiteX113" fmla="*/ 3143772 w 5366579"/>
                <a:gd name="connsiteY113" fmla="*/ 5194968 h 5378461"/>
                <a:gd name="connsiteX114" fmla="*/ 3206352 w 5366579"/>
                <a:gd name="connsiteY114" fmla="*/ 5186777 h 5378461"/>
                <a:gd name="connsiteX115" fmla="*/ 3330843 w 5366579"/>
                <a:gd name="connsiteY115" fmla="*/ 5165727 h 5378461"/>
                <a:gd name="connsiteX116" fmla="*/ 3392851 w 5366579"/>
                <a:gd name="connsiteY116" fmla="*/ 5153725 h 5378461"/>
                <a:gd name="connsiteX117" fmla="*/ 3454097 w 5366579"/>
                <a:gd name="connsiteY117" fmla="*/ 5138580 h 5378461"/>
                <a:gd name="connsiteX118" fmla="*/ 3515343 w 5366579"/>
                <a:gd name="connsiteY118" fmla="*/ 5123150 h 5378461"/>
                <a:gd name="connsiteX119" fmla="*/ 3575731 w 5366579"/>
                <a:gd name="connsiteY119" fmla="*/ 5104766 h 5378461"/>
                <a:gd name="connsiteX120" fmla="*/ 3636120 w 5366579"/>
                <a:gd name="connsiteY120" fmla="*/ 5086002 h 5378461"/>
                <a:gd name="connsiteX121" fmla="*/ 3651169 w 5366579"/>
                <a:gd name="connsiteY121" fmla="*/ 5081240 h 5378461"/>
                <a:gd name="connsiteX122" fmla="*/ 3665933 w 5366579"/>
                <a:gd name="connsiteY122" fmla="*/ 5075620 h 5378461"/>
                <a:gd name="connsiteX123" fmla="*/ 3695460 w 5366579"/>
                <a:gd name="connsiteY123" fmla="*/ 5064380 h 5378461"/>
                <a:gd name="connsiteX124" fmla="*/ 4526898 w 5366579"/>
                <a:gd name="connsiteY124" fmla="*/ 4505644 h 5378461"/>
                <a:gd name="connsiteX125" fmla="*/ 4569094 w 5366579"/>
                <a:gd name="connsiteY125" fmla="*/ 4458590 h 5378461"/>
                <a:gd name="connsiteX126" fmla="*/ 4608813 w 5366579"/>
                <a:gd name="connsiteY126" fmla="*/ 4409441 h 5378461"/>
                <a:gd name="connsiteX127" fmla="*/ 4648056 w 5366579"/>
                <a:gd name="connsiteY127" fmla="*/ 4360007 h 5378461"/>
                <a:gd name="connsiteX128" fmla="*/ 4684822 w 5366579"/>
                <a:gd name="connsiteY128" fmla="*/ 4308667 h 5378461"/>
                <a:gd name="connsiteX129" fmla="*/ 4721017 w 5366579"/>
                <a:gd name="connsiteY129" fmla="*/ 4257041 h 5378461"/>
                <a:gd name="connsiteX130" fmla="*/ 4754545 w 5366579"/>
                <a:gd name="connsiteY130" fmla="*/ 4203606 h 5378461"/>
                <a:gd name="connsiteX131" fmla="*/ 4787692 w 5366579"/>
                <a:gd name="connsiteY131" fmla="*/ 4149980 h 5378461"/>
                <a:gd name="connsiteX132" fmla="*/ 4818268 w 5366579"/>
                <a:gd name="connsiteY132" fmla="*/ 4094831 h 5378461"/>
                <a:gd name="connsiteX133" fmla="*/ 5011244 w 5366579"/>
                <a:gd name="connsiteY133" fmla="*/ 3631630 h 5378461"/>
                <a:gd name="connsiteX134" fmla="*/ 5111352 w 5366579"/>
                <a:gd name="connsiteY134" fmla="*/ 3142426 h 5378461"/>
                <a:gd name="connsiteX135" fmla="*/ 5122877 w 5366579"/>
                <a:gd name="connsiteY135" fmla="*/ 3018410 h 5378461"/>
                <a:gd name="connsiteX136" fmla="*/ 5129259 w 5366579"/>
                <a:gd name="connsiteY136" fmla="*/ 2894204 h 5378461"/>
                <a:gd name="connsiteX137" fmla="*/ 5131069 w 5366579"/>
                <a:gd name="connsiteY137" fmla="*/ 2769998 h 5378461"/>
                <a:gd name="connsiteX138" fmla="*/ 5129735 w 5366579"/>
                <a:gd name="connsiteY138" fmla="*/ 2707990 h 5378461"/>
                <a:gd name="connsiteX139" fmla="*/ 5128116 w 5366579"/>
                <a:gd name="connsiteY139" fmla="*/ 2646078 h 5378461"/>
                <a:gd name="connsiteX140" fmla="*/ 5124687 w 5366579"/>
                <a:gd name="connsiteY140" fmla="*/ 2584165 h 5378461"/>
                <a:gd name="connsiteX141" fmla="*/ 5120401 w 5366579"/>
                <a:gd name="connsiteY141" fmla="*/ 2522444 h 5378461"/>
                <a:gd name="connsiteX142" fmla="*/ 5114876 w 5366579"/>
                <a:gd name="connsiteY142" fmla="*/ 2460817 h 5378461"/>
                <a:gd name="connsiteX143" fmla="*/ 5112209 w 5366579"/>
                <a:gd name="connsiteY143" fmla="*/ 2430051 h 5378461"/>
                <a:gd name="connsiteX144" fmla="*/ 5108399 w 5366579"/>
                <a:gd name="connsiteY144" fmla="*/ 2399381 h 5378461"/>
                <a:gd name="connsiteX145" fmla="*/ 5070108 w 5366579"/>
                <a:gd name="connsiteY145" fmla="*/ 2155255 h 5378461"/>
                <a:gd name="connsiteX146" fmla="*/ 4939140 w 5366579"/>
                <a:gd name="connsiteY146" fmla="*/ 1680338 h 5378461"/>
                <a:gd name="connsiteX147" fmla="*/ 4452888 w 5366579"/>
                <a:gd name="connsiteY147" fmla="*/ 826517 h 5378461"/>
                <a:gd name="connsiteX148" fmla="*/ 4091605 w 5366579"/>
                <a:gd name="connsiteY148" fmla="*/ 482855 h 5378461"/>
                <a:gd name="connsiteX149" fmla="*/ 3989211 w 5366579"/>
                <a:gd name="connsiteY149" fmla="*/ 409703 h 5378461"/>
                <a:gd name="connsiteX150" fmla="*/ 3882531 w 5366579"/>
                <a:gd name="connsiteY150" fmla="*/ 342171 h 5378461"/>
                <a:gd name="connsiteX151" fmla="*/ 3771565 w 5366579"/>
                <a:gd name="connsiteY151" fmla="*/ 281211 h 5378461"/>
                <a:gd name="connsiteX152" fmla="*/ 3656884 w 5366579"/>
                <a:gd name="connsiteY152" fmla="*/ 226633 h 5378461"/>
                <a:gd name="connsiteX153" fmla="*/ 3642406 w 5366579"/>
                <a:gd name="connsiteY153" fmla="*/ 219965 h 5378461"/>
                <a:gd name="connsiteX154" fmla="*/ 3627642 w 5366579"/>
                <a:gd name="connsiteY154" fmla="*/ 214060 h 5378461"/>
                <a:gd name="connsiteX155" fmla="*/ 3598115 w 5366579"/>
                <a:gd name="connsiteY155" fmla="*/ 202249 h 5378461"/>
                <a:gd name="connsiteX156" fmla="*/ 3538965 w 5366579"/>
                <a:gd name="connsiteY156" fmla="*/ 178627 h 5378461"/>
                <a:gd name="connsiteX157" fmla="*/ 3478767 w 5366579"/>
                <a:gd name="connsiteY157" fmla="*/ 157576 h 5378461"/>
                <a:gd name="connsiteX158" fmla="*/ 3418092 w 5366579"/>
                <a:gd name="connsiteY158" fmla="*/ 137764 h 5378461"/>
                <a:gd name="connsiteX159" fmla="*/ 3387708 w 5366579"/>
                <a:gd name="connsiteY159" fmla="*/ 127954 h 5378461"/>
                <a:gd name="connsiteX160" fmla="*/ 3356847 w 5366579"/>
                <a:gd name="connsiteY160" fmla="*/ 119762 h 5378461"/>
                <a:gd name="connsiteX161" fmla="*/ 3295029 w 5366579"/>
                <a:gd name="connsiteY161" fmla="*/ 103570 h 5378461"/>
                <a:gd name="connsiteX162" fmla="*/ 3170061 w 5366579"/>
                <a:gd name="connsiteY162" fmla="*/ 76233 h 5378461"/>
                <a:gd name="connsiteX163" fmla="*/ 2659712 w 5366579"/>
                <a:gd name="connsiteY163" fmla="*/ 30132 h 5378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Lst>
              <a:rect l="l" t="t" r="r" b="b"/>
              <a:pathLst>
                <a:path w="5366579" h="5378461">
                  <a:moveTo>
                    <a:pt x="2659998" y="1557"/>
                  </a:moveTo>
                  <a:cubicBezTo>
                    <a:pt x="3004422" y="1843"/>
                    <a:pt x="3351989" y="45943"/>
                    <a:pt x="3683078" y="158815"/>
                  </a:cubicBezTo>
                  <a:lnTo>
                    <a:pt x="3744609" y="181294"/>
                  </a:lnTo>
                  <a:lnTo>
                    <a:pt x="3775470" y="192438"/>
                  </a:lnTo>
                  <a:cubicBezTo>
                    <a:pt x="3785758" y="196248"/>
                    <a:pt x="3796140" y="199582"/>
                    <a:pt x="3806141" y="204154"/>
                  </a:cubicBezTo>
                  <a:cubicBezTo>
                    <a:pt x="3846336" y="221394"/>
                    <a:pt x="3887008" y="237967"/>
                    <a:pt x="3927109" y="255874"/>
                  </a:cubicBezTo>
                  <a:cubicBezTo>
                    <a:pt x="3966542" y="275115"/>
                    <a:pt x="4006452" y="293784"/>
                    <a:pt x="4045695" y="313786"/>
                  </a:cubicBezTo>
                  <a:cubicBezTo>
                    <a:pt x="4084080" y="335313"/>
                    <a:pt x="4123133" y="356078"/>
                    <a:pt x="4161233" y="378461"/>
                  </a:cubicBezTo>
                  <a:cubicBezTo>
                    <a:pt x="4312966" y="469234"/>
                    <a:pt x="4455746" y="577248"/>
                    <a:pt x="4585095" y="700597"/>
                  </a:cubicBezTo>
                  <a:cubicBezTo>
                    <a:pt x="4843890" y="947485"/>
                    <a:pt x="5045915" y="1255619"/>
                    <a:pt x="5176217" y="1590232"/>
                  </a:cubicBezTo>
                  <a:cubicBezTo>
                    <a:pt x="5307281" y="1924940"/>
                    <a:pt x="5370051" y="2284700"/>
                    <a:pt x="5366432" y="2641982"/>
                  </a:cubicBezTo>
                  <a:cubicBezTo>
                    <a:pt x="5359859" y="3357215"/>
                    <a:pt x="5080015" y="4061588"/>
                    <a:pt x="4594239" y="4567938"/>
                  </a:cubicBezTo>
                  <a:cubicBezTo>
                    <a:pt x="4472796" y="4694430"/>
                    <a:pt x="4338112" y="4807967"/>
                    <a:pt x="4193332" y="4906456"/>
                  </a:cubicBezTo>
                  <a:lnTo>
                    <a:pt x="4166376" y="4925220"/>
                  </a:lnTo>
                  <a:cubicBezTo>
                    <a:pt x="4157328" y="4931316"/>
                    <a:pt x="4147803" y="4936841"/>
                    <a:pt x="4138563" y="4942651"/>
                  </a:cubicBezTo>
                  <a:lnTo>
                    <a:pt x="4082652" y="4977132"/>
                  </a:lnTo>
                  <a:lnTo>
                    <a:pt x="4054743" y="4994467"/>
                  </a:lnTo>
                  <a:cubicBezTo>
                    <a:pt x="4045314" y="5000087"/>
                    <a:pt x="4035598" y="5005135"/>
                    <a:pt x="4026073" y="5010469"/>
                  </a:cubicBezTo>
                  <a:lnTo>
                    <a:pt x="3968447" y="5042092"/>
                  </a:lnTo>
                  <a:lnTo>
                    <a:pt x="3939586" y="5057904"/>
                  </a:lnTo>
                  <a:cubicBezTo>
                    <a:pt x="3929966" y="5063142"/>
                    <a:pt x="3919869" y="5067524"/>
                    <a:pt x="3910059" y="5072286"/>
                  </a:cubicBezTo>
                  <a:lnTo>
                    <a:pt x="3850813" y="5100671"/>
                  </a:lnTo>
                  <a:cubicBezTo>
                    <a:pt x="3811761" y="5120768"/>
                    <a:pt x="3770708" y="5136199"/>
                    <a:pt x="3730417" y="5153439"/>
                  </a:cubicBezTo>
                  <a:cubicBezTo>
                    <a:pt x="3568016" y="5219543"/>
                    <a:pt x="3399138" y="5269644"/>
                    <a:pt x="3227116" y="5305172"/>
                  </a:cubicBezTo>
                  <a:lnTo>
                    <a:pt x="3162346" y="5317841"/>
                  </a:lnTo>
                  <a:cubicBezTo>
                    <a:pt x="3140725" y="5322032"/>
                    <a:pt x="3119198" y="5326603"/>
                    <a:pt x="3097386" y="5329175"/>
                  </a:cubicBezTo>
                  <a:lnTo>
                    <a:pt x="2966893" y="5348225"/>
                  </a:lnTo>
                  <a:lnTo>
                    <a:pt x="2835543" y="5360798"/>
                  </a:lnTo>
                  <a:cubicBezTo>
                    <a:pt x="2824590" y="5361751"/>
                    <a:pt x="2813636" y="5362989"/>
                    <a:pt x="2802682" y="5363751"/>
                  </a:cubicBezTo>
                  <a:lnTo>
                    <a:pt x="2770107" y="5365276"/>
                  </a:lnTo>
                  <a:lnTo>
                    <a:pt x="2704956" y="5368323"/>
                  </a:lnTo>
                  <a:lnTo>
                    <a:pt x="2574273" y="5374419"/>
                  </a:lnTo>
                  <a:cubicBezTo>
                    <a:pt x="2530553" y="5375943"/>
                    <a:pt x="2487214" y="5379563"/>
                    <a:pt x="2442637" y="5378134"/>
                  </a:cubicBezTo>
                  <a:lnTo>
                    <a:pt x="2376057" y="5377563"/>
                  </a:lnTo>
                  <a:cubicBezTo>
                    <a:pt x="2353864" y="5377086"/>
                    <a:pt x="2331576" y="5377943"/>
                    <a:pt x="2309382" y="5375943"/>
                  </a:cubicBezTo>
                  <a:lnTo>
                    <a:pt x="2175937" y="5367180"/>
                  </a:lnTo>
                  <a:lnTo>
                    <a:pt x="2042778" y="5350988"/>
                  </a:lnTo>
                  <a:cubicBezTo>
                    <a:pt x="2031633" y="5349844"/>
                    <a:pt x="2020584" y="5347654"/>
                    <a:pt x="2009631" y="5345749"/>
                  </a:cubicBezTo>
                  <a:lnTo>
                    <a:pt x="1976484" y="5339843"/>
                  </a:lnTo>
                  <a:lnTo>
                    <a:pt x="1910190" y="5327842"/>
                  </a:lnTo>
                  <a:cubicBezTo>
                    <a:pt x="1887996" y="5324318"/>
                    <a:pt x="1866279" y="5318222"/>
                    <a:pt x="1844372" y="5312983"/>
                  </a:cubicBezTo>
                  <a:lnTo>
                    <a:pt x="1778745" y="5296885"/>
                  </a:lnTo>
                  <a:cubicBezTo>
                    <a:pt x="1767791" y="5294028"/>
                    <a:pt x="1756742" y="5291838"/>
                    <a:pt x="1745979" y="5288503"/>
                  </a:cubicBezTo>
                  <a:lnTo>
                    <a:pt x="1713594" y="5278502"/>
                  </a:lnTo>
                  <a:lnTo>
                    <a:pt x="1648919" y="5258214"/>
                  </a:lnTo>
                  <a:cubicBezTo>
                    <a:pt x="1638156" y="5254785"/>
                    <a:pt x="1627297" y="5251547"/>
                    <a:pt x="1616629" y="5247927"/>
                  </a:cubicBezTo>
                  <a:lnTo>
                    <a:pt x="1584911" y="5235926"/>
                  </a:lnTo>
                  <a:lnTo>
                    <a:pt x="1521379" y="5211827"/>
                  </a:lnTo>
                  <a:cubicBezTo>
                    <a:pt x="1510806" y="5207732"/>
                    <a:pt x="1500138" y="5203827"/>
                    <a:pt x="1489661" y="5199540"/>
                  </a:cubicBezTo>
                  <a:lnTo>
                    <a:pt x="1458705" y="5185443"/>
                  </a:lnTo>
                  <a:lnTo>
                    <a:pt x="1396697" y="5157249"/>
                  </a:lnTo>
                  <a:cubicBezTo>
                    <a:pt x="1386410" y="5152487"/>
                    <a:pt x="1375932" y="5148010"/>
                    <a:pt x="1365741" y="5142962"/>
                  </a:cubicBezTo>
                  <a:lnTo>
                    <a:pt x="1335546" y="5127055"/>
                  </a:lnTo>
                  <a:lnTo>
                    <a:pt x="1275253" y="5095051"/>
                  </a:lnTo>
                  <a:cubicBezTo>
                    <a:pt x="1265347" y="5089527"/>
                    <a:pt x="1254965" y="5084573"/>
                    <a:pt x="1245345" y="5078573"/>
                  </a:cubicBezTo>
                  <a:lnTo>
                    <a:pt x="1216198" y="5060761"/>
                  </a:lnTo>
                  <a:lnTo>
                    <a:pt x="1158000" y="5024947"/>
                  </a:lnTo>
                  <a:cubicBezTo>
                    <a:pt x="1004457" y="4926744"/>
                    <a:pt x="862916" y="4809111"/>
                    <a:pt x="737567" y="4676713"/>
                  </a:cubicBezTo>
                  <a:cubicBezTo>
                    <a:pt x="612218" y="4544220"/>
                    <a:pt x="502299" y="4397630"/>
                    <a:pt x="409050" y="4241706"/>
                  </a:cubicBezTo>
                  <a:cubicBezTo>
                    <a:pt x="315895" y="4085687"/>
                    <a:pt x="238552" y="3920714"/>
                    <a:pt x="177973" y="3750121"/>
                  </a:cubicBezTo>
                  <a:cubicBezTo>
                    <a:pt x="116727" y="3579814"/>
                    <a:pt x="72436" y="3403982"/>
                    <a:pt x="42813" y="3226055"/>
                  </a:cubicBezTo>
                  <a:cubicBezTo>
                    <a:pt x="12905" y="3048223"/>
                    <a:pt x="-906" y="2868011"/>
                    <a:pt x="46" y="2687988"/>
                  </a:cubicBezTo>
                  <a:cubicBezTo>
                    <a:pt x="999" y="2508061"/>
                    <a:pt x="16810" y="2328229"/>
                    <a:pt x="47862" y="2151064"/>
                  </a:cubicBezTo>
                  <a:cubicBezTo>
                    <a:pt x="78818" y="1973899"/>
                    <a:pt x="123300" y="1798925"/>
                    <a:pt x="184926" y="1629761"/>
                  </a:cubicBezTo>
                  <a:cubicBezTo>
                    <a:pt x="307037" y="1291433"/>
                    <a:pt x="498013" y="975964"/>
                    <a:pt x="747949" y="718789"/>
                  </a:cubicBezTo>
                  <a:cubicBezTo>
                    <a:pt x="872822" y="590297"/>
                    <a:pt x="1011887" y="476664"/>
                    <a:pt x="1161334" y="381128"/>
                  </a:cubicBezTo>
                  <a:cubicBezTo>
                    <a:pt x="1310781" y="285688"/>
                    <a:pt x="1470420" y="208345"/>
                    <a:pt x="1635393" y="149766"/>
                  </a:cubicBezTo>
                  <a:cubicBezTo>
                    <a:pt x="1965816" y="31846"/>
                    <a:pt x="2315669" y="-8825"/>
                    <a:pt x="2659998" y="1557"/>
                  </a:cubicBezTo>
                  <a:close/>
                  <a:moveTo>
                    <a:pt x="2659712" y="30132"/>
                  </a:moveTo>
                  <a:cubicBezTo>
                    <a:pt x="2488167" y="25750"/>
                    <a:pt x="2317002" y="37466"/>
                    <a:pt x="2149267" y="68708"/>
                  </a:cubicBezTo>
                  <a:lnTo>
                    <a:pt x="2086402" y="80329"/>
                  </a:lnTo>
                  <a:lnTo>
                    <a:pt x="2024394" y="95664"/>
                  </a:lnTo>
                  <a:lnTo>
                    <a:pt x="1962577" y="111285"/>
                  </a:lnTo>
                  <a:cubicBezTo>
                    <a:pt x="1942003" y="116619"/>
                    <a:pt x="1922001" y="123953"/>
                    <a:pt x="1901712" y="130144"/>
                  </a:cubicBezTo>
                  <a:lnTo>
                    <a:pt x="1841038" y="149575"/>
                  </a:lnTo>
                  <a:cubicBezTo>
                    <a:pt x="1835990" y="151195"/>
                    <a:pt x="1830942" y="152719"/>
                    <a:pt x="1825893" y="154528"/>
                  </a:cubicBezTo>
                  <a:lnTo>
                    <a:pt x="1811034" y="160243"/>
                  </a:lnTo>
                  <a:lnTo>
                    <a:pt x="1781412" y="171864"/>
                  </a:lnTo>
                  <a:lnTo>
                    <a:pt x="1722357" y="195200"/>
                  </a:lnTo>
                  <a:lnTo>
                    <a:pt x="1707593" y="201010"/>
                  </a:lnTo>
                  <a:lnTo>
                    <a:pt x="1693210" y="207678"/>
                  </a:lnTo>
                  <a:lnTo>
                    <a:pt x="1664445" y="221108"/>
                  </a:lnTo>
                  <a:cubicBezTo>
                    <a:pt x="1510711" y="291403"/>
                    <a:pt x="1367074" y="381319"/>
                    <a:pt x="1237629" y="486856"/>
                  </a:cubicBezTo>
                  <a:cubicBezTo>
                    <a:pt x="1107994" y="592202"/>
                    <a:pt x="992361" y="712789"/>
                    <a:pt x="891396" y="843567"/>
                  </a:cubicBezTo>
                  <a:cubicBezTo>
                    <a:pt x="790335" y="974345"/>
                    <a:pt x="703467" y="1114934"/>
                    <a:pt x="629839" y="1261715"/>
                  </a:cubicBezTo>
                  <a:cubicBezTo>
                    <a:pt x="611646" y="1298576"/>
                    <a:pt x="594692" y="1336009"/>
                    <a:pt x="576975" y="1372871"/>
                  </a:cubicBezTo>
                  <a:cubicBezTo>
                    <a:pt x="560592" y="1410495"/>
                    <a:pt x="545162" y="1448595"/>
                    <a:pt x="529160" y="1486219"/>
                  </a:cubicBezTo>
                  <a:lnTo>
                    <a:pt x="485821" y="1601376"/>
                  </a:lnTo>
                  <a:lnTo>
                    <a:pt x="447531" y="1718248"/>
                  </a:lnTo>
                  <a:cubicBezTo>
                    <a:pt x="399429" y="1875029"/>
                    <a:pt x="362377" y="2035240"/>
                    <a:pt x="339041" y="2197641"/>
                  </a:cubicBezTo>
                  <a:cubicBezTo>
                    <a:pt x="315800" y="2360042"/>
                    <a:pt x="304560" y="2524063"/>
                    <a:pt x="305608" y="2687988"/>
                  </a:cubicBezTo>
                  <a:cubicBezTo>
                    <a:pt x="307989" y="3015648"/>
                    <a:pt x="357900" y="3343022"/>
                    <a:pt x="460770" y="3652299"/>
                  </a:cubicBezTo>
                  <a:cubicBezTo>
                    <a:pt x="563736" y="3961004"/>
                    <a:pt x="721089" y="4251993"/>
                    <a:pt x="936163" y="4493738"/>
                  </a:cubicBezTo>
                  <a:cubicBezTo>
                    <a:pt x="1150857" y="4735673"/>
                    <a:pt x="1423653" y="4922553"/>
                    <a:pt x="1727024" y="5041997"/>
                  </a:cubicBezTo>
                  <a:lnTo>
                    <a:pt x="1784364" y="5063523"/>
                  </a:lnTo>
                  <a:lnTo>
                    <a:pt x="1813035" y="5074477"/>
                  </a:lnTo>
                  <a:cubicBezTo>
                    <a:pt x="1822560" y="5078097"/>
                    <a:pt x="1832466" y="5080763"/>
                    <a:pt x="1842181" y="5083907"/>
                  </a:cubicBezTo>
                  <a:lnTo>
                    <a:pt x="1900760" y="5102290"/>
                  </a:lnTo>
                  <a:cubicBezTo>
                    <a:pt x="1920381" y="5108291"/>
                    <a:pt x="1939717" y="5115149"/>
                    <a:pt x="1959815" y="5119625"/>
                  </a:cubicBezTo>
                  <a:lnTo>
                    <a:pt x="2019537" y="5134866"/>
                  </a:lnTo>
                  <a:lnTo>
                    <a:pt x="2049445" y="5142581"/>
                  </a:lnTo>
                  <a:cubicBezTo>
                    <a:pt x="2059446" y="5145152"/>
                    <a:pt x="2069352" y="5147915"/>
                    <a:pt x="2079544" y="5149629"/>
                  </a:cubicBezTo>
                  <a:lnTo>
                    <a:pt x="2201178" y="5173442"/>
                  </a:lnTo>
                  <a:lnTo>
                    <a:pt x="2324337" y="5190587"/>
                  </a:lnTo>
                  <a:cubicBezTo>
                    <a:pt x="2344815" y="5194016"/>
                    <a:pt x="2365675" y="5194778"/>
                    <a:pt x="2386344" y="5196873"/>
                  </a:cubicBezTo>
                  <a:lnTo>
                    <a:pt x="2448638" y="5202207"/>
                  </a:lnTo>
                  <a:cubicBezTo>
                    <a:pt x="2489881" y="5206779"/>
                    <a:pt x="2532649" y="5206589"/>
                    <a:pt x="2574844" y="5208303"/>
                  </a:cubicBezTo>
                  <a:lnTo>
                    <a:pt x="2702003" y="5212209"/>
                  </a:lnTo>
                  <a:lnTo>
                    <a:pt x="2765725" y="5213828"/>
                  </a:lnTo>
                  <a:lnTo>
                    <a:pt x="2797634" y="5214685"/>
                  </a:lnTo>
                  <a:cubicBezTo>
                    <a:pt x="2808207" y="5214780"/>
                    <a:pt x="2818684" y="5214304"/>
                    <a:pt x="2829162" y="5214113"/>
                  </a:cubicBezTo>
                  <a:lnTo>
                    <a:pt x="2955273" y="5211256"/>
                  </a:lnTo>
                  <a:lnTo>
                    <a:pt x="3081098" y="5201922"/>
                  </a:lnTo>
                  <a:cubicBezTo>
                    <a:pt x="3102148" y="5200779"/>
                    <a:pt x="3122913" y="5197635"/>
                    <a:pt x="3143772" y="5194968"/>
                  </a:cubicBezTo>
                  <a:lnTo>
                    <a:pt x="3206352" y="5186777"/>
                  </a:lnTo>
                  <a:cubicBezTo>
                    <a:pt x="3248357" y="5182395"/>
                    <a:pt x="3289410" y="5173347"/>
                    <a:pt x="3330843" y="5165727"/>
                  </a:cubicBezTo>
                  <a:cubicBezTo>
                    <a:pt x="3351513" y="5161726"/>
                    <a:pt x="3372277" y="5158107"/>
                    <a:pt x="3392851" y="5153725"/>
                  </a:cubicBezTo>
                  <a:lnTo>
                    <a:pt x="3454097" y="5138580"/>
                  </a:lnTo>
                  <a:lnTo>
                    <a:pt x="3515343" y="5123150"/>
                  </a:lnTo>
                  <a:cubicBezTo>
                    <a:pt x="3535726" y="5117626"/>
                    <a:pt x="3555634" y="5110863"/>
                    <a:pt x="3575731" y="5104766"/>
                  </a:cubicBezTo>
                  <a:lnTo>
                    <a:pt x="3636120" y="5086002"/>
                  </a:lnTo>
                  <a:lnTo>
                    <a:pt x="3651169" y="5081240"/>
                  </a:lnTo>
                  <a:lnTo>
                    <a:pt x="3665933" y="5075620"/>
                  </a:lnTo>
                  <a:lnTo>
                    <a:pt x="3695460" y="5064380"/>
                  </a:lnTo>
                  <a:cubicBezTo>
                    <a:pt x="4011691" y="4948080"/>
                    <a:pt x="4301346" y="4756437"/>
                    <a:pt x="4526898" y="4505644"/>
                  </a:cubicBezTo>
                  <a:lnTo>
                    <a:pt x="4569094" y="4458590"/>
                  </a:lnTo>
                  <a:cubicBezTo>
                    <a:pt x="4582905" y="4442684"/>
                    <a:pt x="4595478" y="4425729"/>
                    <a:pt x="4608813" y="4409441"/>
                  </a:cubicBezTo>
                  <a:lnTo>
                    <a:pt x="4648056" y="4360007"/>
                  </a:lnTo>
                  <a:cubicBezTo>
                    <a:pt x="4660534" y="4343052"/>
                    <a:pt x="4672535" y="4325812"/>
                    <a:pt x="4684822" y="4308667"/>
                  </a:cubicBezTo>
                  <a:cubicBezTo>
                    <a:pt x="4697014" y="4291522"/>
                    <a:pt x="4709206" y="4274377"/>
                    <a:pt x="4721017" y="4257041"/>
                  </a:cubicBezTo>
                  <a:lnTo>
                    <a:pt x="4754545" y="4203606"/>
                  </a:lnTo>
                  <a:cubicBezTo>
                    <a:pt x="4765594" y="4185699"/>
                    <a:pt x="4777310" y="4168268"/>
                    <a:pt x="4787692" y="4149980"/>
                  </a:cubicBezTo>
                  <a:lnTo>
                    <a:pt x="4818268" y="4094831"/>
                  </a:lnTo>
                  <a:cubicBezTo>
                    <a:pt x="4899040" y="3947574"/>
                    <a:pt x="4963143" y="3791650"/>
                    <a:pt x="5011244" y="3631630"/>
                  </a:cubicBezTo>
                  <a:cubicBezTo>
                    <a:pt x="5059440" y="3471610"/>
                    <a:pt x="5092683" y="3307589"/>
                    <a:pt x="5111352" y="3142426"/>
                  </a:cubicBezTo>
                  <a:lnTo>
                    <a:pt x="5122877" y="3018410"/>
                  </a:lnTo>
                  <a:cubicBezTo>
                    <a:pt x="5124972" y="2976977"/>
                    <a:pt x="5127735" y="2935543"/>
                    <a:pt x="5129259" y="2894204"/>
                  </a:cubicBezTo>
                  <a:cubicBezTo>
                    <a:pt x="5129735" y="2852771"/>
                    <a:pt x="5131354" y="2811432"/>
                    <a:pt x="5131069" y="2769998"/>
                  </a:cubicBezTo>
                  <a:lnTo>
                    <a:pt x="5129735" y="2707990"/>
                  </a:lnTo>
                  <a:cubicBezTo>
                    <a:pt x="5129163" y="2687321"/>
                    <a:pt x="5129735" y="2666652"/>
                    <a:pt x="5128116" y="2646078"/>
                  </a:cubicBezTo>
                  <a:lnTo>
                    <a:pt x="5124687" y="2584165"/>
                  </a:lnTo>
                  <a:cubicBezTo>
                    <a:pt x="5123449" y="2563592"/>
                    <a:pt x="5122782" y="2542922"/>
                    <a:pt x="5120401" y="2522444"/>
                  </a:cubicBezTo>
                  <a:lnTo>
                    <a:pt x="5114876" y="2460817"/>
                  </a:lnTo>
                  <a:lnTo>
                    <a:pt x="5112209" y="2430051"/>
                  </a:lnTo>
                  <a:cubicBezTo>
                    <a:pt x="5111352" y="2419764"/>
                    <a:pt x="5109637" y="2409572"/>
                    <a:pt x="5108399" y="2399381"/>
                  </a:cubicBezTo>
                  <a:cubicBezTo>
                    <a:pt x="5098398" y="2317561"/>
                    <a:pt x="5085920" y="2236027"/>
                    <a:pt x="5070108" y="2155255"/>
                  </a:cubicBezTo>
                  <a:cubicBezTo>
                    <a:pt x="5038676" y="1993711"/>
                    <a:pt x="4995051" y="1834738"/>
                    <a:pt x="4939140" y="1680338"/>
                  </a:cubicBezTo>
                  <a:cubicBezTo>
                    <a:pt x="4827126" y="1371824"/>
                    <a:pt x="4667392" y="1079406"/>
                    <a:pt x="4452888" y="826517"/>
                  </a:cubicBezTo>
                  <a:cubicBezTo>
                    <a:pt x="4345923" y="700025"/>
                    <a:pt x="4225241" y="583915"/>
                    <a:pt x="4091605" y="482855"/>
                  </a:cubicBezTo>
                  <a:cubicBezTo>
                    <a:pt x="4058077" y="457805"/>
                    <a:pt x="4023406" y="434183"/>
                    <a:pt x="3989211" y="409703"/>
                  </a:cubicBezTo>
                  <a:cubicBezTo>
                    <a:pt x="3954159" y="386653"/>
                    <a:pt x="3918155" y="364840"/>
                    <a:pt x="3882531" y="342171"/>
                  </a:cubicBezTo>
                  <a:cubicBezTo>
                    <a:pt x="3846051" y="321025"/>
                    <a:pt x="3808617" y="301594"/>
                    <a:pt x="3771565" y="281211"/>
                  </a:cubicBezTo>
                  <a:cubicBezTo>
                    <a:pt x="3733942" y="262066"/>
                    <a:pt x="3695270" y="244730"/>
                    <a:pt x="3656884" y="226633"/>
                  </a:cubicBezTo>
                  <a:lnTo>
                    <a:pt x="3642406" y="219965"/>
                  </a:lnTo>
                  <a:lnTo>
                    <a:pt x="3627642" y="214060"/>
                  </a:lnTo>
                  <a:lnTo>
                    <a:pt x="3598115" y="202249"/>
                  </a:lnTo>
                  <a:lnTo>
                    <a:pt x="3538965" y="178627"/>
                  </a:lnTo>
                  <a:cubicBezTo>
                    <a:pt x="3519438" y="170149"/>
                    <a:pt x="3498960" y="164434"/>
                    <a:pt x="3478767" y="157576"/>
                  </a:cubicBezTo>
                  <a:lnTo>
                    <a:pt x="3418092" y="137764"/>
                  </a:lnTo>
                  <a:lnTo>
                    <a:pt x="3387708" y="127954"/>
                  </a:lnTo>
                  <a:lnTo>
                    <a:pt x="3356847" y="119762"/>
                  </a:lnTo>
                  <a:lnTo>
                    <a:pt x="3295029" y="103570"/>
                  </a:lnTo>
                  <a:cubicBezTo>
                    <a:pt x="3253977" y="91759"/>
                    <a:pt x="3211876" y="84710"/>
                    <a:pt x="3170061" y="76233"/>
                  </a:cubicBezTo>
                  <a:cubicBezTo>
                    <a:pt x="3002326" y="43848"/>
                    <a:pt x="2831257" y="29560"/>
                    <a:pt x="2659712" y="30132"/>
                  </a:cubicBezTo>
                  <a:close/>
                </a:path>
              </a:pathLst>
            </a:custGeom>
            <a:ln w="9525" cap="flat">
              <a:noFill/>
              <a:prstDash val="solid"/>
              <a:miter/>
            </a:ln>
          </p:spPr>
          <p:txBody>
            <a:bodyPr rtlCol="0" anchor="ctr"/>
            <a:lstStyle/>
            <a:p>
              <a:endParaRPr lang="en-US"/>
            </a:p>
          </p:txBody>
        </p:sp>
      </p:grpSp>
      <p:grpSp>
        <p:nvGrpSpPr>
          <p:cNvPr id="44" name="Group 29">
            <a:extLst>
              <a:ext uri="{FF2B5EF4-FFF2-40B4-BE49-F238E27FC236}">
                <a16:creationId xmlns:a16="http://schemas.microsoft.com/office/drawing/2014/main" id="{51AC3D20-E4ED-49E6-AADF-E32D5427EC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32" y="3757558"/>
            <a:ext cx="3606713" cy="3109922"/>
            <a:chOff x="6642" y="3804226"/>
            <a:chExt cx="3664532" cy="3063253"/>
          </a:xfrm>
        </p:grpSpPr>
        <p:sp>
          <p:nvSpPr>
            <p:cNvPr id="45" name="Freeform: Shape 30">
              <a:extLst>
                <a:ext uri="{FF2B5EF4-FFF2-40B4-BE49-F238E27FC236}">
                  <a16:creationId xmlns:a16="http://schemas.microsoft.com/office/drawing/2014/main" id="{21CA964C-EED3-4447-826F-685E33AEC2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643" y="3938592"/>
              <a:ext cx="3481139" cy="2928886"/>
            </a:xfrm>
            <a:custGeom>
              <a:avLst/>
              <a:gdLst>
                <a:gd name="connsiteX0" fmla="*/ 0 w 3481139"/>
                <a:gd name="connsiteY0" fmla="*/ 2638819 h 2928886"/>
                <a:gd name="connsiteX1" fmla="*/ 31090 w 3481139"/>
                <a:gd name="connsiteY1" fmla="*/ 2704150 h 2928886"/>
                <a:gd name="connsiteX2" fmla="*/ 120149 w 3481139"/>
                <a:gd name="connsiteY2" fmla="*/ 2845955 h 2928886"/>
                <a:gd name="connsiteX3" fmla="*/ 185501 w 3481139"/>
                <a:gd name="connsiteY3" fmla="*/ 2928886 h 2928886"/>
                <a:gd name="connsiteX4" fmla="*/ 0 w 3481139"/>
                <a:gd name="connsiteY4" fmla="*/ 2928886 h 2928886"/>
                <a:gd name="connsiteX5" fmla="*/ 1421035 w 3481139"/>
                <a:gd name="connsiteY5" fmla="*/ 1378 h 2928886"/>
                <a:gd name="connsiteX6" fmla="*/ 2605678 w 3481139"/>
                <a:gd name="connsiteY6" fmla="*/ 348168 h 2928886"/>
                <a:gd name="connsiteX7" fmla="*/ 3411215 w 3481139"/>
                <a:gd name="connsiteY7" fmla="*/ 1492067 h 2928886"/>
                <a:gd name="connsiteX8" fmla="*/ 3306857 w 3481139"/>
                <a:gd name="connsiteY8" fmla="*/ 2839295 h 2928886"/>
                <a:gd name="connsiteX9" fmla="*/ 3261670 w 3481139"/>
                <a:gd name="connsiteY9" fmla="*/ 2928886 h 2928886"/>
                <a:gd name="connsiteX10" fmla="*/ 2857174 w 3481139"/>
                <a:gd name="connsiteY10" fmla="*/ 2928886 h 2928886"/>
                <a:gd name="connsiteX11" fmla="*/ 2915377 w 3481139"/>
                <a:gd name="connsiteY11" fmla="*/ 2836712 h 2928886"/>
                <a:gd name="connsiteX12" fmla="*/ 3115608 w 3481139"/>
                <a:gd name="connsiteY12" fmla="*/ 2239047 h 2928886"/>
                <a:gd name="connsiteX13" fmla="*/ 3072115 w 3481139"/>
                <a:gd name="connsiteY13" fmla="*/ 1582856 h 2928886"/>
                <a:gd name="connsiteX14" fmla="*/ 2816844 w 3481139"/>
                <a:gd name="connsiteY14" fmla="*/ 1040240 h 2928886"/>
                <a:gd name="connsiteX15" fmla="*/ 2406710 w 3481139"/>
                <a:gd name="connsiteY15" fmla="*/ 637298 h 2928886"/>
                <a:gd name="connsiteX16" fmla="*/ 1778438 w 3481139"/>
                <a:gd name="connsiteY16" fmla="*/ 376813 h 2928886"/>
                <a:gd name="connsiteX17" fmla="*/ 1082136 w 3481139"/>
                <a:gd name="connsiteY17" fmla="*/ 405400 h 2928886"/>
                <a:gd name="connsiteX18" fmla="*/ 770453 w 3481139"/>
                <a:gd name="connsiteY18" fmla="*/ 610712 h 2928886"/>
                <a:gd name="connsiteX19" fmla="*/ 504311 w 3481139"/>
                <a:gd name="connsiteY19" fmla="*/ 1053517 h 2928886"/>
                <a:gd name="connsiteX20" fmla="*/ 370837 w 3481139"/>
                <a:gd name="connsiteY20" fmla="*/ 1303660 h 2928886"/>
                <a:gd name="connsiteX21" fmla="*/ 18332 w 3481139"/>
                <a:gd name="connsiteY21" fmla="*/ 1735234 h 2928886"/>
                <a:gd name="connsiteX22" fmla="*/ 0 w 3481139"/>
                <a:gd name="connsiteY22" fmla="*/ 1752611 h 2928886"/>
                <a:gd name="connsiteX23" fmla="*/ 0 w 3481139"/>
                <a:gd name="connsiteY23" fmla="*/ 1233485 h 2928886"/>
                <a:gd name="connsiteX24" fmla="*/ 18046 w 3481139"/>
                <a:gd name="connsiteY24" fmla="*/ 1208183 h 2928886"/>
                <a:gd name="connsiteX25" fmla="*/ 65393 w 3481139"/>
                <a:gd name="connsiteY25" fmla="*/ 1130865 h 2928886"/>
                <a:gd name="connsiteX26" fmla="*/ 991384 w 3481139"/>
                <a:gd name="connsiteY26" fmla="*/ 66436 h 2928886"/>
                <a:gd name="connsiteX27" fmla="*/ 1421035 w 3481139"/>
                <a:gd name="connsiteY27" fmla="*/ 1378 h 2928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481139" h="2928886">
                  <a:moveTo>
                    <a:pt x="0" y="2638819"/>
                  </a:moveTo>
                  <a:lnTo>
                    <a:pt x="31090" y="2704150"/>
                  </a:lnTo>
                  <a:cubicBezTo>
                    <a:pt x="57644" y="2752264"/>
                    <a:pt x="87419" y="2799634"/>
                    <a:pt x="120149" y="2845955"/>
                  </a:cubicBezTo>
                  <a:lnTo>
                    <a:pt x="185501" y="2928886"/>
                  </a:lnTo>
                  <a:lnTo>
                    <a:pt x="0" y="2928886"/>
                  </a:lnTo>
                  <a:close/>
                  <a:moveTo>
                    <a:pt x="1421035" y="1378"/>
                  </a:moveTo>
                  <a:cubicBezTo>
                    <a:pt x="1848323" y="-14790"/>
                    <a:pt x="2262193" y="111988"/>
                    <a:pt x="2605678" y="348168"/>
                  </a:cubicBezTo>
                  <a:cubicBezTo>
                    <a:pt x="2986690" y="610157"/>
                    <a:pt x="3281171" y="1006736"/>
                    <a:pt x="3411215" y="1492067"/>
                  </a:cubicBezTo>
                  <a:cubicBezTo>
                    <a:pt x="3536497" y="1959627"/>
                    <a:pt x="3488465" y="2432119"/>
                    <a:pt x="3306857" y="2839295"/>
                  </a:cubicBezTo>
                  <a:lnTo>
                    <a:pt x="3261670" y="2928886"/>
                  </a:lnTo>
                  <a:lnTo>
                    <a:pt x="2857174" y="2928886"/>
                  </a:lnTo>
                  <a:lnTo>
                    <a:pt x="2915377" y="2836712"/>
                  </a:lnTo>
                  <a:cubicBezTo>
                    <a:pt x="3020179" y="2651516"/>
                    <a:pt x="3087510" y="2450417"/>
                    <a:pt x="3115608" y="2239047"/>
                  </a:cubicBezTo>
                  <a:cubicBezTo>
                    <a:pt x="3144700" y="2019998"/>
                    <a:pt x="3130088" y="1799215"/>
                    <a:pt x="3072115" y="1582856"/>
                  </a:cubicBezTo>
                  <a:cubicBezTo>
                    <a:pt x="3019429" y="1386229"/>
                    <a:pt x="2933521" y="1203663"/>
                    <a:pt x="2816844" y="1040240"/>
                  </a:cubicBezTo>
                  <a:cubicBezTo>
                    <a:pt x="2704247" y="882558"/>
                    <a:pt x="2566242" y="746942"/>
                    <a:pt x="2406710" y="637298"/>
                  </a:cubicBezTo>
                  <a:cubicBezTo>
                    <a:pt x="2218030" y="507559"/>
                    <a:pt x="2000748" y="417531"/>
                    <a:pt x="1778438" y="376813"/>
                  </a:cubicBezTo>
                  <a:cubicBezTo>
                    <a:pt x="1545966" y="334240"/>
                    <a:pt x="1311716" y="343884"/>
                    <a:pt x="1082136" y="405400"/>
                  </a:cubicBezTo>
                  <a:cubicBezTo>
                    <a:pt x="957109" y="438901"/>
                    <a:pt x="861000" y="502225"/>
                    <a:pt x="770453" y="610712"/>
                  </a:cubicBezTo>
                  <a:cubicBezTo>
                    <a:pt x="672863" y="727627"/>
                    <a:pt x="591021" y="885960"/>
                    <a:pt x="504311" y="1053517"/>
                  </a:cubicBezTo>
                  <a:cubicBezTo>
                    <a:pt x="462225" y="1134849"/>
                    <a:pt x="418774" y="1218945"/>
                    <a:pt x="370837" y="1303660"/>
                  </a:cubicBezTo>
                  <a:cubicBezTo>
                    <a:pt x="249038" y="1518990"/>
                    <a:pt x="115673" y="1643965"/>
                    <a:pt x="18332" y="1735234"/>
                  </a:cubicBezTo>
                  <a:lnTo>
                    <a:pt x="0" y="1752611"/>
                  </a:lnTo>
                  <a:lnTo>
                    <a:pt x="0" y="1233485"/>
                  </a:lnTo>
                  <a:lnTo>
                    <a:pt x="18046" y="1208183"/>
                  </a:lnTo>
                  <a:cubicBezTo>
                    <a:pt x="33947" y="1184196"/>
                    <a:pt x="49756" y="1158514"/>
                    <a:pt x="65393" y="1130865"/>
                  </a:cubicBezTo>
                  <a:cubicBezTo>
                    <a:pt x="315656" y="688463"/>
                    <a:pt x="466320" y="207127"/>
                    <a:pt x="991384" y="66436"/>
                  </a:cubicBezTo>
                  <a:cubicBezTo>
                    <a:pt x="1134686" y="28039"/>
                    <a:pt x="1278606" y="6767"/>
                    <a:pt x="1421035" y="1378"/>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reeform: Shape 31">
              <a:extLst>
                <a:ext uri="{FF2B5EF4-FFF2-40B4-BE49-F238E27FC236}">
                  <a16:creationId xmlns:a16="http://schemas.microsoft.com/office/drawing/2014/main" id="{54482870-6C00-4014-90C6-638B19BB54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643" y="3938592"/>
              <a:ext cx="3481139" cy="2928886"/>
            </a:xfrm>
            <a:custGeom>
              <a:avLst/>
              <a:gdLst>
                <a:gd name="connsiteX0" fmla="*/ 0 w 3481139"/>
                <a:gd name="connsiteY0" fmla="*/ 2454676 h 2928886"/>
                <a:gd name="connsiteX1" fmla="*/ 23037 w 3481139"/>
                <a:gd name="connsiteY1" fmla="*/ 2524361 h 2928886"/>
                <a:gd name="connsiteX2" fmla="*/ 92498 w 3481139"/>
                <a:gd name="connsiteY2" fmla="*/ 2670254 h 2928886"/>
                <a:gd name="connsiteX3" fmla="*/ 177819 w 3481139"/>
                <a:gd name="connsiteY3" fmla="*/ 2806016 h 2928886"/>
                <a:gd name="connsiteX4" fmla="*/ 274733 w 3481139"/>
                <a:gd name="connsiteY4" fmla="*/ 2928886 h 2928886"/>
                <a:gd name="connsiteX5" fmla="*/ 0 w 3481139"/>
                <a:gd name="connsiteY5" fmla="*/ 2928886 h 2928886"/>
                <a:gd name="connsiteX6" fmla="*/ 1421035 w 3481139"/>
                <a:gd name="connsiteY6" fmla="*/ 1378 h 2928886"/>
                <a:gd name="connsiteX7" fmla="*/ 2605678 w 3481139"/>
                <a:gd name="connsiteY7" fmla="*/ 348168 h 2928886"/>
                <a:gd name="connsiteX8" fmla="*/ 3411215 w 3481139"/>
                <a:gd name="connsiteY8" fmla="*/ 1492067 h 2928886"/>
                <a:gd name="connsiteX9" fmla="*/ 3306857 w 3481139"/>
                <a:gd name="connsiteY9" fmla="*/ 2839295 h 2928886"/>
                <a:gd name="connsiteX10" fmla="*/ 3261670 w 3481139"/>
                <a:gd name="connsiteY10" fmla="*/ 2928886 h 2928886"/>
                <a:gd name="connsiteX11" fmla="*/ 2774329 w 3481139"/>
                <a:gd name="connsiteY11" fmla="*/ 2928886 h 2928886"/>
                <a:gd name="connsiteX12" fmla="*/ 2854316 w 3481139"/>
                <a:gd name="connsiteY12" fmla="*/ 2802203 h 2928886"/>
                <a:gd name="connsiteX13" fmla="*/ 3046067 w 3481139"/>
                <a:gd name="connsiteY13" fmla="*/ 2229848 h 2928886"/>
                <a:gd name="connsiteX14" fmla="*/ 3004330 w 3481139"/>
                <a:gd name="connsiteY14" fmla="*/ 1601092 h 2928886"/>
                <a:gd name="connsiteX15" fmla="*/ 2759775 w 3481139"/>
                <a:gd name="connsiteY15" fmla="*/ 1081112 h 2928886"/>
                <a:gd name="connsiteX16" fmla="*/ 2367007 w 3481139"/>
                <a:gd name="connsiteY16" fmla="*/ 695245 h 2928886"/>
                <a:gd name="connsiteX17" fmla="*/ 1765861 w 3481139"/>
                <a:gd name="connsiteY17" fmla="*/ 445951 h 2928886"/>
                <a:gd name="connsiteX18" fmla="*/ 1100322 w 3481139"/>
                <a:gd name="connsiteY18" fmla="*/ 473271 h 2928886"/>
                <a:gd name="connsiteX19" fmla="*/ 566662 w 3481139"/>
                <a:gd name="connsiteY19" fmla="*/ 1085790 h 2928886"/>
                <a:gd name="connsiteX20" fmla="*/ 431916 w 3481139"/>
                <a:gd name="connsiteY20" fmla="*/ 1338236 h 2928886"/>
                <a:gd name="connsiteX21" fmla="*/ 66359 w 3481139"/>
                <a:gd name="connsiteY21" fmla="*/ 1786460 h 2928886"/>
                <a:gd name="connsiteX22" fmla="*/ 1807 w 3481139"/>
                <a:gd name="connsiteY22" fmla="*/ 1848695 h 2928886"/>
                <a:gd name="connsiteX23" fmla="*/ 0 w 3481139"/>
                <a:gd name="connsiteY23" fmla="*/ 1850695 h 2928886"/>
                <a:gd name="connsiteX24" fmla="*/ 0 w 3481139"/>
                <a:gd name="connsiteY24" fmla="*/ 1233485 h 2928886"/>
                <a:gd name="connsiteX25" fmla="*/ 18046 w 3481139"/>
                <a:gd name="connsiteY25" fmla="*/ 1208183 h 2928886"/>
                <a:gd name="connsiteX26" fmla="*/ 65393 w 3481139"/>
                <a:gd name="connsiteY26" fmla="*/ 1130865 h 2928886"/>
                <a:gd name="connsiteX27" fmla="*/ 991384 w 3481139"/>
                <a:gd name="connsiteY27" fmla="*/ 66436 h 2928886"/>
                <a:gd name="connsiteX28" fmla="*/ 1421035 w 3481139"/>
                <a:gd name="connsiteY28" fmla="*/ 1378 h 2928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481139" h="2928886">
                  <a:moveTo>
                    <a:pt x="0" y="2454676"/>
                  </a:moveTo>
                  <a:lnTo>
                    <a:pt x="23037" y="2524361"/>
                  </a:lnTo>
                  <a:cubicBezTo>
                    <a:pt x="42843" y="2573572"/>
                    <a:pt x="66005" y="2622232"/>
                    <a:pt x="92498" y="2670254"/>
                  </a:cubicBezTo>
                  <a:cubicBezTo>
                    <a:pt x="117915" y="2716294"/>
                    <a:pt x="146441" y="2761645"/>
                    <a:pt x="177819" y="2806016"/>
                  </a:cubicBezTo>
                  <a:lnTo>
                    <a:pt x="274733" y="2928886"/>
                  </a:lnTo>
                  <a:lnTo>
                    <a:pt x="0" y="2928886"/>
                  </a:lnTo>
                  <a:close/>
                  <a:moveTo>
                    <a:pt x="1421035" y="1378"/>
                  </a:moveTo>
                  <a:cubicBezTo>
                    <a:pt x="1848323" y="-14790"/>
                    <a:pt x="2262193" y="111988"/>
                    <a:pt x="2605678" y="348168"/>
                  </a:cubicBezTo>
                  <a:cubicBezTo>
                    <a:pt x="2986690" y="610157"/>
                    <a:pt x="3281171" y="1006736"/>
                    <a:pt x="3411215" y="1492067"/>
                  </a:cubicBezTo>
                  <a:cubicBezTo>
                    <a:pt x="3536497" y="1959627"/>
                    <a:pt x="3488465" y="2432119"/>
                    <a:pt x="3306857" y="2839295"/>
                  </a:cubicBezTo>
                  <a:lnTo>
                    <a:pt x="3261670" y="2928886"/>
                  </a:lnTo>
                  <a:lnTo>
                    <a:pt x="2774329" y="2928886"/>
                  </a:lnTo>
                  <a:lnTo>
                    <a:pt x="2854316" y="2802203"/>
                  </a:lnTo>
                  <a:cubicBezTo>
                    <a:pt x="2954670" y="2624813"/>
                    <a:pt x="3019198" y="2432241"/>
                    <a:pt x="3046067" y="2229848"/>
                  </a:cubicBezTo>
                  <a:cubicBezTo>
                    <a:pt x="3073918" y="2019997"/>
                    <a:pt x="3059887" y="1808433"/>
                    <a:pt x="3004330" y="1601092"/>
                  </a:cubicBezTo>
                  <a:cubicBezTo>
                    <a:pt x="2953824" y="1412601"/>
                    <a:pt x="2871570" y="1237702"/>
                    <a:pt x="2759775" y="1081112"/>
                  </a:cubicBezTo>
                  <a:cubicBezTo>
                    <a:pt x="2651938" y="930074"/>
                    <a:pt x="2519787" y="800304"/>
                    <a:pt x="2367007" y="695245"/>
                  </a:cubicBezTo>
                  <a:cubicBezTo>
                    <a:pt x="2186422" y="571040"/>
                    <a:pt x="1978537" y="484889"/>
                    <a:pt x="1765861" y="445951"/>
                  </a:cubicBezTo>
                  <a:cubicBezTo>
                    <a:pt x="1543705" y="405264"/>
                    <a:pt x="1319800" y="414462"/>
                    <a:pt x="1100322" y="473271"/>
                  </a:cubicBezTo>
                  <a:cubicBezTo>
                    <a:pt x="859826" y="537712"/>
                    <a:pt x="751918" y="727591"/>
                    <a:pt x="566662" y="1085790"/>
                  </a:cubicBezTo>
                  <a:cubicBezTo>
                    <a:pt x="524297" y="1167705"/>
                    <a:pt x="480498" y="1252403"/>
                    <a:pt x="431916" y="1338236"/>
                  </a:cubicBezTo>
                  <a:cubicBezTo>
                    <a:pt x="304892" y="1562816"/>
                    <a:pt x="167019" y="1692123"/>
                    <a:pt x="66359" y="1786460"/>
                  </a:cubicBezTo>
                  <a:cubicBezTo>
                    <a:pt x="41685" y="1809641"/>
                    <a:pt x="19588" y="1830368"/>
                    <a:pt x="1807" y="1848695"/>
                  </a:cubicBezTo>
                  <a:lnTo>
                    <a:pt x="0" y="1850695"/>
                  </a:lnTo>
                  <a:lnTo>
                    <a:pt x="0" y="1233485"/>
                  </a:lnTo>
                  <a:lnTo>
                    <a:pt x="18046" y="1208183"/>
                  </a:lnTo>
                  <a:cubicBezTo>
                    <a:pt x="33947" y="1184196"/>
                    <a:pt x="49756" y="1158514"/>
                    <a:pt x="65393" y="1130865"/>
                  </a:cubicBezTo>
                  <a:cubicBezTo>
                    <a:pt x="315656" y="688463"/>
                    <a:pt x="466320" y="207127"/>
                    <a:pt x="991384" y="66436"/>
                  </a:cubicBezTo>
                  <a:cubicBezTo>
                    <a:pt x="1134686" y="28039"/>
                    <a:pt x="1278606" y="6767"/>
                    <a:pt x="1421035" y="1378"/>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46" name="Freeform: Shape 32">
              <a:extLst>
                <a:ext uri="{FF2B5EF4-FFF2-40B4-BE49-F238E27FC236}">
                  <a16:creationId xmlns:a16="http://schemas.microsoft.com/office/drawing/2014/main" id="{A97410C4-9F35-480D-AF41-9881677BAA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642" y="3804226"/>
              <a:ext cx="3664532" cy="3063253"/>
            </a:xfrm>
            <a:custGeom>
              <a:avLst/>
              <a:gdLst>
                <a:gd name="connsiteX0" fmla="*/ 1589544 w 3664532"/>
                <a:gd name="connsiteY0" fmla="*/ 1348 h 3063253"/>
                <a:gd name="connsiteX1" fmla="*/ 3592316 w 3664532"/>
                <a:gd name="connsiteY1" fmla="*/ 1577908 h 3063253"/>
                <a:gd name="connsiteX2" fmla="*/ 3464985 w 3664532"/>
                <a:gd name="connsiteY2" fmla="*/ 3019497 h 3063253"/>
                <a:gd name="connsiteX3" fmla="*/ 3441980 w 3664532"/>
                <a:gd name="connsiteY3" fmla="*/ 3063253 h 3063253"/>
                <a:gd name="connsiteX4" fmla="*/ 3180670 w 3664532"/>
                <a:gd name="connsiteY4" fmla="*/ 3063253 h 3063253"/>
                <a:gd name="connsiteX5" fmla="*/ 3224136 w 3664532"/>
                <a:gd name="connsiteY5" fmla="*/ 2966554 h 3063253"/>
                <a:gd name="connsiteX6" fmla="*/ 3355620 w 3664532"/>
                <a:gd name="connsiteY6" fmla="*/ 2437076 h 3063253"/>
                <a:gd name="connsiteX7" fmla="*/ 3363467 w 3664532"/>
                <a:gd name="connsiteY7" fmla="*/ 2076633 h 3063253"/>
                <a:gd name="connsiteX8" fmla="*/ 3304293 w 3664532"/>
                <a:gd name="connsiteY8" fmla="*/ 1722087 h 3063253"/>
                <a:gd name="connsiteX9" fmla="*/ 3182877 w 3664532"/>
                <a:gd name="connsiteY9" fmla="*/ 1384217 h 3063253"/>
                <a:gd name="connsiteX10" fmla="*/ 3001025 w 3664532"/>
                <a:gd name="connsiteY10" fmla="*/ 1074386 h 3063253"/>
                <a:gd name="connsiteX11" fmla="*/ 2477205 w 3664532"/>
                <a:gd name="connsiteY11" fmla="*/ 580474 h 3063253"/>
                <a:gd name="connsiteX12" fmla="*/ 1798691 w 3664532"/>
                <a:gd name="connsiteY12" fmla="*/ 315283 h 3063253"/>
                <a:gd name="connsiteX13" fmla="*/ 1753281 w 3664532"/>
                <a:gd name="connsiteY13" fmla="*/ 307175 h 3063253"/>
                <a:gd name="connsiteX14" fmla="*/ 1730532 w 3664532"/>
                <a:gd name="connsiteY14" fmla="*/ 303097 h 3063253"/>
                <a:gd name="connsiteX15" fmla="*/ 1707599 w 3664532"/>
                <a:gd name="connsiteY15" fmla="*/ 300231 h 3063253"/>
                <a:gd name="connsiteX16" fmla="*/ 1661716 w 3664532"/>
                <a:gd name="connsiteY16" fmla="*/ 294430 h 3063253"/>
                <a:gd name="connsiteX17" fmla="*/ 1615761 w 3664532"/>
                <a:gd name="connsiteY17" fmla="*/ 289448 h 3063253"/>
                <a:gd name="connsiteX18" fmla="*/ 1523276 w 3664532"/>
                <a:gd name="connsiteY18" fmla="*/ 282763 h 3063253"/>
                <a:gd name="connsiteX19" fmla="*/ 1430359 w 3664532"/>
                <a:gd name="connsiteY19" fmla="*/ 280699 h 3063253"/>
                <a:gd name="connsiteX20" fmla="*/ 1059060 w 3664532"/>
                <a:gd name="connsiteY20" fmla="*/ 318854 h 3063253"/>
                <a:gd name="connsiteX21" fmla="*/ 1012987 w 3664532"/>
                <a:gd name="connsiteY21" fmla="*/ 328075 h 3063253"/>
                <a:gd name="connsiteX22" fmla="*/ 968530 w 3664532"/>
                <a:gd name="connsiteY22" fmla="*/ 339260 h 3063253"/>
                <a:gd name="connsiteX23" fmla="*/ 924773 w 3664532"/>
                <a:gd name="connsiteY23" fmla="*/ 352511 h 3063253"/>
                <a:gd name="connsiteX24" fmla="*/ 881731 w 3664532"/>
                <a:gd name="connsiteY24" fmla="*/ 367896 h 3063253"/>
                <a:gd name="connsiteX25" fmla="*/ 839561 w 3664532"/>
                <a:gd name="connsiteY25" fmla="*/ 385444 h 3063253"/>
                <a:gd name="connsiteX26" fmla="*/ 798365 w 3664532"/>
                <a:gd name="connsiteY26" fmla="*/ 405276 h 3063253"/>
                <a:gd name="connsiteX27" fmla="*/ 758403 w 3664532"/>
                <a:gd name="connsiteY27" fmla="*/ 427539 h 3063253"/>
                <a:gd name="connsiteX28" fmla="*/ 719600 w 3664532"/>
                <a:gd name="connsiteY28" fmla="*/ 451961 h 3063253"/>
                <a:gd name="connsiteX29" fmla="*/ 577562 w 3664532"/>
                <a:gd name="connsiteY29" fmla="*/ 569522 h 3063253"/>
                <a:gd name="connsiteX30" fmla="*/ 456753 w 3664532"/>
                <a:gd name="connsiteY30" fmla="*/ 712062 h 3063253"/>
                <a:gd name="connsiteX31" fmla="*/ 353265 w 3664532"/>
                <a:gd name="connsiteY31" fmla="*/ 870162 h 3063253"/>
                <a:gd name="connsiteX32" fmla="*/ 305715 w 3664532"/>
                <a:gd name="connsiteY32" fmla="*/ 952522 h 3063253"/>
                <a:gd name="connsiteX33" fmla="*/ 260078 w 3664532"/>
                <a:gd name="connsiteY33" fmla="*/ 1036331 h 3063253"/>
                <a:gd name="connsiteX34" fmla="*/ 170320 w 3664532"/>
                <a:gd name="connsiteY34" fmla="*/ 1205796 h 3063253"/>
                <a:gd name="connsiteX35" fmla="*/ 124857 w 3664532"/>
                <a:gd name="connsiteY35" fmla="*/ 1290794 h 3063253"/>
                <a:gd name="connsiteX36" fmla="*/ 77228 w 3664532"/>
                <a:gd name="connsiteY36" fmla="*/ 1375573 h 3063253"/>
                <a:gd name="connsiteX37" fmla="*/ 23967 w 3664532"/>
                <a:gd name="connsiteY37" fmla="*/ 1458613 h 3063253"/>
                <a:gd name="connsiteX38" fmla="*/ 0 w 3664532"/>
                <a:gd name="connsiteY38" fmla="*/ 1490102 h 3063253"/>
                <a:gd name="connsiteX39" fmla="*/ 0 w 3664532"/>
                <a:gd name="connsiteY39" fmla="*/ 600302 h 3063253"/>
                <a:gd name="connsiteX40" fmla="*/ 7155 w 3664532"/>
                <a:gd name="connsiteY40" fmla="*/ 592928 h 3063253"/>
                <a:gd name="connsiteX41" fmla="*/ 940651 w 3664532"/>
                <a:gd name="connsiteY41" fmla="*/ 75740 h 3063253"/>
                <a:gd name="connsiteX42" fmla="*/ 1589544 w 3664532"/>
                <a:gd name="connsiteY42" fmla="*/ 1348 h 306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664532" h="3063253">
                  <a:moveTo>
                    <a:pt x="1589544" y="1348"/>
                  </a:moveTo>
                  <a:cubicBezTo>
                    <a:pt x="2513808" y="33842"/>
                    <a:pt x="3344091" y="651520"/>
                    <a:pt x="3592316" y="1577908"/>
                  </a:cubicBezTo>
                  <a:cubicBezTo>
                    <a:pt x="3725976" y="2076733"/>
                    <a:pt x="3668729" y="2582423"/>
                    <a:pt x="3464985" y="3019497"/>
                  </a:cubicBezTo>
                  <a:lnTo>
                    <a:pt x="3441980" y="3063253"/>
                  </a:lnTo>
                  <a:lnTo>
                    <a:pt x="3180670" y="3063253"/>
                  </a:lnTo>
                  <a:lnTo>
                    <a:pt x="3224136" y="2966554"/>
                  </a:lnTo>
                  <a:cubicBezTo>
                    <a:pt x="3291771" y="2795537"/>
                    <a:pt x="3335430" y="2617005"/>
                    <a:pt x="3355620" y="2437076"/>
                  </a:cubicBezTo>
                  <a:cubicBezTo>
                    <a:pt x="3368996" y="2317218"/>
                    <a:pt x="3372310" y="2196423"/>
                    <a:pt x="3363467" y="2076633"/>
                  </a:cubicBezTo>
                  <a:cubicBezTo>
                    <a:pt x="3354557" y="1956861"/>
                    <a:pt x="3334732" y="1838125"/>
                    <a:pt x="3304293" y="1722087"/>
                  </a:cubicBezTo>
                  <a:cubicBezTo>
                    <a:pt x="3274126" y="1605975"/>
                    <a:pt x="3233351" y="1492852"/>
                    <a:pt x="3182877" y="1384217"/>
                  </a:cubicBezTo>
                  <a:cubicBezTo>
                    <a:pt x="3132588" y="1275460"/>
                    <a:pt x="3071047" y="1171897"/>
                    <a:pt x="3001025" y="1074386"/>
                  </a:cubicBezTo>
                  <a:cubicBezTo>
                    <a:pt x="2860378" y="879817"/>
                    <a:pt x="2682723" y="710135"/>
                    <a:pt x="2477205" y="580474"/>
                  </a:cubicBezTo>
                  <a:cubicBezTo>
                    <a:pt x="2271686" y="450814"/>
                    <a:pt x="2040125" y="361195"/>
                    <a:pt x="1798691" y="315283"/>
                  </a:cubicBezTo>
                  <a:lnTo>
                    <a:pt x="1753281" y="307175"/>
                  </a:lnTo>
                  <a:lnTo>
                    <a:pt x="1730532" y="303097"/>
                  </a:lnTo>
                  <a:lnTo>
                    <a:pt x="1707599" y="300231"/>
                  </a:lnTo>
                  <a:lnTo>
                    <a:pt x="1661716" y="294430"/>
                  </a:lnTo>
                  <a:cubicBezTo>
                    <a:pt x="1646462" y="292559"/>
                    <a:pt x="1631149" y="290194"/>
                    <a:pt x="1615761" y="289448"/>
                  </a:cubicBezTo>
                  <a:cubicBezTo>
                    <a:pt x="1584975" y="287377"/>
                    <a:pt x="1554157" y="284371"/>
                    <a:pt x="1523276" y="282763"/>
                  </a:cubicBezTo>
                  <a:lnTo>
                    <a:pt x="1430359" y="280699"/>
                  </a:lnTo>
                  <a:cubicBezTo>
                    <a:pt x="1306331" y="281594"/>
                    <a:pt x="1181785" y="294109"/>
                    <a:pt x="1059060" y="318854"/>
                  </a:cubicBezTo>
                  <a:lnTo>
                    <a:pt x="1012987" y="328075"/>
                  </a:lnTo>
                  <a:cubicBezTo>
                    <a:pt x="998030" y="331646"/>
                    <a:pt x="983384" y="335571"/>
                    <a:pt x="968530" y="339260"/>
                  </a:cubicBezTo>
                  <a:cubicBezTo>
                    <a:pt x="953853" y="343338"/>
                    <a:pt x="939377" y="348162"/>
                    <a:pt x="924773" y="352511"/>
                  </a:cubicBezTo>
                  <a:cubicBezTo>
                    <a:pt x="910278" y="357266"/>
                    <a:pt x="896136" y="362800"/>
                    <a:pt x="881731" y="367896"/>
                  </a:cubicBezTo>
                  <a:cubicBezTo>
                    <a:pt x="867590" y="373428"/>
                    <a:pt x="853698" y="379622"/>
                    <a:pt x="839561" y="385444"/>
                  </a:cubicBezTo>
                  <a:cubicBezTo>
                    <a:pt x="825810" y="391891"/>
                    <a:pt x="812130" y="398609"/>
                    <a:pt x="798365" y="405276"/>
                  </a:cubicBezTo>
                  <a:cubicBezTo>
                    <a:pt x="785090" y="412685"/>
                    <a:pt x="771605" y="419858"/>
                    <a:pt x="758403" y="427539"/>
                  </a:cubicBezTo>
                  <a:cubicBezTo>
                    <a:pt x="745548" y="435706"/>
                    <a:pt x="732259" y="443337"/>
                    <a:pt x="719600" y="451961"/>
                  </a:cubicBezTo>
                  <a:cubicBezTo>
                    <a:pt x="668664" y="485885"/>
                    <a:pt x="621352" y="525741"/>
                    <a:pt x="577562" y="569522"/>
                  </a:cubicBezTo>
                  <a:cubicBezTo>
                    <a:pt x="534000" y="613606"/>
                    <a:pt x="493580" y="661281"/>
                    <a:pt x="456753" y="712062"/>
                  </a:cubicBezTo>
                  <a:cubicBezTo>
                    <a:pt x="419754" y="762744"/>
                    <a:pt x="385485" y="815747"/>
                    <a:pt x="353265" y="870162"/>
                  </a:cubicBezTo>
                  <a:cubicBezTo>
                    <a:pt x="337069" y="897321"/>
                    <a:pt x="321168" y="924763"/>
                    <a:pt x="305715" y="952522"/>
                  </a:cubicBezTo>
                  <a:cubicBezTo>
                    <a:pt x="290262" y="980281"/>
                    <a:pt x="275152" y="1008238"/>
                    <a:pt x="260078" y="1036331"/>
                  </a:cubicBezTo>
                  <a:cubicBezTo>
                    <a:pt x="229846" y="1092467"/>
                    <a:pt x="200339" y="1149135"/>
                    <a:pt x="170320" y="1205796"/>
                  </a:cubicBezTo>
                  <a:lnTo>
                    <a:pt x="124857" y="1290794"/>
                  </a:lnTo>
                  <a:cubicBezTo>
                    <a:pt x="109549" y="1319095"/>
                    <a:pt x="94118" y="1347211"/>
                    <a:pt x="77228" y="1375573"/>
                  </a:cubicBezTo>
                  <a:cubicBezTo>
                    <a:pt x="60776" y="1403944"/>
                    <a:pt x="42932" y="1431630"/>
                    <a:pt x="23967" y="1458613"/>
                  </a:cubicBezTo>
                  <a:lnTo>
                    <a:pt x="0" y="1490102"/>
                  </a:lnTo>
                  <a:lnTo>
                    <a:pt x="0" y="600302"/>
                  </a:lnTo>
                  <a:lnTo>
                    <a:pt x="7155" y="592928"/>
                  </a:lnTo>
                  <a:cubicBezTo>
                    <a:pt x="261918" y="354349"/>
                    <a:pt x="578478" y="172784"/>
                    <a:pt x="940651" y="75740"/>
                  </a:cubicBezTo>
                  <a:cubicBezTo>
                    <a:pt x="1157955" y="17514"/>
                    <a:pt x="1376252" y="-6151"/>
                    <a:pt x="1589544" y="1348"/>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4" name="Θέση κειμένου 3">
            <a:extLst>
              <a:ext uri="{FF2B5EF4-FFF2-40B4-BE49-F238E27FC236}">
                <a16:creationId xmlns:a16="http://schemas.microsoft.com/office/drawing/2014/main" id="{6A2961C0-C454-6C21-4FA7-E9AF3EB17E9F}"/>
              </a:ext>
            </a:extLst>
          </p:cNvPr>
          <p:cNvSpPr>
            <a:spLocks noGrp="1"/>
          </p:cNvSpPr>
          <p:nvPr>
            <p:ph type="body" sz="quarter" idx="18"/>
          </p:nvPr>
        </p:nvSpPr>
        <p:spPr>
          <a:xfrm>
            <a:off x="6596875" y="2237778"/>
            <a:ext cx="5390779" cy="4459114"/>
          </a:xfrm>
        </p:spPr>
        <p:txBody>
          <a:bodyPr vert="horz" lIns="91440" tIns="45720" rIns="91440" bIns="45720" rtlCol="0" anchor="ctr">
            <a:noAutofit/>
          </a:bodyPr>
          <a:lstStyle/>
          <a:p>
            <a:pPr algn="just">
              <a:spcBef>
                <a:spcPts val="0"/>
              </a:spcBef>
              <a:spcAft>
                <a:spcPts val="600"/>
              </a:spcAft>
              <a:buSzPct val="100000"/>
              <a:buFont typeface="Wingdings" panose="05000000000000000000" pitchFamily="2" charset="2"/>
              <a:buChar char="Ø"/>
              <a:tabLst>
                <a:tab pos="457200" algn="l"/>
              </a:tabLst>
            </a:pPr>
            <a:r>
              <a:rPr lang="el-GR" sz="1800" dirty="0">
                <a:solidFill>
                  <a:schemeClr val="tx1">
                    <a:lumMod val="95000"/>
                    <a:lumOff val="5000"/>
                  </a:schemeClr>
                </a:solidFill>
              </a:rPr>
              <a:t>Ε</a:t>
            </a:r>
            <a:r>
              <a:rPr lang="en-US" sz="1800" dirty="0">
                <a:solidFill>
                  <a:schemeClr val="tx1">
                    <a:lumMod val="95000"/>
                    <a:lumOff val="5000"/>
                  </a:schemeClr>
                </a:solidFill>
              </a:rPr>
              <a:t>κτίμηση </a:t>
            </a:r>
            <a:r>
              <a:rPr lang="el-GR" sz="1800" dirty="0">
                <a:solidFill>
                  <a:schemeClr val="tx1">
                    <a:lumMod val="95000"/>
                    <a:lumOff val="5000"/>
                  </a:schemeClr>
                </a:solidFill>
              </a:rPr>
              <a:t>και μετριασμό </a:t>
            </a:r>
            <a:r>
              <a:rPr lang="en-US" sz="1800" dirty="0">
                <a:solidFill>
                  <a:schemeClr val="tx1">
                    <a:lumMod val="95000"/>
                    <a:lumOff val="5000"/>
                  </a:schemeClr>
                </a:solidFill>
              </a:rPr>
              <a:t>των επιπτώσεων της κλιματικής αλλαγής </a:t>
            </a:r>
            <a:r>
              <a:rPr lang="el-GR" sz="1800" dirty="0">
                <a:solidFill>
                  <a:schemeClr val="tx1">
                    <a:lumMod val="95000"/>
                    <a:lumOff val="5000"/>
                  </a:schemeClr>
                </a:solidFill>
              </a:rPr>
              <a:t>στα δασικά οικοσυστήματα</a:t>
            </a:r>
            <a:endParaRPr lang="en-US" sz="1800" dirty="0">
              <a:solidFill>
                <a:schemeClr val="tx1">
                  <a:lumMod val="95000"/>
                  <a:lumOff val="5000"/>
                </a:schemeClr>
              </a:solidFill>
            </a:endParaRPr>
          </a:p>
          <a:p>
            <a:pPr algn="just">
              <a:spcBef>
                <a:spcPts val="0"/>
              </a:spcBef>
              <a:spcAft>
                <a:spcPts val="600"/>
              </a:spcAft>
              <a:buSzPct val="100000"/>
              <a:buFont typeface="Wingdings" panose="05000000000000000000" pitchFamily="2" charset="2"/>
              <a:buChar char="Ø"/>
              <a:tabLst>
                <a:tab pos="457200" algn="l"/>
              </a:tabLst>
            </a:pPr>
            <a:r>
              <a:rPr lang="el-GR" sz="1800" dirty="0">
                <a:solidFill>
                  <a:schemeClr val="tx1">
                    <a:lumMod val="95000"/>
                    <a:lumOff val="5000"/>
                  </a:schemeClr>
                </a:solidFill>
              </a:rPr>
              <a:t>Διασύνδεση των ΔΜ με το εκάστοτε ισχύον νομικό πλαίσιο διαχείρισης των προστατευόμενων δασικών περιοχών</a:t>
            </a:r>
            <a:endParaRPr lang="en-US" sz="1800" dirty="0">
              <a:solidFill>
                <a:schemeClr val="tx1">
                  <a:lumMod val="95000"/>
                  <a:lumOff val="5000"/>
                </a:schemeClr>
              </a:solidFill>
            </a:endParaRPr>
          </a:p>
          <a:p>
            <a:pPr algn="just">
              <a:spcBef>
                <a:spcPts val="0"/>
              </a:spcBef>
              <a:spcAft>
                <a:spcPts val="600"/>
              </a:spcAft>
              <a:buSzPct val="100000"/>
              <a:buFont typeface="Wingdings" panose="05000000000000000000" pitchFamily="2" charset="2"/>
              <a:buChar char="Ø"/>
              <a:tabLst>
                <a:tab pos="457200" algn="l"/>
              </a:tabLst>
            </a:pPr>
            <a:r>
              <a:rPr lang="el-GR" sz="1800" dirty="0">
                <a:solidFill>
                  <a:schemeClr val="tx1">
                    <a:lumMod val="95000"/>
                    <a:lumOff val="5000"/>
                  </a:schemeClr>
                </a:solidFill>
              </a:rPr>
              <a:t>Διασύνδεση των ΔΜ με τα Αντιπυρικά Σχέδια – Μελέτες, έργα </a:t>
            </a:r>
            <a:r>
              <a:rPr lang="en-US" sz="1800" dirty="0" err="1">
                <a:solidFill>
                  <a:schemeClr val="tx1">
                    <a:lumMod val="95000"/>
                    <a:lumOff val="5000"/>
                  </a:schemeClr>
                </a:solidFill>
              </a:rPr>
              <a:t>antinero</a:t>
            </a:r>
            <a:r>
              <a:rPr lang="el-GR" sz="1800" dirty="0">
                <a:solidFill>
                  <a:schemeClr val="tx1">
                    <a:lumMod val="95000"/>
                    <a:lumOff val="5000"/>
                  </a:schemeClr>
                </a:solidFill>
              </a:rPr>
              <a:t> στο πλαίσιο της πρόληψης </a:t>
            </a:r>
            <a:r>
              <a:rPr lang="en-US" sz="1800" dirty="0">
                <a:solidFill>
                  <a:schemeClr val="tx1">
                    <a:lumMod val="95000"/>
                    <a:lumOff val="5000"/>
                  </a:schemeClr>
                </a:solidFill>
              </a:rPr>
              <a:t>των </a:t>
            </a:r>
            <a:r>
              <a:rPr lang="en-US" sz="1800" dirty="0" err="1">
                <a:solidFill>
                  <a:schemeClr val="tx1">
                    <a:lumMod val="95000"/>
                    <a:lumOff val="5000"/>
                  </a:schemeClr>
                </a:solidFill>
              </a:rPr>
              <a:t>δασικών</a:t>
            </a:r>
            <a:r>
              <a:rPr lang="en-US" sz="1800" dirty="0">
                <a:solidFill>
                  <a:schemeClr val="tx1">
                    <a:lumMod val="95000"/>
                    <a:lumOff val="5000"/>
                  </a:schemeClr>
                </a:solidFill>
              </a:rPr>
              <a:t> </a:t>
            </a:r>
            <a:r>
              <a:rPr lang="en-US" sz="1800" dirty="0" err="1">
                <a:solidFill>
                  <a:schemeClr val="tx1">
                    <a:lumMod val="95000"/>
                    <a:lumOff val="5000"/>
                  </a:schemeClr>
                </a:solidFill>
              </a:rPr>
              <a:t>πυρκαγιών</a:t>
            </a:r>
            <a:endParaRPr lang="el-GR" sz="1800" dirty="0">
              <a:solidFill>
                <a:schemeClr val="tx1">
                  <a:lumMod val="95000"/>
                  <a:lumOff val="5000"/>
                </a:schemeClr>
              </a:solidFill>
            </a:endParaRPr>
          </a:p>
          <a:p>
            <a:pPr algn="just">
              <a:spcBef>
                <a:spcPts val="0"/>
              </a:spcBef>
              <a:spcAft>
                <a:spcPts val="600"/>
              </a:spcAft>
              <a:buSzPct val="100000"/>
              <a:buFont typeface="Wingdings" panose="05000000000000000000" pitchFamily="2" charset="2"/>
              <a:buChar char="Ø"/>
              <a:tabLst>
                <a:tab pos="457200" algn="l"/>
              </a:tabLst>
            </a:pPr>
            <a:r>
              <a:rPr lang="el-GR" sz="1800" dirty="0">
                <a:solidFill>
                  <a:schemeClr val="tx1">
                    <a:lumMod val="95000"/>
                    <a:lumOff val="5000"/>
                  </a:schemeClr>
                </a:solidFill>
              </a:rPr>
              <a:t>Διασύνδεση των ΔΜ με τα υφιστάμενα Διαχειριστικά Σχέδια Βόσκησης (ΔΣΒ)</a:t>
            </a:r>
            <a:endParaRPr lang="en-US" sz="1800" dirty="0">
              <a:solidFill>
                <a:schemeClr val="tx1">
                  <a:lumMod val="95000"/>
                  <a:lumOff val="5000"/>
                </a:schemeClr>
              </a:solidFill>
            </a:endParaRPr>
          </a:p>
          <a:p>
            <a:pPr algn="just">
              <a:spcBef>
                <a:spcPts val="0"/>
              </a:spcBef>
              <a:spcAft>
                <a:spcPts val="600"/>
              </a:spcAft>
              <a:buSzPct val="100000"/>
              <a:buFont typeface="Wingdings" panose="05000000000000000000" pitchFamily="2" charset="2"/>
              <a:buChar char="Ø"/>
              <a:tabLst>
                <a:tab pos="457200" algn="l"/>
              </a:tabLst>
            </a:pPr>
            <a:r>
              <a:rPr lang="el-GR" sz="1800" dirty="0">
                <a:solidFill>
                  <a:schemeClr val="tx1">
                    <a:lumMod val="95000"/>
                    <a:lumOff val="5000"/>
                  </a:schemeClr>
                </a:solidFill>
              </a:rPr>
              <a:t>Α</a:t>
            </a:r>
            <a:r>
              <a:rPr lang="en-US" sz="1800" dirty="0" err="1">
                <a:solidFill>
                  <a:schemeClr val="tx1">
                    <a:lumMod val="95000"/>
                    <a:lumOff val="5000"/>
                  </a:schemeClr>
                </a:solidFill>
              </a:rPr>
              <a:t>ξιοποίηση</a:t>
            </a:r>
            <a:r>
              <a:rPr lang="en-US" sz="1800" dirty="0">
                <a:solidFill>
                  <a:schemeClr val="tx1">
                    <a:lumMod val="95000"/>
                    <a:lumOff val="5000"/>
                  </a:schemeClr>
                </a:solidFill>
              </a:rPr>
              <a:t> των δασικών </a:t>
            </a:r>
            <a:r>
              <a:rPr lang="en-US" sz="1800" dirty="0" err="1">
                <a:solidFill>
                  <a:schemeClr val="tx1">
                    <a:lumMod val="95000"/>
                    <a:lumOff val="5000"/>
                  </a:schemeClr>
                </a:solidFill>
              </a:rPr>
              <a:t>προϊόντων</a:t>
            </a:r>
            <a:r>
              <a:rPr lang="en-US" sz="1800" dirty="0">
                <a:solidFill>
                  <a:schemeClr val="tx1">
                    <a:lumMod val="95000"/>
                    <a:lumOff val="5000"/>
                  </a:schemeClr>
                </a:solidFill>
              </a:rPr>
              <a:t> </a:t>
            </a:r>
            <a:r>
              <a:rPr lang="el-GR" sz="1800" dirty="0">
                <a:solidFill>
                  <a:schemeClr val="tx1">
                    <a:lumMod val="95000"/>
                    <a:lumOff val="5000"/>
                  </a:schemeClr>
                </a:solidFill>
              </a:rPr>
              <a:t>(ξυλώδη και μη ξυλώδη) </a:t>
            </a:r>
            <a:r>
              <a:rPr lang="en-US" sz="1800" dirty="0" err="1">
                <a:solidFill>
                  <a:schemeClr val="tx1">
                    <a:lumMod val="95000"/>
                    <a:lumOff val="5000"/>
                  </a:schemeClr>
                </a:solidFill>
              </a:rPr>
              <a:t>και</a:t>
            </a:r>
            <a:r>
              <a:rPr lang="en-US" sz="1800" dirty="0">
                <a:solidFill>
                  <a:schemeClr val="tx1">
                    <a:lumMod val="95000"/>
                    <a:lumOff val="5000"/>
                  </a:schemeClr>
                </a:solidFill>
              </a:rPr>
              <a:t> υπηρεσιών</a:t>
            </a:r>
            <a:r>
              <a:rPr lang="el-GR" sz="1800" dirty="0">
                <a:solidFill>
                  <a:schemeClr val="tx1">
                    <a:lumMod val="95000"/>
                    <a:lumOff val="5000"/>
                  </a:schemeClr>
                </a:solidFill>
              </a:rPr>
              <a:t> από όλα τα δασικά οικοσυστήματα</a:t>
            </a:r>
            <a:endParaRPr lang="en-US" sz="1800" dirty="0">
              <a:solidFill>
                <a:schemeClr val="tx1">
                  <a:lumMod val="95000"/>
                  <a:lumOff val="5000"/>
                </a:schemeClr>
              </a:solidFill>
            </a:endParaRPr>
          </a:p>
          <a:p>
            <a:pPr algn="just">
              <a:spcBef>
                <a:spcPts val="0"/>
              </a:spcBef>
              <a:spcAft>
                <a:spcPts val="600"/>
              </a:spcAft>
              <a:buFont typeface="Wingdings" panose="05000000000000000000" pitchFamily="2" charset="2"/>
              <a:buChar char="Ø"/>
            </a:pPr>
            <a:r>
              <a:rPr lang="el-GR" sz="1800" dirty="0">
                <a:solidFill>
                  <a:schemeClr val="tx1">
                    <a:lumMod val="95000"/>
                    <a:lumOff val="5000"/>
                  </a:schemeClr>
                </a:solidFill>
              </a:rPr>
              <a:t>Εξασφάλιση της αειφορικής πολυλειτουργικής</a:t>
            </a:r>
            <a:r>
              <a:rPr lang="en-US" sz="1800" dirty="0">
                <a:solidFill>
                  <a:schemeClr val="tx1">
                    <a:lumMod val="95000"/>
                    <a:lumOff val="5000"/>
                  </a:schemeClr>
                </a:solidFill>
              </a:rPr>
              <a:t> </a:t>
            </a:r>
            <a:r>
              <a:rPr lang="el-GR" sz="1800" dirty="0">
                <a:solidFill>
                  <a:schemeClr val="tx1">
                    <a:lumMod val="95000"/>
                    <a:lumOff val="5000"/>
                  </a:schemeClr>
                </a:solidFill>
              </a:rPr>
              <a:t>διαχείρισης </a:t>
            </a:r>
            <a:r>
              <a:rPr lang="en-US" sz="1800" dirty="0">
                <a:solidFill>
                  <a:schemeClr val="tx1">
                    <a:lumMod val="95000"/>
                    <a:lumOff val="5000"/>
                  </a:schemeClr>
                </a:solidFill>
              </a:rPr>
              <a:t>των </a:t>
            </a:r>
            <a:r>
              <a:rPr lang="el-GR" sz="1800" dirty="0">
                <a:solidFill>
                  <a:schemeClr val="tx1">
                    <a:lumMod val="95000"/>
                    <a:lumOff val="5000"/>
                  </a:schemeClr>
                </a:solidFill>
              </a:rPr>
              <a:t>δασικών οικοσυστημάτων</a:t>
            </a:r>
          </a:p>
          <a:p>
            <a:pPr algn="just">
              <a:spcBef>
                <a:spcPts val="0"/>
              </a:spcBef>
              <a:spcAft>
                <a:spcPts val="600"/>
              </a:spcAft>
              <a:buFont typeface="Wingdings" panose="05000000000000000000" pitchFamily="2" charset="2"/>
              <a:buChar char="Ø"/>
            </a:pPr>
            <a:r>
              <a:rPr lang="el-GR" sz="1800" dirty="0">
                <a:solidFill>
                  <a:schemeClr val="tx1">
                    <a:lumMod val="95000"/>
                    <a:lumOff val="5000"/>
                  </a:schemeClr>
                </a:solidFill>
              </a:rPr>
              <a:t>Διασύνδεση και  αξιοποίηση των αποτελεσμάτων της Εθνικής </a:t>
            </a:r>
            <a:r>
              <a:rPr lang="en-US" sz="1800" dirty="0">
                <a:solidFill>
                  <a:schemeClr val="tx1">
                    <a:lumMod val="95000"/>
                    <a:lumOff val="5000"/>
                  </a:schemeClr>
                </a:solidFill>
              </a:rPr>
              <a:t>A</a:t>
            </a:r>
            <a:r>
              <a:rPr lang="el-GR" sz="1800" dirty="0" err="1">
                <a:solidFill>
                  <a:schemeClr val="tx1">
                    <a:lumMod val="95000"/>
                    <a:lumOff val="5000"/>
                  </a:schemeClr>
                </a:solidFill>
              </a:rPr>
              <a:t>πογραφής</a:t>
            </a:r>
            <a:r>
              <a:rPr lang="el-GR" sz="1800" dirty="0">
                <a:solidFill>
                  <a:schemeClr val="tx1">
                    <a:lumMod val="95000"/>
                    <a:lumOff val="5000"/>
                  </a:schemeClr>
                </a:solidFill>
              </a:rPr>
              <a:t> των δασών (ΣΑΠ) στις ΔΜ.</a:t>
            </a:r>
          </a:p>
          <a:p>
            <a:pPr algn="just">
              <a:spcBef>
                <a:spcPts val="0"/>
              </a:spcBef>
              <a:spcAft>
                <a:spcPts val="600"/>
              </a:spcAft>
              <a:buFont typeface="Wingdings" panose="05000000000000000000" pitchFamily="2" charset="2"/>
              <a:buChar char="Ø"/>
            </a:pPr>
            <a:r>
              <a:rPr lang="el-GR" sz="1800" dirty="0">
                <a:solidFill>
                  <a:schemeClr val="tx1">
                    <a:lumMod val="95000"/>
                    <a:lumOff val="5000"/>
                  </a:schemeClr>
                </a:solidFill>
              </a:rPr>
              <a:t>Τυποποίηση εντύπων &amp; πινάκων</a:t>
            </a:r>
          </a:p>
          <a:p>
            <a:pPr algn="just">
              <a:spcBef>
                <a:spcPts val="0"/>
              </a:spcBef>
              <a:spcAft>
                <a:spcPts val="600"/>
              </a:spcAft>
              <a:buFont typeface="Wingdings" panose="05000000000000000000" pitchFamily="2" charset="2"/>
              <a:buChar char="Ø"/>
            </a:pPr>
            <a:r>
              <a:rPr lang="el-GR" sz="1800" dirty="0">
                <a:solidFill>
                  <a:schemeClr val="tx1">
                    <a:lumMod val="95000"/>
                    <a:lumOff val="5000"/>
                  </a:schemeClr>
                </a:solidFill>
              </a:rPr>
              <a:t>Προετοιμασία ΔΜ για δυνατότητα σύνδεσης με Πληροφοριακά συστήματα, Ενιαία – Εθνική Βάση Δεδομένων (π.χ. ΕΠΑΔ όπως θα εξελιχθεί)</a:t>
            </a:r>
          </a:p>
          <a:p>
            <a:pPr>
              <a:spcBef>
                <a:spcPts val="0"/>
              </a:spcBef>
              <a:spcAft>
                <a:spcPts val="600"/>
              </a:spcAft>
              <a:buFont typeface="Wingdings" panose="05000000000000000000" pitchFamily="2" charset="2"/>
              <a:buChar char="Ø"/>
            </a:pPr>
            <a:endParaRPr lang="el-GR" sz="1800" dirty="0">
              <a:solidFill>
                <a:schemeClr val="tx1">
                  <a:lumMod val="95000"/>
                  <a:lumOff val="5000"/>
                </a:schemeClr>
              </a:solidFill>
            </a:endParaRPr>
          </a:p>
          <a:p>
            <a:pPr>
              <a:spcBef>
                <a:spcPts val="0"/>
              </a:spcBef>
              <a:spcAft>
                <a:spcPts val="600"/>
              </a:spcAft>
              <a:buFont typeface="Wingdings" panose="05000000000000000000" pitchFamily="2" charset="2"/>
              <a:buChar char="Ø"/>
            </a:pPr>
            <a:endParaRPr lang="el-GR" sz="1800" dirty="0">
              <a:solidFill>
                <a:schemeClr val="tx1">
                  <a:lumMod val="95000"/>
                  <a:lumOff val="5000"/>
                </a:schemeClr>
              </a:solidFill>
            </a:endParaRPr>
          </a:p>
          <a:p>
            <a:pPr>
              <a:spcBef>
                <a:spcPts val="0"/>
              </a:spcBef>
              <a:spcAft>
                <a:spcPts val="600"/>
              </a:spcAft>
              <a:buFont typeface="Wingdings" panose="05000000000000000000" pitchFamily="2" charset="2"/>
              <a:buChar char="Ø"/>
            </a:pPr>
            <a:endParaRPr lang="en-US" sz="1800" dirty="0">
              <a:solidFill>
                <a:schemeClr val="tx1">
                  <a:lumMod val="95000"/>
                  <a:lumOff val="5000"/>
                </a:schemeClr>
              </a:solidFill>
            </a:endParaRPr>
          </a:p>
        </p:txBody>
      </p:sp>
    </p:spTree>
    <p:extLst>
      <p:ext uri="{BB962C8B-B14F-4D97-AF65-F5344CB8AC3E}">
        <p14:creationId xmlns:p14="http://schemas.microsoft.com/office/powerpoint/2010/main" val="1230194324"/>
      </p:ext>
    </p:extLst>
  </p:cSld>
  <p:clrMapOvr>
    <a:masterClrMapping/>
  </p:clrMapOvr>
  <p:transition spd="slow">
    <p:cover dir="d"/>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16">
            <a:extLst>
              <a:ext uri="{FF2B5EF4-FFF2-40B4-BE49-F238E27FC236}">
                <a16:creationId xmlns:a16="http://schemas.microsoft.com/office/drawing/2014/main" id="{9D9CE3C4-25D7-403C-9312-F3B39099D2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32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Ορθογώνιο 12">
            <a:extLst>
              <a:ext uri="{FF2B5EF4-FFF2-40B4-BE49-F238E27FC236}">
                <a16:creationId xmlns:a16="http://schemas.microsoft.com/office/drawing/2014/main" id="{7B8FB421-0356-68E2-DD79-78D8A74C05B4}"/>
              </a:ext>
            </a:extLst>
          </p:cNvPr>
          <p:cNvSpPr/>
          <p:nvPr/>
        </p:nvSpPr>
        <p:spPr>
          <a:xfrm>
            <a:off x="6267450" y="0"/>
            <a:ext cx="5915972" cy="6858000"/>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l-GR" dirty="0"/>
          </a:p>
        </p:txBody>
      </p:sp>
      <p:sp>
        <p:nvSpPr>
          <p:cNvPr id="2" name="Τίτλος 1">
            <a:extLst>
              <a:ext uri="{FF2B5EF4-FFF2-40B4-BE49-F238E27FC236}">
                <a16:creationId xmlns:a16="http://schemas.microsoft.com/office/drawing/2014/main" id="{49566980-B35E-377A-FBE8-9AF138CE3333}"/>
              </a:ext>
            </a:extLst>
          </p:cNvPr>
          <p:cNvSpPr>
            <a:spLocks noGrp="1"/>
          </p:cNvSpPr>
          <p:nvPr>
            <p:ph type="title"/>
          </p:nvPr>
        </p:nvSpPr>
        <p:spPr>
          <a:xfrm>
            <a:off x="6334125" y="20320"/>
            <a:ext cx="5572125" cy="1552575"/>
          </a:xfrm>
        </p:spPr>
        <p:txBody>
          <a:bodyPr vert="horz" lIns="91440" tIns="45720" rIns="91440" bIns="45720" rtlCol="0" anchor="b">
            <a:noAutofit/>
          </a:bodyPr>
          <a:lstStyle/>
          <a:p>
            <a:r>
              <a:rPr lang="en-US" sz="2100" b="1" kern="1200" dirty="0">
                <a:solidFill>
                  <a:srgbClr val="FFFF00"/>
                </a:solidFill>
                <a:effectLst>
                  <a:outerShdw blurRad="38100" dist="38100" dir="2700000" algn="tl">
                    <a:srgbClr val="000000">
                      <a:alpha val="43137"/>
                    </a:srgbClr>
                  </a:outerShdw>
                </a:effectLst>
                <a:latin typeface="+mj-lt"/>
                <a:ea typeface="+mj-ea"/>
                <a:cs typeface="+mj-cs"/>
              </a:rPr>
              <a:t>Οι νέες απαιτήσεις π</a:t>
            </a:r>
            <a:r>
              <a:rPr lang="en-US" sz="2100" b="1" kern="1200" dirty="0" err="1">
                <a:solidFill>
                  <a:srgbClr val="FFFF00"/>
                </a:solidFill>
                <a:effectLst>
                  <a:outerShdw blurRad="38100" dist="38100" dir="2700000" algn="tl">
                    <a:srgbClr val="000000">
                      <a:alpha val="43137"/>
                    </a:srgbClr>
                  </a:outerShdw>
                </a:effectLst>
                <a:latin typeface="+mj-lt"/>
                <a:ea typeface="+mj-ea"/>
                <a:cs typeface="+mj-cs"/>
              </a:rPr>
              <a:t>ου</a:t>
            </a:r>
            <a:r>
              <a:rPr lang="en-US" sz="2100" b="1" kern="1200" dirty="0">
                <a:solidFill>
                  <a:srgbClr val="FFFF00"/>
                </a:solidFill>
                <a:effectLst>
                  <a:outerShdw blurRad="38100" dist="38100" dir="2700000" algn="tl">
                    <a:srgbClr val="000000">
                      <a:alpha val="43137"/>
                    </a:srgbClr>
                  </a:outerShdw>
                </a:effectLst>
                <a:latin typeface="+mj-lt"/>
                <a:ea typeface="+mj-ea"/>
                <a:cs typeface="+mj-cs"/>
              </a:rPr>
              <a:t> </a:t>
            </a:r>
            <a:r>
              <a:rPr lang="el-GR" sz="2100" b="1" kern="1200" dirty="0">
                <a:solidFill>
                  <a:srgbClr val="FFFF00"/>
                </a:solidFill>
                <a:effectLst>
                  <a:outerShdw blurRad="38100" dist="38100" dir="2700000" algn="tl">
                    <a:srgbClr val="000000">
                      <a:alpha val="43137"/>
                    </a:srgbClr>
                  </a:outerShdw>
                </a:effectLst>
                <a:latin typeface="+mj-lt"/>
                <a:ea typeface="+mj-ea"/>
                <a:cs typeface="+mj-cs"/>
              </a:rPr>
              <a:t>ενσωματώνονται </a:t>
            </a:r>
            <a:r>
              <a:rPr lang="en-US" sz="2100" b="1" kern="1200" dirty="0" err="1">
                <a:solidFill>
                  <a:srgbClr val="FFFF00"/>
                </a:solidFill>
                <a:effectLst>
                  <a:outerShdw blurRad="38100" dist="38100" dir="2700000" algn="tl">
                    <a:srgbClr val="000000">
                      <a:alpha val="43137"/>
                    </a:srgbClr>
                  </a:outerShdw>
                </a:effectLst>
                <a:latin typeface="+mj-lt"/>
                <a:ea typeface="+mj-ea"/>
                <a:cs typeface="+mj-cs"/>
              </a:rPr>
              <a:t>στις</a:t>
            </a:r>
            <a:r>
              <a:rPr lang="en-US" sz="2100" b="1" kern="1200" dirty="0">
                <a:solidFill>
                  <a:srgbClr val="FFFF00"/>
                </a:solidFill>
                <a:effectLst>
                  <a:outerShdw blurRad="38100" dist="38100" dir="2700000" algn="tl">
                    <a:srgbClr val="000000">
                      <a:alpha val="43137"/>
                    </a:srgbClr>
                  </a:outerShdw>
                </a:effectLst>
                <a:latin typeface="+mj-lt"/>
                <a:ea typeface="+mj-ea"/>
                <a:cs typeface="+mj-cs"/>
              </a:rPr>
              <a:t> προδιαγραφές σύνταξης διαχειριστικών</a:t>
            </a:r>
            <a:r>
              <a:rPr lang="el-GR" sz="2100" b="1" kern="1200" dirty="0">
                <a:solidFill>
                  <a:srgbClr val="FFFF00"/>
                </a:solidFill>
                <a:effectLst>
                  <a:outerShdw blurRad="38100" dist="38100" dir="2700000" algn="tl">
                    <a:srgbClr val="000000">
                      <a:alpha val="43137"/>
                    </a:srgbClr>
                  </a:outerShdw>
                </a:effectLst>
                <a:latin typeface="+mj-lt"/>
                <a:ea typeface="+mj-ea"/>
                <a:cs typeface="+mj-cs"/>
              </a:rPr>
              <a:t> </a:t>
            </a:r>
            <a:r>
              <a:rPr lang="en-US" sz="2100" b="1" kern="1200" dirty="0">
                <a:solidFill>
                  <a:srgbClr val="FFFF00"/>
                </a:solidFill>
                <a:effectLst>
                  <a:outerShdw blurRad="38100" dist="38100" dir="2700000" algn="tl">
                    <a:srgbClr val="000000">
                      <a:alpha val="43137"/>
                    </a:srgbClr>
                  </a:outerShdw>
                </a:effectLst>
                <a:latin typeface="+mj-lt"/>
                <a:ea typeface="+mj-ea"/>
                <a:cs typeface="+mj-cs"/>
              </a:rPr>
              <a:t> μελετών </a:t>
            </a:r>
            <a:r>
              <a:rPr lang="el-GR" sz="2100" b="1" kern="1200" dirty="0">
                <a:solidFill>
                  <a:srgbClr val="FFFF00"/>
                </a:solidFill>
                <a:effectLst>
                  <a:outerShdw blurRad="38100" dist="38100" dir="2700000" algn="tl">
                    <a:srgbClr val="000000">
                      <a:alpha val="43137"/>
                    </a:srgbClr>
                  </a:outerShdw>
                </a:effectLst>
                <a:latin typeface="+mj-lt"/>
                <a:ea typeface="+mj-ea"/>
                <a:cs typeface="+mj-cs"/>
              </a:rPr>
              <a:t> </a:t>
            </a:r>
            <a:r>
              <a:rPr lang="en-US" sz="2100" b="1" kern="1200" dirty="0">
                <a:solidFill>
                  <a:srgbClr val="FFFF00"/>
                </a:solidFill>
                <a:effectLst>
                  <a:outerShdw blurRad="38100" dist="38100" dir="2700000" algn="tl">
                    <a:srgbClr val="000000">
                      <a:alpha val="43137"/>
                    </a:srgbClr>
                  </a:outerShdw>
                </a:effectLst>
                <a:latin typeface="+mj-lt"/>
                <a:ea typeface="+mj-ea"/>
                <a:cs typeface="+mj-cs"/>
              </a:rPr>
              <a:t>δάσους</a:t>
            </a:r>
            <a:r>
              <a:rPr lang="el-GR" sz="2100" b="1" kern="1200" dirty="0">
                <a:solidFill>
                  <a:srgbClr val="FFFF00"/>
                </a:solidFill>
                <a:effectLst>
                  <a:outerShdw blurRad="38100" dist="38100" dir="2700000" algn="tl">
                    <a:srgbClr val="000000">
                      <a:alpha val="43137"/>
                    </a:srgbClr>
                  </a:outerShdw>
                </a:effectLst>
                <a:latin typeface="+mj-lt"/>
                <a:ea typeface="+mj-ea"/>
                <a:cs typeface="+mj-cs"/>
              </a:rPr>
              <a:t>  </a:t>
            </a:r>
            <a:r>
              <a:rPr lang="en-US" sz="2100" b="1" kern="1200" dirty="0">
                <a:solidFill>
                  <a:srgbClr val="FFFF00"/>
                </a:solidFill>
                <a:effectLst>
                  <a:outerShdw blurRad="38100" dist="38100" dir="2700000" algn="tl">
                    <a:srgbClr val="000000">
                      <a:alpha val="43137"/>
                    </a:srgbClr>
                  </a:outerShdw>
                </a:effectLst>
                <a:latin typeface="+mj-lt"/>
                <a:ea typeface="+mj-ea"/>
                <a:cs typeface="+mj-cs"/>
              </a:rPr>
              <a:t> π</a:t>
            </a:r>
            <a:r>
              <a:rPr lang="en-US" sz="2100" b="1" kern="1200" dirty="0" err="1">
                <a:solidFill>
                  <a:srgbClr val="FFFF00"/>
                </a:solidFill>
                <a:effectLst>
                  <a:outerShdw blurRad="38100" dist="38100" dir="2700000" algn="tl">
                    <a:srgbClr val="000000">
                      <a:alpha val="43137"/>
                    </a:srgbClr>
                  </a:outerShdw>
                </a:effectLst>
                <a:latin typeface="+mj-lt"/>
                <a:ea typeface="+mj-ea"/>
                <a:cs typeface="+mj-cs"/>
              </a:rPr>
              <a:t>εριλ</a:t>
            </a:r>
            <a:r>
              <a:rPr lang="en-US" sz="2100" b="1" kern="1200" dirty="0">
                <a:solidFill>
                  <a:srgbClr val="FFFF00"/>
                </a:solidFill>
                <a:effectLst>
                  <a:outerShdw blurRad="38100" dist="38100" dir="2700000" algn="tl">
                    <a:srgbClr val="000000">
                      <a:alpha val="43137"/>
                    </a:srgbClr>
                  </a:outerShdw>
                </a:effectLst>
                <a:latin typeface="+mj-lt"/>
                <a:ea typeface="+mj-ea"/>
                <a:cs typeface="+mj-cs"/>
              </a:rPr>
              <a:t>αμβάνουν :</a:t>
            </a:r>
            <a:br>
              <a:rPr lang="el-GR" sz="2100" b="1" kern="1200" dirty="0">
                <a:solidFill>
                  <a:srgbClr val="FFFF00"/>
                </a:solidFill>
                <a:effectLst>
                  <a:outerShdw blurRad="38100" dist="38100" dir="2700000" algn="tl">
                    <a:srgbClr val="000000">
                      <a:alpha val="43137"/>
                    </a:srgbClr>
                  </a:outerShdw>
                </a:effectLst>
                <a:latin typeface="+mj-lt"/>
                <a:ea typeface="+mj-ea"/>
                <a:cs typeface="+mj-cs"/>
              </a:rPr>
            </a:br>
            <a:br>
              <a:rPr lang="el-GR" sz="2100" b="1" kern="1200" dirty="0">
                <a:solidFill>
                  <a:srgbClr val="FFFF00"/>
                </a:solidFill>
                <a:effectLst>
                  <a:outerShdw blurRad="38100" dist="38100" dir="2700000" algn="tl">
                    <a:srgbClr val="000000">
                      <a:alpha val="43137"/>
                    </a:srgbClr>
                  </a:outerShdw>
                </a:effectLst>
                <a:latin typeface="+mj-lt"/>
                <a:ea typeface="+mj-ea"/>
                <a:cs typeface="+mj-cs"/>
              </a:rPr>
            </a:br>
            <a:endParaRPr lang="en-US" sz="2100" b="1" kern="1200" dirty="0">
              <a:solidFill>
                <a:srgbClr val="FFFF00"/>
              </a:solidFill>
              <a:effectLst>
                <a:outerShdw blurRad="38100" dist="38100" dir="2700000" algn="tl">
                  <a:srgbClr val="000000">
                    <a:alpha val="43137"/>
                  </a:srgbClr>
                </a:outerShdw>
              </a:effectLst>
              <a:latin typeface="+mj-lt"/>
              <a:ea typeface="+mj-ea"/>
              <a:cs typeface="+mj-cs"/>
            </a:endParaRPr>
          </a:p>
        </p:txBody>
      </p:sp>
      <p:pic>
        <p:nvPicPr>
          <p:cNvPr id="10" name="Εικόνα 9">
            <a:extLst>
              <a:ext uri="{FF2B5EF4-FFF2-40B4-BE49-F238E27FC236}">
                <a16:creationId xmlns:a16="http://schemas.microsoft.com/office/drawing/2014/main" id="{70963E9F-5F58-6593-1046-7F7FCE5695C6}"/>
              </a:ext>
            </a:extLst>
          </p:cNvPr>
          <p:cNvPicPr>
            <a:picLocks noChangeAspect="1"/>
          </p:cNvPicPr>
          <p:nvPr/>
        </p:nvPicPr>
        <p:blipFill>
          <a:blip r:embed="rId2" cstate="print">
            <a:extLst>
              <a:ext uri="{28A0092B-C50C-407E-A947-70E740481C1C}">
                <a14:useLocalDpi xmlns:a14="http://schemas.microsoft.com/office/drawing/2010/main" val="0"/>
              </a:ext>
            </a:extLst>
          </a:blip>
          <a:srcRect t="4143" b="4143"/>
          <a:stretch/>
        </p:blipFill>
        <p:spPr>
          <a:xfrm>
            <a:off x="366713" y="175933"/>
            <a:ext cx="3514670" cy="2949576"/>
          </a:xfrm>
          <a:custGeom>
            <a:avLst/>
            <a:gdLst/>
            <a:ahLst/>
            <a:cxnLst/>
            <a:rect l="l" t="t" r="r" b="b"/>
            <a:pathLst>
              <a:path w="4443799" h="3776782">
                <a:moveTo>
                  <a:pt x="0" y="0"/>
                </a:moveTo>
                <a:lnTo>
                  <a:pt x="4164578" y="0"/>
                </a:lnTo>
                <a:lnTo>
                  <a:pt x="4238884" y="154250"/>
                </a:lnTo>
                <a:cubicBezTo>
                  <a:pt x="4370833" y="466214"/>
                  <a:pt x="4443799" y="809200"/>
                  <a:pt x="4443799" y="1169228"/>
                </a:cubicBezTo>
                <a:cubicBezTo>
                  <a:pt x="4443799" y="2609341"/>
                  <a:pt x="3276357" y="3776782"/>
                  <a:pt x="1836244" y="3776782"/>
                </a:cubicBezTo>
                <a:cubicBezTo>
                  <a:pt x="1206195" y="3776782"/>
                  <a:pt x="628337" y="3553326"/>
                  <a:pt x="177598" y="3181344"/>
                </a:cubicBezTo>
                <a:lnTo>
                  <a:pt x="0" y="3019932"/>
                </a:lnTo>
                <a:close/>
              </a:path>
            </a:pathLst>
          </a:custGeom>
          <a:effectLst>
            <a:softEdge rad="0"/>
          </a:effectLst>
        </p:spPr>
      </p:pic>
      <p:pic>
        <p:nvPicPr>
          <p:cNvPr id="12" name="Εικόνα 11">
            <a:extLst>
              <a:ext uri="{FF2B5EF4-FFF2-40B4-BE49-F238E27FC236}">
                <a16:creationId xmlns:a16="http://schemas.microsoft.com/office/drawing/2014/main" id="{1D4B333A-7ED9-4D50-3F4D-BCD1B2B5FFA1}"/>
              </a:ext>
            </a:extLst>
          </p:cNvPr>
          <p:cNvPicPr>
            <a:picLocks noChangeAspect="1"/>
          </p:cNvPicPr>
          <p:nvPr/>
        </p:nvPicPr>
        <p:blipFill>
          <a:blip r:embed="rId3" cstate="print">
            <a:extLst>
              <a:ext uri="{28A0092B-C50C-407E-A947-70E740481C1C}">
                <a14:useLocalDpi xmlns:a14="http://schemas.microsoft.com/office/drawing/2010/main" val="0"/>
              </a:ext>
            </a:extLst>
          </a:blip>
          <a:srcRect l="11248" r="11248"/>
          <a:stretch/>
        </p:blipFill>
        <p:spPr>
          <a:xfrm>
            <a:off x="8578" y="3917279"/>
            <a:ext cx="3440586" cy="2950205"/>
          </a:xfrm>
          <a:custGeom>
            <a:avLst/>
            <a:gdLst/>
            <a:ahLst/>
            <a:cxnLst/>
            <a:rect l="l" t="t" r="r" b="b"/>
            <a:pathLst>
              <a:path w="3440586" h="2950205">
                <a:moveTo>
                  <a:pt x="1539166" y="0"/>
                </a:moveTo>
                <a:cubicBezTo>
                  <a:pt x="2589292" y="0"/>
                  <a:pt x="3440586" y="851294"/>
                  <a:pt x="3440586" y="1901419"/>
                </a:cubicBezTo>
                <a:cubicBezTo>
                  <a:pt x="3440586" y="2229583"/>
                  <a:pt x="3357452" y="2538330"/>
                  <a:pt x="3211095" y="2807749"/>
                </a:cubicBezTo>
                <a:lnTo>
                  <a:pt x="3124550" y="2950205"/>
                </a:lnTo>
                <a:lnTo>
                  <a:pt x="0" y="2950205"/>
                </a:lnTo>
                <a:lnTo>
                  <a:pt x="0" y="788141"/>
                </a:lnTo>
                <a:lnTo>
                  <a:pt x="71938" y="691940"/>
                </a:lnTo>
                <a:cubicBezTo>
                  <a:pt x="420687" y="269355"/>
                  <a:pt x="948471" y="0"/>
                  <a:pt x="1539166" y="0"/>
                </a:cubicBezTo>
                <a:close/>
              </a:path>
            </a:pathLst>
          </a:custGeom>
          <a:effectLst>
            <a:softEdge rad="0"/>
          </a:effectLst>
        </p:spPr>
      </p:pic>
      <p:grpSp>
        <p:nvGrpSpPr>
          <p:cNvPr id="37" name="Group 18">
            <a:extLst>
              <a:ext uri="{FF2B5EF4-FFF2-40B4-BE49-F238E27FC236}">
                <a16:creationId xmlns:a16="http://schemas.microsoft.com/office/drawing/2014/main" id="{2E56C079-9BED-4728-8FAD-2F9E3A1791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4" y="-20320"/>
            <a:ext cx="4619342" cy="3993680"/>
            <a:chOff x="6642" y="0"/>
            <a:chExt cx="4656944" cy="4026189"/>
          </a:xfrm>
        </p:grpSpPr>
        <p:sp>
          <p:nvSpPr>
            <p:cNvPr id="38" name="Freeform: Shape 19">
              <a:extLst>
                <a:ext uri="{FF2B5EF4-FFF2-40B4-BE49-F238E27FC236}">
                  <a16:creationId xmlns:a16="http://schemas.microsoft.com/office/drawing/2014/main" id="{4FE2DBDC-CA19-4342-8088-8ADCA94AAE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643" y="0"/>
              <a:ext cx="4481649" cy="3774194"/>
            </a:xfrm>
            <a:custGeom>
              <a:avLst/>
              <a:gdLst>
                <a:gd name="connsiteX0" fmla="*/ 3838758 w 4481649"/>
                <a:gd name="connsiteY0" fmla="*/ 0 h 3774194"/>
                <a:gd name="connsiteX1" fmla="*/ 4072279 w 4481649"/>
                <a:gd name="connsiteY1" fmla="*/ 0 h 3774194"/>
                <a:gd name="connsiteX2" fmla="*/ 4075362 w 4481649"/>
                <a:gd name="connsiteY2" fmla="*/ 4673 h 3774194"/>
                <a:gd name="connsiteX3" fmla="*/ 4106646 w 4481649"/>
                <a:gd name="connsiteY3" fmla="*/ 54070 h 3774194"/>
                <a:gd name="connsiteX4" fmla="*/ 4136804 w 4481649"/>
                <a:gd name="connsiteY4" fmla="*/ 104160 h 3774194"/>
                <a:gd name="connsiteX5" fmla="*/ 4246950 w 4481649"/>
                <a:gd name="connsiteY5" fmla="*/ 310241 h 3774194"/>
                <a:gd name="connsiteX6" fmla="*/ 4397741 w 4481649"/>
                <a:gd name="connsiteY6" fmla="*/ 750480 h 3774194"/>
                <a:gd name="connsiteX7" fmla="*/ 4433098 w 4481649"/>
                <a:gd name="connsiteY7" fmla="*/ 979526 h 3774194"/>
                <a:gd name="connsiteX8" fmla="*/ 4456064 w 4481649"/>
                <a:gd name="connsiteY8" fmla="*/ 1208745 h 3774194"/>
                <a:gd name="connsiteX9" fmla="*/ 4474350 w 4481649"/>
                <a:gd name="connsiteY9" fmla="*/ 1437964 h 3774194"/>
                <a:gd name="connsiteX10" fmla="*/ 4478075 w 4481649"/>
                <a:gd name="connsiteY10" fmla="*/ 1495420 h 3774194"/>
                <a:gd name="connsiteX11" fmla="*/ 4479722 w 4481649"/>
                <a:gd name="connsiteY11" fmla="*/ 1524971 h 3774194"/>
                <a:gd name="connsiteX12" fmla="*/ 4480936 w 4481649"/>
                <a:gd name="connsiteY12" fmla="*/ 1555043 h 3774194"/>
                <a:gd name="connsiteX13" fmla="*/ 4479288 w 4481649"/>
                <a:gd name="connsiteY13" fmla="*/ 1676195 h 3774194"/>
                <a:gd name="connsiteX14" fmla="*/ 4355883 w 4481649"/>
                <a:gd name="connsiteY14" fmla="*/ 2152052 h 3774194"/>
                <a:gd name="connsiteX15" fmla="*/ 4081600 w 4481649"/>
                <a:gd name="connsiteY15" fmla="*/ 2556153 h 3774194"/>
                <a:gd name="connsiteX16" fmla="*/ 3914431 w 4481649"/>
                <a:gd name="connsiteY16" fmla="*/ 2724623 h 3774194"/>
                <a:gd name="connsiteX17" fmla="*/ 3740156 w 4481649"/>
                <a:gd name="connsiteY17" fmla="*/ 2877753 h 3774194"/>
                <a:gd name="connsiteX18" fmla="*/ 3386143 w 4481649"/>
                <a:gd name="connsiteY18" fmla="*/ 3153683 h 3774194"/>
                <a:gd name="connsiteX19" fmla="*/ 3297056 w 4481649"/>
                <a:gd name="connsiteY19" fmla="*/ 3221018 h 3774194"/>
                <a:gd name="connsiteX20" fmla="*/ 3205542 w 4481649"/>
                <a:gd name="connsiteY20" fmla="*/ 3288787 h 3774194"/>
                <a:gd name="connsiteX21" fmla="*/ 3111775 w 4481649"/>
                <a:gd name="connsiteY21" fmla="*/ 3355690 h 3774194"/>
                <a:gd name="connsiteX22" fmla="*/ 3015060 w 4481649"/>
                <a:gd name="connsiteY22" fmla="*/ 3420685 h 3774194"/>
                <a:gd name="connsiteX23" fmla="*/ 2812014 w 4481649"/>
                <a:gd name="connsiteY23" fmla="*/ 3542705 h 3774194"/>
                <a:gd name="connsiteX24" fmla="*/ 2593627 w 4481649"/>
                <a:gd name="connsiteY24" fmla="*/ 3646439 h 3774194"/>
                <a:gd name="connsiteX25" fmla="*/ 2118377 w 4481649"/>
                <a:gd name="connsiteY25" fmla="*/ 3765771 h 3774194"/>
                <a:gd name="connsiteX26" fmla="*/ 1996011 w 4481649"/>
                <a:gd name="connsiteY26" fmla="*/ 3773484 h 3774194"/>
                <a:gd name="connsiteX27" fmla="*/ 1965420 w 4481649"/>
                <a:gd name="connsiteY27" fmla="*/ 3774177 h 3774194"/>
                <a:gd name="connsiteX28" fmla="*/ 1934915 w 4481649"/>
                <a:gd name="connsiteY28" fmla="*/ 3774003 h 3774194"/>
                <a:gd name="connsiteX29" fmla="*/ 1904497 w 4481649"/>
                <a:gd name="connsiteY29" fmla="*/ 3773658 h 3774194"/>
                <a:gd name="connsiteX30" fmla="*/ 1874945 w 4481649"/>
                <a:gd name="connsiteY30" fmla="*/ 3772531 h 3774194"/>
                <a:gd name="connsiteX31" fmla="*/ 1638881 w 4481649"/>
                <a:gd name="connsiteY31" fmla="*/ 3753725 h 3774194"/>
                <a:gd name="connsiteX32" fmla="*/ 1404288 w 4481649"/>
                <a:gd name="connsiteY32" fmla="*/ 3712301 h 3774194"/>
                <a:gd name="connsiteX33" fmla="*/ 1173856 w 4481649"/>
                <a:gd name="connsiteY33" fmla="*/ 3647392 h 3774194"/>
                <a:gd name="connsiteX34" fmla="*/ 732751 w 4481649"/>
                <a:gd name="connsiteY34" fmla="*/ 3452230 h 3774194"/>
                <a:gd name="connsiteX35" fmla="*/ 360973 w 4481649"/>
                <a:gd name="connsiteY35" fmla="*/ 3148396 h 3774194"/>
                <a:gd name="connsiteX36" fmla="*/ 210269 w 4481649"/>
                <a:gd name="connsiteY36" fmla="*/ 2965542 h 3774194"/>
                <a:gd name="connsiteX37" fmla="*/ 78631 w 4481649"/>
                <a:gd name="connsiteY37" fmla="*/ 2771940 h 3774194"/>
                <a:gd name="connsiteX38" fmla="*/ 47866 w 4481649"/>
                <a:gd name="connsiteY38" fmla="*/ 2722630 h 3774194"/>
                <a:gd name="connsiteX39" fmla="*/ 18488 w 4481649"/>
                <a:gd name="connsiteY39" fmla="*/ 2674792 h 3774194"/>
                <a:gd name="connsiteX40" fmla="*/ 0 w 4481649"/>
                <a:gd name="connsiteY40" fmla="*/ 2645223 h 3774194"/>
                <a:gd name="connsiteX41" fmla="*/ 0 w 4481649"/>
                <a:gd name="connsiteY41" fmla="*/ 2227021 h 3774194"/>
                <a:gd name="connsiteX42" fmla="*/ 25421 w 4481649"/>
                <a:gd name="connsiteY42" fmla="*/ 2260119 h 3774194"/>
                <a:gd name="connsiteX43" fmla="*/ 167979 w 4481649"/>
                <a:gd name="connsiteY43" fmla="*/ 2432922 h 3774194"/>
                <a:gd name="connsiteX44" fmla="*/ 238868 w 4481649"/>
                <a:gd name="connsiteY44" fmla="*/ 2523135 h 3774194"/>
                <a:gd name="connsiteX45" fmla="*/ 272926 w 4481649"/>
                <a:gd name="connsiteY45" fmla="*/ 2567420 h 3774194"/>
                <a:gd name="connsiteX46" fmla="*/ 306290 w 4481649"/>
                <a:gd name="connsiteY46" fmla="*/ 2609797 h 3774194"/>
                <a:gd name="connsiteX47" fmla="*/ 592966 w 4481649"/>
                <a:gd name="connsiteY47" fmla="*/ 2922991 h 3774194"/>
                <a:gd name="connsiteX48" fmla="*/ 745402 w 4481649"/>
                <a:gd name="connsiteY48" fmla="*/ 3063902 h 3774194"/>
                <a:gd name="connsiteX49" fmla="*/ 905033 w 4481649"/>
                <a:gd name="connsiteY49" fmla="*/ 3193806 h 3774194"/>
                <a:gd name="connsiteX50" fmla="*/ 1261644 w 4481649"/>
                <a:gd name="connsiteY50" fmla="*/ 3399280 h 3774194"/>
                <a:gd name="connsiteX51" fmla="*/ 1461138 w 4481649"/>
                <a:gd name="connsiteY51" fmla="*/ 3457343 h 3774194"/>
                <a:gd name="connsiteX52" fmla="*/ 1512268 w 4481649"/>
                <a:gd name="connsiteY52" fmla="*/ 3467570 h 3774194"/>
                <a:gd name="connsiteX53" fmla="*/ 1563832 w 4481649"/>
                <a:gd name="connsiteY53" fmla="*/ 3476149 h 3774194"/>
                <a:gd name="connsiteX54" fmla="*/ 1667912 w 4481649"/>
                <a:gd name="connsiteY54" fmla="*/ 3488455 h 3774194"/>
                <a:gd name="connsiteX55" fmla="*/ 1720255 w 4481649"/>
                <a:gd name="connsiteY55" fmla="*/ 3492441 h 3774194"/>
                <a:gd name="connsiteX56" fmla="*/ 1772771 w 4481649"/>
                <a:gd name="connsiteY56" fmla="*/ 3495215 h 3774194"/>
                <a:gd name="connsiteX57" fmla="*/ 1825462 w 4481649"/>
                <a:gd name="connsiteY57" fmla="*/ 3496428 h 3774194"/>
                <a:gd name="connsiteX58" fmla="*/ 1878238 w 4481649"/>
                <a:gd name="connsiteY58" fmla="*/ 3496167 h 3774194"/>
                <a:gd name="connsiteX59" fmla="*/ 1904671 w 4481649"/>
                <a:gd name="connsiteY59" fmla="*/ 3495907 h 3774194"/>
                <a:gd name="connsiteX60" fmla="*/ 1930149 w 4481649"/>
                <a:gd name="connsiteY60" fmla="*/ 3494782 h 3774194"/>
                <a:gd name="connsiteX61" fmla="*/ 1955541 w 4481649"/>
                <a:gd name="connsiteY61" fmla="*/ 3493482 h 3774194"/>
                <a:gd name="connsiteX62" fmla="*/ 1980846 w 4481649"/>
                <a:gd name="connsiteY62" fmla="*/ 3491401 h 3774194"/>
                <a:gd name="connsiteX63" fmla="*/ 2081199 w 4481649"/>
                <a:gd name="connsiteY63" fmla="*/ 3479010 h 3774194"/>
                <a:gd name="connsiteX64" fmla="*/ 2463462 w 4481649"/>
                <a:gd name="connsiteY64" fmla="*/ 3353524 h 3774194"/>
                <a:gd name="connsiteX65" fmla="*/ 2816606 w 4481649"/>
                <a:gd name="connsiteY65" fmla="*/ 3133490 h 3774194"/>
                <a:gd name="connsiteX66" fmla="*/ 2902227 w 4481649"/>
                <a:gd name="connsiteY66" fmla="*/ 3068842 h 3774194"/>
                <a:gd name="connsiteX67" fmla="*/ 2987849 w 4481649"/>
                <a:gd name="connsiteY67" fmla="*/ 3002026 h 3774194"/>
                <a:gd name="connsiteX68" fmla="*/ 3161258 w 4481649"/>
                <a:gd name="connsiteY68" fmla="*/ 2863368 h 3774194"/>
                <a:gd name="connsiteX69" fmla="*/ 3517696 w 4481649"/>
                <a:gd name="connsiteY69" fmla="*/ 2594978 h 3774194"/>
                <a:gd name="connsiteX70" fmla="*/ 3849781 w 4481649"/>
                <a:gd name="connsiteY70" fmla="*/ 2328061 h 3774194"/>
                <a:gd name="connsiteX71" fmla="*/ 4115313 w 4481649"/>
                <a:gd name="connsiteY71" fmla="*/ 2022147 h 3774194"/>
                <a:gd name="connsiteX72" fmla="*/ 4205786 w 4481649"/>
                <a:gd name="connsiteY72" fmla="*/ 1844318 h 3774194"/>
                <a:gd name="connsiteX73" fmla="*/ 4260902 w 4481649"/>
                <a:gd name="connsiteY73" fmla="*/ 1650024 h 3774194"/>
                <a:gd name="connsiteX74" fmla="*/ 4276155 w 4481649"/>
                <a:gd name="connsiteY74" fmla="*/ 1548110 h 3774194"/>
                <a:gd name="connsiteX75" fmla="*/ 4278669 w 4481649"/>
                <a:gd name="connsiteY75" fmla="*/ 1522285 h 3774194"/>
                <a:gd name="connsiteX76" fmla="*/ 4280575 w 4481649"/>
                <a:gd name="connsiteY76" fmla="*/ 1495940 h 3774194"/>
                <a:gd name="connsiteX77" fmla="*/ 4283348 w 4481649"/>
                <a:gd name="connsiteY77" fmla="*/ 1441517 h 3774194"/>
                <a:gd name="connsiteX78" fmla="*/ 4278582 w 4481649"/>
                <a:gd name="connsiteY78" fmla="*/ 1223910 h 3774194"/>
                <a:gd name="connsiteX79" fmla="*/ 4247990 w 4481649"/>
                <a:gd name="connsiteY79" fmla="*/ 1008990 h 3774194"/>
                <a:gd name="connsiteX80" fmla="*/ 4196080 w 4481649"/>
                <a:gd name="connsiteY80" fmla="*/ 799270 h 3774194"/>
                <a:gd name="connsiteX81" fmla="*/ 4062015 w 4481649"/>
                <a:gd name="connsiteY81" fmla="*/ 392396 h 3774194"/>
                <a:gd name="connsiteX82" fmla="*/ 3970675 w 4481649"/>
                <a:gd name="connsiteY82" fmla="*/ 199228 h 3774194"/>
                <a:gd name="connsiteX83" fmla="*/ 3944070 w 4481649"/>
                <a:gd name="connsiteY83" fmla="*/ 152951 h 3774194"/>
                <a:gd name="connsiteX84" fmla="*/ 3916078 w 4481649"/>
                <a:gd name="connsiteY84" fmla="*/ 107540 h 3774194"/>
                <a:gd name="connsiteX85" fmla="*/ 3886439 w 4481649"/>
                <a:gd name="connsiteY85" fmla="*/ 63170 h 3774194"/>
                <a:gd name="connsiteX86" fmla="*/ 3855502 w 4481649"/>
                <a:gd name="connsiteY86" fmla="*/ 19753 h 3774194"/>
                <a:gd name="connsiteX87" fmla="*/ 143864 w 4481649"/>
                <a:gd name="connsiteY87" fmla="*/ 0 h 3774194"/>
                <a:gd name="connsiteX88" fmla="*/ 437641 w 4481649"/>
                <a:gd name="connsiteY88" fmla="*/ 0 h 3774194"/>
                <a:gd name="connsiteX89" fmla="*/ 429955 w 4481649"/>
                <a:gd name="connsiteY89" fmla="*/ 6407 h 3774194"/>
                <a:gd name="connsiteX90" fmla="*/ 137300 w 4481649"/>
                <a:gd name="connsiteY90" fmla="*/ 320554 h 3774194"/>
                <a:gd name="connsiteX91" fmla="*/ 12931 w 4481649"/>
                <a:gd name="connsiteY91" fmla="*/ 495447 h 3774194"/>
                <a:gd name="connsiteX92" fmla="*/ 0 w 4481649"/>
                <a:gd name="connsiteY92" fmla="*/ 517906 h 3774194"/>
                <a:gd name="connsiteX93" fmla="*/ 0 w 4481649"/>
                <a:gd name="connsiteY93" fmla="*/ 176135 h 3774194"/>
                <a:gd name="connsiteX94" fmla="*/ 125001 w 4481649"/>
                <a:gd name="connsiteY94" fmla="*/ 19820 h 3774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4481649" h="3774194">
                  <a:moveTo>
                    <a:pt x="3838758" y="0"/>
                  </a:moveTo>
                  <a:lnTo>
                    <a:pt x="4072279" y="0"/>
                  </a:lnTo>
                  <a:lnTo>
                    <a:pt x="4075362" y="4673"/>
                  </a:lnTo>
                  <a:cubicBezTo>
                    <a:pt x="4085761" y="21140"/>
                    <a:pt x="4096420" y="37518"/>
                    <a:pt x="4106646" y="54070"/>
                  </a:cubicBezTo>
                  <a:lnTo>
                    <a:pt x="4136804" y="104160"/>
                  </a:lnTo>
                  <a:cubicBezTo>
                    <a:pt x="4176234" y="171410"/>
                    <a:pt x="4213413" y="239959"/>
                    <a:pt x="4246950" y="310241"/>
                  </a:cubicBezTo>
                  <a:cubicBezTo>
                    <a:pt x="4314200" y="450805"/>
                    <a:pt x="4366023" y="598737"/>
                    <a:pt x="4397741" y="750480"/>
                  </a:cubicBezTo>
                  <a:cubicBezTo>
                    <a:pt x="4413514" y="826396"/>
                    <a:pt x="4424520" y="902917"/>
                    <a:pt x="4433098" y="979526"/>
                  </a:cubicBezTo>
                  <a:cubicBezTo>
                    <a:pt x="4441851" y="1056048"/>
                    <a:pt x="4448872" y="1132484"/>
                    <a:pt x="4456064" y="1208745"/>
                  </a:cubicBezTo>
                  <a:cubicBezTo>
                    <a:pt x="4462910" y="1285094"/>
                    <a:pt x="4468976" y="1361442"/>
                    <a:pt x="4474350" y="1437964"/>
                  </a:cubicBezTo>
                  <a:lnTo>
                    <a:pt x="4478075" y="1495420"/>
                  </a:lnTo>
                  <a:cubicBezTo>
                    <a:pt x="4478769" y="1504867"/>
                    <a:pt x="4479203" y="1515005"/>
                    <a:pt x="4479722" y="1524971"/>
                  </a:cubicBezTo>
                  <a:cubicBezTo>
                    <a:pt x="4480243" y="1534938"/>
                    <a:pt x="4480762" y="1544991"/>
                    <a:pt x="4480936" y="1555043"/>
                  </a:cubicBezTo>
                  <a:cubicBezTo>
                    <a:pt x="4482236" y="1595167"/>
                    <a:pt x="4481802" y="1635638"/>
                    <a:pt x="4479288" y="1676195"/>
                  </a:cubicBezTo>
                  <a:cubicBezTo>
                    <a:pt x="4469929" y="1838512"/>
                    <a:pt x="4426339" y="2002042"/>
                    <a:pt x="4355883" y="2152052"/>
                  </a:cubicBezTo>
                  <a:cubicBezTo>
                    <a:pt x="4285601" y="2302496"/>
                    <a:pt x="4188714" y="2437514"/>
                    <a:pt x="4081600" y="2556153"/>
                  </a:cubicBezTo>
                  <a:cubicBezTo>
                    <a:pt x="4028043" y="2615690"/>
                    <a:pt x="3971801" y="2671500"/>
                    <a:pt x="3914431" y="2724623"/>
                  </a:cubicBezTo>
                  <a:cubicBezTo>
                    <a:pt x="3857061" y="2777747"/>
                    <a:pt x="3798911" y="2828876"/>
                    <a:pt x="3740156" y="2877753"/>
                  </a:cubicBezTo>
                  <a:cubicBezTo>
                    <a:pt x="3622902" y="2975940"/>
                    <a:pt x="3503050" y="3065461"/>
                    <a:pt x="3386143" y="3153683"/>
                  </a:cubicBezTo>
                  <a:lnTo>
                    <a:pt x="3297056" y="3221018"/>
                  </a:lnTo>
                  <a:cubicBezTo>
                    <a:pt x="3266898" y="3243636"/>
                    <a:pt x="3236480" y="3266429"/>
                    <a:pt x="3205542" y="3288787"/>
                  </a:cubicBezTo>
                  <a:cubicBezTo>
                    <a:pt x="3174691" y="3311233"/>
                    <a:pt x="3143492" y="3333591"/>
                    <a:pt x="3111775" y="3355690"/>
                  </a:cubicBezTo>
                  <a:cubicBezTo>
                    <a:pt x="3079970" y="3377615"/>
                    <a:pt x="3047905" y="3399367"/>
                    <a:pt x="3015060" y="3420685"/>
                  </a:cubicBezTo>
                  <a:cubicBezTo>
                    <a:pt x="2949718" y="3463410"/>
                    <a:pt x="2882296" y="3504834"/>
                    <a:pt x="2812014" y="3542705"/>
                  </a:cubicBezTo>
                  <a:cubicBezTo>
                    <a:pt x="2741818" y="3580750"/>
                    <a:pt x="2669196" y="3616108"/>
                    <a:pt x="2593627" y="3646439"/>
                  </a:cubicBezTo>
                  <a:cubicBezTo>
                    <a:pt x="2443183" y="3707968"/>
                    <a:pt x="2281560" y="3749478"/>
                    <a:pt x="2118377" y="3765771"/>
                  </a:cubicBezTo>
                  <a:cubicBezTo>
                    <a:pt x="2077559" y="3769671"/>
                    <a:pt x="2036742" y="3772618"/>
                    <a:pt x="1996011" y="3773484"/>
                  </a:cubicBezTo>
                  <a:lnTo>
                    <a:pt x="1965420" y="3774177"/>
                  </a:lnTo>
                  <a:cubicBezTo>
                    <a:pt x="1955280" y="3774264"/>
                    <a:pt x="1945054" y="3774003"/>
                    <a:pt x="1934915" y="3774003"/>
                  </a:cubicBezTo>
                  <a:lnTo>
                    <a:pt x="1904497" y="3773658"/>
                  </a:lnTo>
                  <a:lnTo>
                    <a:pt x="1874945" y="3772531"/>
                  </a:lnTo>
                  <a:cubicBezTo>
                    <a:pt x="1796257" y="3770017"/>
                    <a:pt x="1717395" y="3763778"/>
                    <a:pt x="1638881" y="3753725"/>
                  </a:cubicBezTo>
                  <a:cubicBezTo>
                    <a:pt x="1560279" y="3744192"/>
                    <a:pt x="1481850" y="3730500"/>
                    <a:pt x="1404288" y="3712301"/>
                  </a:cubicBezTo>
                  <a:cubicBezTo>
                    <a:pt x="1326813" y="3693928"/>
                    <a:pt x="1249944" y="3672177"/>
                    <a:pt x="1173856" y="3647392"/>
                  </a:cubicBezTo>
                  <a:cubicBezTo>
                    <a:pt x="1021938" y="3597388"/>
                    <a:pt x="871755" y="3535165"/>
                    <a:pt x="732751" y="3452230"/>
                  </a:cubicBezTo>
                  <a:cubicBezTo>
                    <a:pt x="593659" y="3369470"/>
                    <a:pt x="469474" y="3264522"/>
                    <a:pt x="360973" y="3148396"/>
                  </a:cubicBezTo>
                  <a:cubicBezTo>
                    <a:pt x="306463" y="3090420"/>
                    <a:pt x="256893" y="3028718"/>
                    <a:pt x="210269" y="2965542"/>
                  </a:cubicBezTo>
                  <a:cubicBezTo>
                    <a:pt x="163905" y="2902105"/>
                    <a:pt x="119795" y="2837716"/>
                    <a:pt x="78631" y="2771940"/>
                  </a:cubicBezTo>
                  <a:cubicBezTo>
                    <a:pt x="68059" y="2755648"/>
                    <a:pt x="58093" y="2739095"/>
                    <a:pt x="47866" y="2722630"/>
                  </a:cubicBezTo>
                  <a:lnTo>
                    <a:pt x="18488" y="2674792"/>
                  </a:lnTo>
                  <a:lnTo>
                    <a:pt x="0" y="2645223"/>
                  </a:lnTo>
                  <a:lnTo>
                    <a:pt x="0" y="2227021"/>
                  </a:lnTo>
                  <a:lnTo>
                    <a:pt x="25421" y="2260119"/>
                  </a:lnTo>
                  <a:cubicBezTo>
                    <a:pt x="71871" y="2316968"/>
                    <a:pt x="120401" y="2373818"/>
                    <a:pt x="167979" y="2432922"/>
                  </a:cubicBezTo>
                  <a:cubicBezTo>
                    <a:pt x="191810" y="2462385"/>
                    <a:pt x="215382" y="2492545"/>
                    <a:pt x="238868" y="2523135"/>
                  </a:cubicBezTo>
                  <a:lnTo>
                    <a:pt x="272926" y="2567420"/>
                  </a:lnTo>
                  <a:cubicBezTo>
                    <a:pt x="284104" y="2581545"/>
                    <a:pt x="294765" y="2596017"/>
                    <a:pt x="306290" y="2609797"/>
                  </a:cubicBezTo>
                  <a:cubicBezTo>
                    <a:pt x="396245" y="2721936"/>
                    <a:pt x="493826" y="2825149"/>
                    <a:pt x="592966" y="2922991"/>
                  </a:cubicBezTo>
                  <a:cubicBezTo>
                    <a:pt x="642796" y="2971695"/>
                    <a:pt x="693493" y="3018751"/>
                    <a:pt x="745402" y="3063902"/>
                  </a:cubicBezTo>
                  <a:cubicBezTo>
                    <a:pt x="797312" y="3109052"/>
                    <a:pt x="850176" y="3152729"/>
                    <a:pt x="905033" y="3193806"/>
                  </a:cubicBezTo>
                  <a:cubicBezTo>
                    <a:pt x="1014313" y="3276135"/>
                    <a:pt x="1132171" y="3349710"/>
                    <a:pt x="1261644" y="3399280"/>
                  </a:cubicBezTo>
                  <a:cubicBezTo>
                    <a:pt x="1326206" y="3424066"/>
                    <a:pt x="1393108" y="3443044"/>
                    <a:pt x="1461138" y="3457343"/>
                  </a:cubicBezTo>
                  <a:cubicBezTo>
                    <a:pt x="1478210" y="3460723"/>
                    <a:pt x="1495109" y="3464623"/>
                    <a:pt x="1512268" y="3467570"/>
                  </a:cubicBezTo>
                  <a:lnTo>
                    <a:pt x="1563832" y="3476149"/>
                  </a:lnTo>
                  <a:cubicBezTo>
                    <a:pt x="1598409" y="3480742"/>
                    <a:pt x="1632988" y="3485595"/>
                    <a:pt x="1667912" y="3488455"/>
                  </a:cubicBezTo>
                  <a:cubicBezTo>
                    <a:pt x="1685330" y="3490101"/>
                    <a:pt x="1702749" y="3491661"/>
                    <a:pt x="1720255" y="3492441"/>
                  </a:cubicBezTo>
                  <a:cubicBezTo>
                    <a:pt x="1737760" y="3493309"/>
                    <a:pt x="1755180" y="3494695"/>
                    <a:pt x="1772771" y="3495215"/>
                  </a:cubicBezTo>
                  <a:lnTo>
                    <a:pt x="1825462" y="3496428"/>
                  </a:lnTo>
                  <a:cubicBezTo>
                    <a:pt x="1842968" y="3496862"/>
                    <a:pt x="1860646" y="3496254"/>
                    <a:pt x="1878238" y="3496167"/>
                  </a:cubicBezTo>
                  <a:lnTo>
                    <a:pt x="1904671" y="3495907"/>
                  </a:lnTo>
                  <a:cubicBezTo>
                    <a:pt x="1913250" y="3495648"/>
                    <a:pt x="1921656" y="3495128"/>
                    <a:pt x="1930149" y="3494782"/>
                  </a:cubicBezTo>
                  <a:cubicBezTo>
                    <a:pt x="1938642" y="3494348"/>
                    <a:pt x="1947135" y="3494088"/>
                    <a:pt x="1955541" y="3493482"/>
                  </a:cubicBezTo>
                  <a:lnTo>
                    <a:pt x="1980846" y="3491401"/>
                  </a:lnTo>
                  <a:cubicBezTo>
                    <a:pt x="2014556" y="3488716"/>
                    <a:pt x="2048009" y="3484208"/>
                    <a:pt x="2081199" y="3479010"/>
                  </a:cubicBezTo>
                  <a:cubicBezTo>
                    <a:pt x="2214051" y="3456996"/>
                    <a:pt x="2341789" y="3413926"/>
                    <a:pt x="2463462" y="3353524"/>
                  </a:cubicBezTo>
                  <a:cubicBezTo>
                    <a:pt x="2585568" y="3293814"/>
                    <a:pt x="2701781" y="3217378"/>
                    <a:pt x="2816606" y="3133490"/>
                  </a:cubicBezTo>
                  <a:cubicBezTo>
                    <a:pt x="2845291" y="3112605"/>
                    <a:pt x="2873803" y="3090853"/>
                    <a:pt x="2902227" y="3068842"/>
                  </a:cubicBezTo>
                  <a:cubicBezTo>
                    <a:pt x="2930826" y="3046917"/>
                    <a:pt x="2959337" y="3024644"/>
                    <a:pt x="2987849" y="3002026"/>
                  </a:cubicBezTo>
                  <a:lnTo>
                    <a:pt x="3161258" y="2863368"/>
                  </a:lnTo>
                  <a:cubicBezTo>
                    <a:pt x="3280244" y="2768994"/>
                    <a:pt x="3400357" y="2681119"/>
                    <a:pt x="3517696" y="2594978"/>
                  </a:cubicBezTo>
                  <a:cubicBezTo>
                    <a:pt x="3634949" y="2508836"/>
                    <a:pt x="3747781" y="2421829"/>
                    <a:pt x="3849781" y="2328061"/>
                  </a:cubicBezTo>
                  <a:cubicBezTo>
                    <a:pt x="3951782" y="2234467"/>
                    <a:pt x="4043903" y="2134719"/>
                    <a:pt x="4115313" y="2022147"/>
                  </a:cubicBezTo>
                  <a:cubicBezTo>
                    <a:pt x="4151016" y="1965904"/>
                    <a:pt x="4181521" y="1906627"/>
                    <a:pt x="4205786" y="1844318"/>
                  </a:cubicBezTo>
                  <a:cubicBezTo>
                    <a:pt x="4230225" y="1782095"/>
                    <a:pt x="4247817" y="1716926"/>
                    <a:pt x="4260902" y="1650024"/>
                  </a:cubicBezTo>
                  <a:cubicBezTo>
                    <a:pt x="4267402" y="1616572"/>
                    <a:pt x="4272602" y="1582515"/>
                    <a:pt x="4276155" y="1548110"/>
                  </a:cubicBezTo>
                  <a:cubicBezTo>
                    <a:pt x="4277195" y="1539531"/>
                    <a:pt x="4277889" y="1530864"/>
                    <a:pt x="4278669" y="1522285"/>
                  </a:cubicBezTo>
                  <a:cubicBezTo>
                    <a:pt x="4279361" y="1513618"/>
                    <a:pt x="4280229" y="1505126"/>
                    <a:pt x="4280575" y="1495940"/>
                  </a:cubicBezTo>
                  <a:lnTo>
                    <a:pt x="4283348" y="1441517"/>
                  </a:lnTo>
                  <a:cubicBezTo>
                    <a:pt x="4285861" y="1368895"/>
                    <a:pt x="4284301" y="1296186"/>
                    <a:pt x="4278582" y="1223910"/>
                  </a:cubicBezTo>
                  <a:cubicBezTo>
                    <a:pt x="4273036" y="1151549"/>
                    <a:pt x="4262376" y="1079793"/>
                    <a:pt x="4247990" y="1008990"/>
                  </a:cubicBezTo>
                  <a:cubicBezTo>
                    <a:pt x="4233431" y="938189"/>
                    <a:pt x="4215232" y="868339"/>
                    <a:pt x="4196080" y="799270"/>
                  </a:cubicBezTo>
                  <a:cubicBezTo>
                    <a:pt x="4157862" y="661046"/>
                    <a:pt x="4115658" y="524642"/>
                    <a:pt x="4062015" y="392396"/>
                  </a:cubicBezTo>
                  <a:cubicBezTo>
                    <a:pt x="4035151" y="326360"/>
                    <a:pt x="4005165" y="261537"/>
                    <a:pt x="3970675" y="199228"/>
                  </a:cubicBezTo>
                  <a:cubicBezTo>
                    <a:pt x="3962269" y="183543"/>
                    <a:pt x="3952995" y="168290"/>
                    <a:pt x="3944070" y="152951"/>
                  </a:cubicBezTo>
                  <a:cubicBezTo>
                    <a:pt x="3934883" y="137699"/>
                    <a:pt x="3925350" y="122706"/>
                    <a:pt x="3916078" y="107540"/>
                  </a:cubicBezTo>
                  <a:lnTo>
                    <a:pt x="3886439" y="63170"/>
                  </a:lnTo>
                  <a:lnTo>
                    <a:pt x="3855502" y="19753"/>
                  </a:lnTo>
                  <a:close/>
                  <a:moveTo>
                    <a:pt x="143864" y="0"/>
                  </a:moveTo>
                  <a:lnTo>
                    <a:pt x="437641" y="0"/>
                  </a:lnTo>
                  <a:lnTo>
                    <a:pt x="429955" y="6407"/>
                  </a:lnTo>
                  <a:cubicBezTo>
                    <a:pt x="323796" y="102687"/>
                    <a:pt x="225436" y="207721"/>
                    <a:pt x="137300" y="320554"/>
                  </a:cubicBezTo>
                  <a:cubicBezTo>
                    <a:pt x="93146" y="376884"/>
                    <a:pt x="51592" y="435250"/>
                    <a:pt x="12931" y="495447"/>
                  </a:cubicBezTo>
                  <a:lnTo>
                    <a:pt x="0" y="517906"/>
                  </a:lnTo>
                  <a:lnTo>
                    <a:pt x="0" y="176135"/>
                  </a:lnTo>
                  <a:lnTo>
                    <a:pt x="125001" y="1982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Freeform: Shape 20">
              <a:extLst>
                <a:ext uri="{FF2B5EF4-FFF2-40B4-BE49-F238E27FC236}">
                  <a16:creationId xmlns:a16="http://schemas.microsoft.com/office/drawing/2014/main" id="{F5A22C1F-1C9F-4DFC-AD2E-4BF0D77136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642" y="0"/>
              <a:ext cx="4452858" cy="3729027"/>
            </a:xfrm>
            <a:custGeom>
              <a:avLst/>
              <a:gdLst>
                <a:gd name="connsiteX0" fmla="*/ 3491469 w 4452858"/>
                <a:gd name="connsiteY0" fmla="*/ 0 h 3729027"/>
                <a:gd name="connsiteX1" fmla="*/ 4038310 w 4452858"/>
                <a:gd name="connsiteY1" fmla="*/ 0 h 3729027"/>
                <a:gd name="connsiteX2" fmla="*/ 4126393 w 4452858"/>
                <a:gd name="connsiteY2" fmla="*/ 144253 h 3729027"/>
                <a:gd name="connsiteX3" fmla="*/ 4452858 w 4452858"/>
                <a:gd name="connsiteY3" fmla="*/ 1509806 h 3729027"/>
                <a:gd name="connsiteX4" fmla="*/ 3318809 w 4452858"/>
                <a:gd name="connsiteY4" fmla="*/ 3104286 h 3729027"/>
                <a:gd name="connsiteX5" fmla="*/ 1929716 w 4452858"/>
                <a:gd name="connsiteY5" fmla="*/ 3729027 h 3729027"/>
                <a:gd name="connsiteX6" fmla="*/ 92844 w 4452858"/>
                <a:gd name="connsiteY6" fmla="*/ 2672799 h 3729027"/>
                <a:gd name="connsiteX7" fmla="*/ 0 w 4452858"/>
                <a:gd name="connsiteY7" fmla="*/ 2540909 h 3729027"/>
                <a:gd name="connsiteX8" fmla="*/ 0 w 4452858"/>
                <a:gd name="connsiteY8" fmla="*/ 1684718 h 3729027"/>
                <a:gd name="connsiteX9" fmla="*/ 380 w 4452858"/>
                <a:gd name="connsiteY9" fmla="*/ 1686965 h 3729027"/>
                <a:gd name="connsiteX10" fmla="*/ 293898 w 4452858"/>
                <a:gd name="connsiteY10" fmla="*/ 2207948 h 3729027"/>
                <a:gd name="connsiteX11" fmla="*/ 451448 w 4452858"/>
                <a:gd name="connsiteY11" fmla="*/ 2429541 h 3729027"/>
                <a:gd name="connsiteX12" fmla="*/ 1929803 w 4452858"/>
                <a:gd name="connsiteY12" fmla="*/ 3295720 h 3729027"/>
                <a:gd name="connsiteX13" fmla="*/ 3052066 w 4452858"/>
                <a:gd name="connsiteY13" fmla="*/ 2762840 h 3729027"/>
                <a:gd name="connsiteX14" fmla="*/ 3188643 w 4452858"/>
                <a:gd name="connsiteY14" fmla="*/ 2657026 h 3729027"/>
                <a:gd name="connsiteX15" fmla="*/ 3809831 w 4452858"/>
                <a:gd name="connsiteY15" fmla="*/ 2103868 h 3729027"/>
                <a:gd name="connsiteX16" fmla="*/ 4019638 w 4452858"/>
                <a:gd name="connsiteY16" fmla="*/ 1509806 h 3729027"/>
                <a:gd name="connsiteX17" fmla="*/ 3548634 w 4452858"/>
                <a:gd name="connsiteY17" fmla="*/ 61263 h 3729027"/>
                <a:gd name="connsiteX18" fmla="*/ 185138 w 4452858"/>
                <a:gd name="connsiteY18" fmla="*/ 0 h 3729027"/>
                <a:gd name="connsiteX19" fmla="*/ 834013 w 4452858"/>
                <a:gd name="connsiteY19" fmla="*/ 0 h 3729027"/>
                <a:gd name="connsiteX20" fmla="*/ 691153 w 4452858"/>
                <a:gd name="connsiteY20" fmla="*/ 111873 h 3729027"/>
                <a:gd name="connsiteX21" fmla="*/ 170145 w 4452858"/>
                <a:gd name="connsiteY21" fmla="*/ 757933 h 3729027"/>
                <a:gd name="connsiteX22" fmla="*/ 28693 w 4452858"/>
                <a:gd name="connsiteY22" fmla="*/ 1128897 h 3729027"/>
                <a:gd name="connsiteX23" fmla="*/ 0 w 4452858"/>
                <a:gd name="connsiteY23" fmla="*/ 1281783 h 3729027"/>
                <a:gd name="connsiteX24" fmla="*/ 0 w 4452858"/>
                <a:gd name="connsiteY24" fmla="*/ 222263 h 3729027"/>
                <a:gd name="connsiteX25" fmla="*/ 56950 w 4452858"/>
                <a:gd name="connsiteY25" fmla="*/ 144253 h 3729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452858" h="3729027">
                  <a:moveTo>
                    <a:pt x="3491469" y="0"/>
                  </a:moveTo>
                  <a:lnTo>
                    <a:pt x="4038310" y="0"/>
                  </a:lnTo>
                  <a:lnTo>
                    <a:pt x="4126393" y="144253"/>
                  </a:lnTo>
                  <a:cubicBezTo>
                    <a:pt x="4339509" y="534059"/>
                    <a:pt x="4452858" y="1003975"/>
                    <a:pt x="4452858" y="1509806"/>
                  </a:cubicBezTo>
                  <a:cubicBezTo>
                    <a:pt x="4452858" y="2290190"/>
                    <a:pt x="3890946" y="2657200"/>
                    <a:pt x="3318809" y="3104286"/>
                  </a:cubicBezTo>
                  <a:cubicBezTo>
                    <a:pt x="2902054" y="3429958"/>
                    <a:pt x="2500553" y="3729027"/>
                    <a:pt x="1929716" y="3729027"/>
                  </a:cubicBezTo>
                  <a:cubicBezTo>
                    <a:pt x="1083208" y="3729027"/>
                    <a:pt x="533602" y="3322499"/>
                    <a:pt x="92844" y="2672799"/>
                  </a:cubicBezTo>
                  <a:lnTo>
                    <a:pt x="0" y="2540909"/>
                  </a:lnTo>
                  <a:lnTo>
                    <a:pt x="0" y="1684718"/>
                  </a:lnTo>
                  <a:lnTo>
                    <a:pt x="380" y="1686965"/>
                  </a:lnTo>
                  <a:cubicBezTo>
                    <a:pt x="38821" y="1851705"/>
                    <a:pt x="135502" y="1990731"/>
                    <a:pt x="293898" y="2207948"/>
                  </a:cubicBezTo>
                  <a:cubicBezTo>
                    <a:pt x="344854" y="2277797"/>
                    <a:pt x="397545" y="2350072"/>
                    <a:pt x="451448" y="2429541"/>
                  </a:cubicBezTo>
                  <a:cubicBezTo>
                    <a:pt x="863349" y="3036689"/>
                    <a:pt x="1305494" y="3295720"/>
                    <a:pt x="1929803" y="3295720"/>
                  </a:cubicBezTo>
                  <a:cubicBezTo>
                    <a:pt x="2339537" y="3295720"/>
                    <a:pt x="2640164" y="3084700"/>
                    <a:pt x="3052066" y="2762840"/>
                  </a:cubicBezTo>
                  <a:cubicBezTo>
                    <a:pt x="3098083" y="2726876"/>
                    <a:pt x="3144100" y="2691345"/>
                    <a:pt x="3188643" y="2657026"/>
                  </a:cubicBezTo>
                  <a:cubicBezTo>
                    <a:pt x="3430081" y="2470792"/>
                    <a:pt x="3658087" y="2294870"/>
                    <a:pt x="3809831" y="2103868"/>
                  </a:cubicBezTo>
                  <a:cubicBezTo>
                    <a:pt x="3954901" y="1921273"/>
                    <a:pt x="4019638" y="1738071"/>
                    <a:pt x="4019638" y="1509806"/>
                  </a:cubicBezTo>
                  <a:cubicBezTo>
                    <a:pt x="4019638" y="937667"/>
                    <a:pt x="3852382" y="423246"/>
                    <a:pt x="3548634" y="61263"/>
                  </a:cubicBezTo>
                  <a:close/>
                  <a:moveTo>
                    <a:pt x="185138" y="0"/>
                  </a:moveTo>
                  <a:lnTo>
                    <a:pt x="834013" y="0"/>
                  </a:lnTo>
                  <a:lnTo>
                    <a:pt x="691153" y="111873"/>
                  </a:lnTo>
                  <a:cubicBezTo>
                    <a:pt x="468086" y="302962"/>
                    <a:pt x="292771" y="520394"/>
                    <a:pt x="170145" y="757933"/>
                  </a:cubicBezTo>
                  <a:cubicBezTo>
                    <a:pt x="107489" y="879345"/>
                    <a:pt x="60259" y="1003292"/>
                    <a:pt x="28693" y="1128897"/>
                  </a:cubicBezTo>
                  <a:lnTo>
                    <a:pt x="0" y="1281783"/>
                  </a:lnTo>
                  <a:lnTo>
                    <a:pt x="0" y="222263"/>
                  </a:lnTo>
                  <a:lnTo>
                    <a:pt x="56950" y="144253"/>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Shape 21">
              <a:extLst>
                <a:ext uri="{FF2B5EF4-FFF2-40B4-BE49-F238E27FC236}">
                  <a16:creationId xmlns:a16="http://schemas.microsoft.com/office/drawing/2014/main" id="{44BBFF0F-32AB-4101-8F9E-5FB2BDAD4C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642" y="0"/>
              <a:ext cx="4452858" cy="3729027"/>
            </a:xfrm>
            <a:custGeom>
              <a:avLst/>
              <a:gdLst>
                <a:gd name="connsiteX0" fmla="*/ 185138 w 4452858"/>
                <a:gd name="connsiteY0" fmla="*/ 0 h 3729027"/>
                <a:gd name="connsiteX1" fmla="*/ 986505 w 4452858"/>
                <a:gd name="connsiteY1" fmla="*/ 0 h 3729027"/>
                <a:gd name="connsiteX2" fmla="*/ 913397 w 4452858"/>
                <a:gd name="connsiteY2" fmla="*/ 47750 h 3729027"/>
                <a:gd name="connsiteX3" fmla="*/ 747482 w 4452858"/>
                <a:gd name="connsiteY3" fmla="*/ 177649 h 3729027"/>
                <a:gd name="connsiteX4" fmla="*/ 247101 w 4452858"/>
                <a:gd name="connsiteY4" fmla="*/ 797624 h 3729027"/>
                <a:gd name="connsiteX5" fmla="*/ 67798 w 4452858"/>
                <a:gd name="connsiteY5" fmla="*/ 1509806 h 3729027"/>
                <a:gd name="connsiteX6" fmla="*/ 363833 w 4452858"/>
                <a:gd name="connsiteY6" fmla="*/ 2156904 h 3729027"/>
                <a:gd name="connsiteX7" fmla="*/ 523117 w 4452858"/>
                <a:gd name="connsiteY7" fmla="*/ 2380924 h 3729027"/>
                <a:gd name="connsiteX8" fmla="*/ 1130785 w 4452858"/>
                <a:gd name="connsiteY8" fmla="*/ 3001246 h 3729027"/>
                <a:gd name="connsiteX9" fmla="*/ 1929716 w 4452858"/>
                <a:gd name="connsiteY9" fmla="*/ 3209058 h 3729027"/>
                <a:gd name="connsiteX10" fmla="*/ 2443616 w 4452858"/>
                <a:gd name="connsiteY10" fmla="*/ 3076727 h 3729027"/>
                <a:gd name="connsiteX11" fmla="*/ 2998596 w 4452858"/>
                <a:gd name="connsiteY11" fmla="*/ 2694637 h 3729027"/>
                <a:gd name="connsiteX12" fmla="*/ 3135607 w 4452858"/>
                <a:gd name="connsiteY12" fmla="*/ 2588478 h 3729027"/>
                <a:gd name="connsiteX13" fmla="*/ 3741889 w 4452858"/>
                <a:gd name="connsiteY13" fmla="*/ 2049965 h 3729027"/>
                <a:gd name="connsiteX14" fmla="*/ 3932891 w 4452858"/>
                <a:gd name="connsiteY14" fmla="*/ 1509806 h 3729027"/>
                <a:gd name="connsiteX15" fmla="*/ 3482165 w 4452858"/>
                <a:gd name="connsiteY15" fmla="*/ 116986 h 3729027"/>
                <a:gd name="connsiteX16" fmla="*/ 3373043 w 4452858"/>
                <a:gd name="connsiteY16" fmla="*/ 0 h 3729027"/>
                <a:gd name="connsiteX17" fmla="*/ 4038310 w 4452858"/>
                <a:gd name="connsiteY17" fmla="*/ 0 h 3729027"/>
                <a:gd name="connsiteX18" fmla="*/ 4126393 w 4452858"/>
                <a:gd name="connsiteY18" fmla="*/ 144253 h 3729027"/>
                <a:gd name="connsiteX19" fmla="*/ 4452858 w 4452858"/>
                <a:gd name="connsiteY19" fmla="*/ 1509806 h 3729027"/>
                <a:gd name="connsiteX20" fmla="*/ 3318809 w 4452858"/>
                <a:gd name="connsiteY20" fmla="*/ 3104286 h 3729027"/>
                <a:gd name="connsiteX21" fmla="*/ 1929716 w 4452858"/>
                <a:gd name="connsiteY21" fmla="*/ 3729027 h 3729027"/>
                <a:gd name="connsiteX22" fmla="*/ 92844 w 4452858"/>
                <a:gd name="connsiteY22" fmla="*/ 2672799 h 3729027"/>
                <a:gd name="connsiteX23" fmla="*/ 0 w 4452858"/>
                <a:gd name="connsiteY23" fmla="*/ 2540909 h 3729027"/>
                <a:gd name="connsiteX24" fmla="*/ 0 w 4452858"/>
                <a:gd name="connsiteY24" fmla="*/ 222263 h 3729027"/>
                <a:gd name="connsiteX25" fmla="*/ 56950 w 4452858"/>
                <a:gd name="connsiteY25" fmla="*/ 144253 h 3729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452858" h="3729027">
                  <a:moveTo>
                    <a:pt x="185138" y="0"/>
                  </a:moveTo>
                  <a:lnTo>
                    <a:pt x="986505" y="0"/>
                  </a:lnTo>
                  <a:lnTo>
                    <a:pt x="913397" y="47750"/>
                  </a:lnTo>
                  <a:cubicBezTo>
                    <a:pt x="855880" y="88897"/>
                    <a:pt x="800433" y="132282"/>
                    <a:pt x="747482" y="177649"/>
                  </a:cubicBezTo>
                  <a:cubicBezTo>
                    <a:pt x="535943" y="358858"/>
                    <a:pt x="362967" y="573258"/>
                    <a:pt x="247101" y="797624"/>
                  </a:cubicBezTo>
                  <a:cubicBezTo>
                    <a:pt x="128115" y="1028056"/>
                    <a:pt x="67798" y="1267673"/>
                    <a:pt x="67798" y="1509806"/>
                  </a:cubicBezTo>
                  <a:cubicBezTo>
                    <a:pt x="67798" y="1741191"/>
                    <a:pt x="158533" y="1875430"/>
                    <a:pt x="363833" y="2156904"/>
                  </a:cubicBezTo>
                  <a:cubicBezTo>
                    <a:pt x="415223" y="2227360"/>
                    <a:pt x="468346" y="2300242"/>
                    <a:pt x="523117" y="2380924"/>
                  </a:cubicBezTo>
                  <a:cubicBezTo>
                    <a:pt x="716804" y="2666387"/>
                    <a:pt x="915519" y="2869346"/>
                    <a:pt x="1130785" y="3001246"/>
                  </a:cubicBezTo>
                  <a:cubicBezTo>
                    <a:pt x="1358964" y="3141116"/>
                    <a:pt x="1620335" y="3209058"/>
                    <a:pt x="1929716" y="3209058"/>
                  </a:cubicBezTo>
                  <a:cubicBezTo>
                    <a:pt x="2105291" y="3209058"/>
                    <a:pt x="2268560" y="3167028"/>
                    <a:pt x="2443616" y="3076727"/>
                  </a:cubicBezTo>
                  <a:cubicBezTo>
                    <a:pt x="2623352" y="2984000"/>
                    <a:pt x="2801267" y="2848808"/>
                    <a:pt x="2998596" y="2694637"/>
                  </a:cubicBezTo>
                  <a:cubicBezTo>
                    <a:pt x="3044873" y="2658500"/>
                    <a:pt x="3090975" y="2622883"/>
                    <a:pt x="3135607" y="2588478"/>
                  </a:cubicBezTo>
                  <a:cubicBezTo>
                    <a:pt x="3372711" y="2405536"/>
                    <a:pt x="3596645" y="2232733"/>
                    <a:pt x="3741889" y="2049965"/>
                  </a:cubicBezTo>
                  <a:cubicBezTo>
                    <a:pt x="3875781" y="1881496"/>
                    <a:pt x="3932891" y="1719959"/>
                    <a:pt x="3932891" y="1509806"/>
                  </a:cubicBezTo>
                  <a:cubicBezTo>
                    <a:pt x="3932891" y="958034"/>
                    <a:pt x="3772827" y="463371"/>
                    <a:pt x="3482165" y="116986"/>
                  </a:cubicBezTo>
                  <a:lnTo>
                    <a:pt x="3373043" y="0"/>
                  </a:lnTo>
                  <a:lnTo>
                    <a:pt x="4038310" y="0"/>
                  </a:lnTo>
                  <a:lnTo>
                    <a:pt x="4126393" y="144253"/>
                  </a:lnTo>
                  <a:cubicBezTo>
                    <a:pt x="4339509" y="534059"/>
                    <a:pt x="4452858" y="1003975"/>
                    <a:pt x="4452858" y="1509806"/>
                  </a:cubicBezTo>
                  <a:cubicBezTo>
                    <a:pt x="4452858" y="2290190"/>
                    <a:pt x="3890946" y="2657200"/>
                    <a:pt x="3318809" y="3104286"/>
                  </a:cubicBezTo>
                  <a:cubicBezTo>
                    <a:pt x="2902054" y="3429958"/>
                    <a:pt x="2500553" y="3729027"/>
                    <a:pt x="1929716" y="3729027"/>
                  </a:cubicBezTo>
                  <a:cubicBezTo>
                    <a:pt x="1083208" y="3729027"/>
                    <a:pt x="533602" y="3322499"/>
                    <a:pt x="92844" y="2672799"/>
                  </a:cubicBezTo>
                  <a:lnTo>
                    <a:pt x="0" y="2540909"/>
                  </a:lnTo>
                  <a:lnTo>
                    <a:pt x="0" y="222263"/>
                  </a:lnTo>
                  <a:lnTo>
                    <a:pt x="56950" y="144253"/>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40" name="Freeform: Shape 22">
              <a:extLst>
                <a:ext uri="{FF2B5EF4-FFF2-40B4-BE49-F238E27FC236}">
                  <a16:creationId xmlns:a16="http://schemas.microsoft.com/office/drawing/2014/main" id="{3F8E6D8D-90E6-4613-AA16-1E08EDD25E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642" y="0"/>
              <a:ext cx="4656944" cy="4026189"/>
            </a:xfrm>
            <a:custGeom>
              <a:avLst/>
              <a:gdLst>
                <a:gd name="connsiteX0" fmla="*/ 1945140 w 4656944"/>
                <a:gd name="connsiteY0" fmla="*/ 3991264 h 4026189"/>
                <a:gd name="connsiteX1" fmla="*/ 1959526 w 4656944"/>
                <a:gd name="connsiteY1" fmla="*/ 3991438 h 4026189"/>
                <a:gd name="connsiteX2" fmla="*/ 1972179 w 4656944"/>
                <a:gd name="connsiteY2" fmla="*/ 3991351 h 4026189"/>
                <a:gd name="connsiteX3" fmla="*/ 1945140 w 4656944"/>
                <a:gd name="connsiteY3" fmla="*/ 3991264 h 4026189"/>
                <a:gd name="connsiteX4" fmla="*/ 3966403 w 4656944"/>
                <a:gd name="connsiteY4" fmla="*/ 0 h 4026189"/>
                <a:gd name="connsiteX5" fmla="*/ 4231031 w 4656944"/>
                <a:gd name="connsiteY5" fmla="*/ 0 h 4026189"/>
                <a:gd name="connsiteX6" fmla="*/ 4309866 w 4656944"/>
                <a:gd name="connsiteY6" fmla="*/ 126953 h 4026189"/>
                <a:gd name="connsiteX7" fmla="*/ 4656944 w 4656944"/>
                <a:gd name="connsiteY7" fmla="*/ 1425485 h 4026189"/>
                <a:gd name="connsiteX8" fmla="*/ 4452596 w 4656944"/>
                <a:gd name="connsiteY8" fmla="*/ 2437688 h 4026189"/>
                <a:gd name="connsiteX9" fmla="*/ 3895452 w 4656944"/>
                <a:gd name="connsiteY9" fmla="*/ 3264090 h 4026189"/>
                <a:gd name="connsiteX10" fmla="*/ 3069051 w 4656944"/>
                <a:gd name="connsiteY10" fmla="*/ 3821235 h 4026189"/>
                <a:gd name="connsiteX11" fmla="*/ 2057107 w 4656944"/>
                <a:gd name="connsiteY11" fmla="*/ 4025583 h 4026189"/>
                <a:gd name="connsiteX12" fmla="*/ 2036916 w 4656944"/>
                <a:gd name="connsiteY12" fmla="*/ 4025322 h 4026189"/>
                <a:gd name="connsiteX13" fmla="*/ 2027036 w 4656944"/>
                <a:gd name="connsiteY13" fmla="*/ 4025149 h 4026189"/>
                <a:gd name="connsiteX14" fmla="*/ 2005458 w 4656944"/>
                <a:gd name="connsiteY14" fmla="*/ 4025928 h 4026189"/>
                <a:gd name="connsiteX15" fmla="*/ 2004937 w 4656944"/>
                <a:gd name="connsiteY15" fmla="*/ 4025928 h 4026189"/>
                <a:gd name="connsiteX16" fmla="*/ 2004418 w 4656944"/>
                <a:gd name="connsiteY16" fmla="*/ 4025928 h 4026189"/>
                <a:gd name="connsiteX17" fmla="*/ 1972700 w 4656944"/>
                <a:gd name="connsiteY17" fmla="*/ 4026102 h 4026189"/>
                <a:gd name="connsiteX18" fmla="*/ 1959526 w 4656944"/>
                <a:gd name="connsiteY18" fmla="*/ 4026189 h 4026189"/>
                <a:gd name="connsiteX19" fmla="*/ 1919922 w 4656944"/>
                <a:gd name="connsiteY19" fmla="*/ 4025583 h 4026189"/>
                <a:gd name="connsiteX20" fmla="*/ 1908656 w 4656944"/>
                <a:gd name="connsiteY20" fmla="*/ 4025322 h 4026189"/>
                <a:gd name="connsiteX21" fmla="*/ 1799030 w 4656944"/>
                <a:gd name="connsiteY21" fmla="*/ 4020902 h 4026189"/>
                <a:gd name="connsiteX22" fmla="*/ 1782305 w 4656944"/>
                <a:gd name="connsiteY22" fmla="*/ 4020036 h 4026189"/>
                <a:gd name="connsiteX23" fmla="*/ 1781784 w 4656944"/>
                <a:gd name="connsiteY23" fmla="*/ 4020036 h 4026189"/>
                <a:gd name="connsiteX24" fmla="*/ 1781265 w 4656944"/>
                <a:gd name="connsiteY24" fmla="*/ 4019949 h 4026189"/>
                <a:gd name="connsiteX25" fmla="*/ 1765839 w 4656944"/>
                <a:gd name="connsiteY25" fmla="*/ 4018649 h 4026189"/>
                <a:gd name="connsiteX26" fmla="*/ 1655000 w 4656944"/>
                <a:gd name="connsiteY26" fmla="*/ 4007816 h 4026189"/>
                <a:gd name="connsiteX27" fmla="*/ 1402382 w 4656944"/>
                <a:gd name="connsiteY27" fmla="*/ 3964573 h 4026189"/>
                <a:gd name="connsiteX28" fmla="*/ 1154617 w 4656944"/>
                <a:gd name="connsiteY28" fmla="*/ 3889696 h 4026189"/>
                <a:gd name="connsiteX29" fmla="*/ 918639 w 4656944"/>
                <a:gd name="connsiteY29" fmla="*/ 3780850 h 4026189"/>
                <a:gd name="connsiteX30" fmla="*/ 741589 w 4656944"/>
                <a:gd name="connsiteY30" fmla="*/ 3668278 h 4026189"/>
                <a:gd name="connsiteX31" fmla="*/ 103549 w 4656944"/>
                <a:gd name="connsiteY31" fmla="*/ 3140728 h 4026189"/>
                <a:gd name="connsiteX32" fmla="*/ 0 w 4656944"/>
                <a:gd name="connsiteY32" fmla="*/ 3015106 h 4026189"/>
                <a:gd name="connsiteX33" fmla="*/ 0 w 4656944"/>
                <a:gd name="connsiteY33" fmla="*/ 2484097 h 4026189"/>
                <a:gd name="connsiteX34" fmla="*/ 17188 w 4656944"/>
                <a:gd name="connsiteY34" fmla="*/ 2506324 h 4026189"/>
                <a:gd name="connsiteX35" fmla="*/ 75252 w 4656944"/>
                <a:gd name="connsiteY35" fmla="*/ 2580765 h 4026189"/>
                <a:gd name="connsiteX36" fmla="*/ 148653 w 4656944"/>
                <a:gd name="connsiteY36" fmla="*/ 2676699 h 4026189"/>
                <a:gd name="connsiteX37" fmla="*/ 186177 w 4656944"/>
                <a:gd name="connsiteY37" fmla="*/ 2727656 h 4026189"/>
                <a:gd name="connsiteX38" fmla="*/ 219802 w 4656944"/>
                <a:gd name="connsiteY38" fmla="*/ 2773414 h 4026189"/>
                <a:gd name="connsiteX39" fmla="*/ 219975 w 4656944"/>
                <a:gd name="connsiteY39" fmla="*/ 2773586 h 4026189"/>
                <a:gd name="connsiteX40" fmla="*/ 220149 w 4656944"/>
                <a:gd name="connsiteY40" fmla="*/ 2773760 h 4026189"/>
                <a:gd name="connsiteX41" fmla="*/ 278992 w 4656944"/>
                <a:gd name="connsiteY41" fmla="*/ 2851322 h 4026189"/>
                <a:gd name="connsiteX42" fmla="*/ 290344 w 4656944"/>
                <a:gd name="connsiteY42" fmla="*/ 2865967 h 4026189"/>
                <a:gd name="connsiteX43" fmla="*/ 296065 w 4656944"/>
                <a:gd name="connsiteY43" fmla="*/ 2873075 h 4026189"/>
                <a:gd name="connsiteX44" fmla="*/ 363834 w 4656944"/>
                <a:gd name="connsiteY44" fmla="*/ 2955229 h 4026189"/>
                <a:gd name="connsiteX45" fmla="*/ 519304 w 4656944"/>
                <a:gd name="connsiteY45" fmla="*/ 3123178 h 4026189"/>
                <a:gd name="connsiteX46" fmla="*/ 867075 w 4656944"/>
                <a:gd name="connsiteY46" fmla="*/ 3402488 h 4026189"/>
                <a:gd name="connsiteX47" fmla="*/ 1058596 w 4656944"/>
                <a:gd name="connsiteY47" fmla="*/ 3507088 h 4026189"/>
                <a:gd name="connsiteX48" fmla="*/ 1058770 w 4656944"/>
                <a:gd name="connsiteY48" fmla="*/ 3507175 h 4026189"/>
                <a:gd name="connsiteX49" fmla="*/ 1058943 w 4656944"/>
                <a:gd name="connsiteY49" fmla="*/ 3507262 h 4026189"/>
                <a:gd name="connsiteX50" fmla="*/ 1261123 w 4656944"/>
                <a:gd name="connsiteY50" fmla="*/ 3586297 h 4026189"/>
                <a:gd name="connsiteX51" fmla="*/ 1472230 w 4656944"/>
                <a:gd name="connsiteY51" fmla="*/ 3640980 h 4026189"/>
                <a:gd name="connsiteX52" fmla="*/ 1579344 w 4656944"/>
                <a:gd name="connsiteY52" fmla="*/ 3659005 h 4026189"/>
                <a:gd name="connsiteX53" fmla="*/ 1686890 w 4656944"/>
                <a:gd name="connsiteY53" fmla="*/ 3671225 h 4026189"/>
                <a:gd name="connsiteX54" fmla="*/ 1909524 w 4656944"/>
                <a:gd name="connsiteY54" fmla="*/ 3680931 h 4026189"/>
                <a:gd name="connsiteX55" fmla="*/ 1920703 w 4656944"/>
                <a:gd name="connsiteY55" fmla="*/ 3680931 h 4026189"/>
                <a:gd name="connsiteX56" fmla="*/ 1935434 w 4656944"/>
                <a:gd name="connsiteY56" fmla="*/ 3681018 h 4026189"/>
                <a:gd name="connsiteX57" fmla="*/ 1964120 w 4656944"/>
                <a:gd name="connsiteY57" fmla="*/ 3680584 h 4026189"/>
                <a:gd name="connsiteX58" fmla="*/ 1964379 w 4656944"/>
                <a:gd name="connsiteY58" fmla="*/ 3680584 h 4026189"/>
                <a:gd name="connsiteX59" fmla="*/ 1964639 w 4656944"/>
                <a:gd name="connsiteY59" fmla="*/ 3680584 h 4026189"/>
                <a:gd name="connsiteX60" fmla="*/ 1991591 w 4656944"/>
                <a:gd name="connsiteY60" fmla="*/ 3679891 h 4026189"/>
                <a:gd name="connsiteX61" fmla="*/ 2018717 w 4656944"/>
                <a:gd name="connsiteY61" fmla="*/ 3678503 h 4026189"/>
                <a:gd name="connsiteX62" fmla="*/ 2124963 w 4656944"/>
                <a:gd name="connsiteY62" fmla="*/ 3669231 h 4026189"/>
                <a:gd name="connsiteX63" fmla="*/ 2535738 w 4656944"/>
                <a:gd name="connsiteY63" fmla="*/ 3558218 h 4026189"/>
                <a:gd name="connsiteX64" fmla="*/ 2730812 w 4656944"/>
                <a:gd name="connsiteY64" fmla="*/ 3461503 h 4026189"/>
                <a:gd name="connsiteX65" fmla="*/ 2920080 w 4656944"/>
                <a:gd name="connsiteY65" fmla="*/ 3343298 h 4026189"/>
                <a:gd name="connsiteX66" fmla="*/ 3105101 w 4656944"/>
                <a:gd name="connsiteY66" fmla="*/ 3208887 h 4026189"/>
                <a:gd name="connsiteX67" fmla="*/ 3196443 w 4656944"/>
                <a:gd name="connsiteY67" fmla="*/ 3137650 h 4026189"/>
                <a:gd name="connsiteX68" fmla="*/ 3289603 w 4656944"/>
                <a:gd name="connsiteY68" fmla="*/ 3063123 h 4026189"/>
                <a:gd name="connsiteX69" fmla="*/ 3446634 w 4656944"/>
                <a:gd name="connsiteY69" fmla="*/ 2940150 h 4026189"/>
                <a:gd name="connsiteX70" fmla="*/ 3662420 w 4656944"/>
                <a:gd name="connsiteY70" fmla="*/ 2769601 h 4026189"/>
                <a:gd name="connsiteX71" fmla="*/ 3998319 w 4656944"/>
                <a:gd name="connsiteY71" fmla="*/ 2463860 h 4026189"/>
                <a:gd name="connsiteX72" fmla="*/ 4137238 w 4656944"/>
                <a:gd name="connsiteY72" fmla="*/ 2295217 h 4026189"/>
                <a:gd name="connsiteX73" fmla="*/ 4247124 w 4656944"/>
                <a:gd name="connsiteY73" fmla="*/ 2111582 h 4026189"/>
                <a:gd name="connsiteX74" fmla="*/ 4361949 w 4656944"/>
                <a:gd name="connsiteY74" fmla="*/ 1700374 h 4026189"/>
                <a:gd name="connsiteX75" fmla="*/ 4368449 w 4656944"/>
                <a:gd name="connsiteY75" fmla="*/ 1590747 h 4026189"/>
                <a:gd name="connsiteX76" fmla="*/ 4368536 w 4656944"/>
                <a:gd name="connsiteY76" fmla="*/ 1586502 h 4026189"/>
                <a:gd name="connsiteX77" fmla="*/ 4368796 w 4656944"/>
                <a:gd name="connsiteY77" fmla="*/ 1534158 h 4026189"/>
                <a:gd name="connsiteX78" fmla="*/ 4368710 w 4656944"/>
                <a:gd name="connsiteY78" fmla="*/ 1517606 h 4026189"/>
                <a:gd name="connsiteX79" fmla="*/ 4368189 w 4656944"/>
                <a:gd name="connsiteY79" fmla="*/ 1476095 h 4026189"/>
                <a:gd name="connsiteX80" fmla="*/ 4356749 w 4656944"/>
                <a:gd name="connsiteY80" fmla="*/ 1244884 h 4026189"/>
                <a:gd name="connsiteX81" fmla="*/ 4287074 w 4656944"/>
                <a:gd name="connsiteY81" fmla="*/ 787052 h 4026189"/>
                <a:gd name="connsiteX82" fmla="*/ 4147029 w 4656944"/>
                <a:gd name="connsiteY82" fmla="*/ 346032 h 4026189"/>
                <a:gd name="connsiteX83" fmla="*/ 4100319 w 4656944"/>
                <a:gd name="connsiteY83" fmla="*/ 240307 h 4026189"/>
                <a:gd name="connsiteX84" fmla="*/ 4048323 w 4656944"/>
                <a:gd name="connsiteY84" fmla="*/ 136833 h 4026189"/>
                <a:gd name="connsiteX85" fmla="*/ 0 w 4656944"/>
                <a:gd name="connsiteY85" fmla="*/ 0 h 4026189"/>
                <a:gd name="connsiteX86" fmla="*/ 278246 w 4656944"/>
                <a:gd name="connsiteY86" fmla="*/ 0 h 4026189"/>
                <a:gd name="connsiteX87" fmla="*/ 193425 w 4656944"/>
                <a:gd name="connsiteY87" fmla="*/ 86981 h 4026189"/>
                <a:gd name="connsiteX88" fmla="*/ 48300 w 4656944"/>
                <a:gd name="connsiteY88" fmla="*/ 263444 h 4026189"/>
                <a:gd name="connsiteX89" fmla="*/ 0 w 4656944"/>
                <a:gd name="connsiteY89" fmla="*/ 333888 h 4026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4656944" h="4026189">
                  <a:moveTo>
                    <a:pt x="1945140" y="3991264"/>
                  </a:moveTo>
                  <a:cubicBezTo>
                    <a:pt x="1949907" y="3991351"/>
                    <a:pt x="1954673" y="3991438"/>
                    <a:pt x="1959526" y="3991438"/>
                  </a:cubicBezTo>
                  <a:cubicBezTo>
                    <a:pt x="1963686" y="3991438"/>
                    <a:pt x="1967847" y="3991438"/>
                    <a:pt x="1972179" y="3991351"/>
                  </a:cubicBezTo>
                  <a:cubicBezTo>
                    <a:pt x="1962994" y="3991523"/>
                    <a:pt x="1954067" y="3991351"/>
                    <a:pt x="1945140" y="3991264"/>
                  </a:cubicBezTo>
                  <a:close/>
                  <a:moveTo>
                    <a:pt x="3966403" y="0"/>
                  </a:moveTo>
                  <a:lnTo>
                    <a:pt x="4231031" y="0"/>
                  </a:lnTo>
                  <a:lnTo>
                    <a:pt x="4309866" y="126953"/>
                  </a:lnTo>
                  <a:cubicBezTo>
                    <a:pt x="4536919" y="519962"/>
                    <a:pt x="4656944" y="969040"/>
                    <a:pt x="4656944" y="1425485"/>
                  </a:cubicBezTo>
                  <a:cubicBezTo>
                    <a:pt x="4656944" y="1776462"/>
                    <a:pt x="4588222" y="2116955"/>
                    <a:pt x="4452596" y="2437688"/>
                  </a:cubicBezTo>
                  <a:cubicBezTo>
                    <a:pt x="4321651" y="2747329"/>
                    <a:pt x="4134204" y="3025338"/>
                    <a:pt x="3895452" y="3264090"/>
                  </a:cubicBezTo>
                  <a:cubicBezTo>
                    <a:pt x="3656701" y="3502841"/>
                    <a:pt x="3378605" y="3690290"/>
                    <a:pt x="3069051" y="3821235"/>
                  </a:cubicBezTo>
                  <a:cubicBezTo>
                    <a:pt x="2748577" y="3956859"/>
                    <a:pt x="2408086" y="4025583"/>
                    <a:pt x="2057107" y="4025583"/>
                  </a:cubicBezTo>
                  <a:cubicBezTo>
                    <a:pt x="2050348" y="4025583"/>
                    <a:pt x="2043675" y="4025409"/>
                    <a:pt x="2036916" y="4025322"/>
                  </a:cubicBezTo>
                  <a:cubicBezTo>
                    <a:pt x="2033621" y="4025236"/>
                    <a:pt x="2030329" y="4025149"/>
                    <a:pt x="2027036" y="4025149"/>
                  </a:cubicBezTo>
                  <a:lnTo>
                    <a:pt x="2005458" y="4025928"/>
                  </a:lnTo>
                  <a:lnTo>
                    <a:pt x="2004937" y="4025928"/>
                  </a:lnTo>
                  <a:lnTo>
                    <a:pt x="2004418" y="4025928"/>
                  </a:lnTo>
                  <a:lnTo>
                    <a:pt x="1972700" y="4026102"/>
                  </a:lnTo>
                  <a:cubicBezTo>
                    <a:pt x="1968279" y="4026189"/>
                    <a:pt x="1963860" y="4026189"/>
                    <a:pt x="1959526" y="4026189"/>
                  </a:cubicBezTo>
                  <a:cubicBezTo>
                    <a:pt x="1946008" y="4026189"/>
                    <a:pt x="1932749" y="4025928"/>
                    <a:pt x="1919922" y="4025583"/>
                  </a:cubicBezTo>
                  <a:lnTo>
                    <a:pt x="1908656" y="4025322"/>
                  </a:lnTo>
                  <a:cubicBezTo>
                    <a:pt x="1871913" y="4024889"/>
                    <a:pt x="1834908" y="4022809"/>
                    <a:pt x="1799030" y="4020902"/>
                  </a:cubicBezTo>
                  <a:lnTo>
                    <a:pt x="1782305" y="4020036"/>
                  </a:lnTo>
                  <a:lnTo>
                    <a:pt x="1781784" y="4020036"/>
                  </a:lnTo>
                  <a:lnTo>
                    <a:pt x="1781265" y="4019949"/>
                  </a:lnTo>
                  <a:lnTo>
                    <a:pt x="1765839" y="4018649"/>
                  </a:lnTo>
                  <a:cubicBezTo>
                    <a:pt x="1729528" y="4015616"/>
                    <a:pt x="1692003" y="4012496"/>
                    <a:pt x="1655000" y="4007816"/>
                  </a:cubicBezTo>
                  <a:cubicBezTo>
                    <a:pt x="1564178" y="3996984"/>
                    <a:pt x="1481504" y="3982858"/>
                    <a:pt x="1402382" y="3964573"/>
                  </a:cubicBezTo>
                  <a:cubicBezTo>
                    <a:pt x="1317886" y="3945074"/>
                    <a:pt x="1234519" y="3919856"/>
                    <a:pt x="1154617" y="3889696"/>
                  </a:cubicBezTo>
                  <a:cubicBezTo>
                    <a:pt x="1075495" y="3859799"/>
                    <a:pt x="996114" y="3823228"/>
                    <a:pt x="918639" y="3780850"/>
                  </a:cubicBezTo>
                  <a:cubicBezTo>
                    <a:pt x="857543" y="3746706"/>
                    <a:pt x="797920" y="3708834"/>
                    <a:pt x="741589" y="3668278"/>
                  </a:cubicBezTo>
                  <a:cubicBezTo>
                    <a:pt x="501863" y="3527345"/>
                    <a:pt x="286341" y="3348667"/>
                    <a:pt x="103549" y="3140728"/>
                  </a:cubicBezTo>
                  <a:lnTo>
                    <a:pt x="0" y="3015106"/>
                  </a:lnTo>
                  <a:lnTo>
                    <a:pt x="0" y="2484097"/>
                  </a:lnTo>
                  <a:lnTo>
                    <a:pt x="17188" y="2506324"/>
                  </a:lnTo>
                  <a:cubicBezTo>
                    <a:pt x="36254" y="2530676"/>
                    <a:pt x="56012" y="2555807"/>
                    <a:pt x="75252" y="2580765"/>
                  </a:cubicBezTo>
                  <a:cubicBezTo>
                    <a:pt x="95443" y="2606851"/>
                    <a:pt x="122048" y="2641256"/>
                    <a:pt x="148653" y="2676699"/>
                  </a:cubicBezTo>
                  <a:cubicBezTo>
                    <a:pt x="161306" y="2693426"/>
                    <a:pt x="173958" y="2710844"/>
                    <a:pt x="186177" y="2727656"/>
                  </a:cubicBezTo>
                  <a:cubicBezTo>
                    <a:pt x="197791" y="2743602"/>
                    <a:pt x="208797" y="2758768"/>
                    <a:pt x="219802" y="2773414"/>
                  </a:cubicBezTo>
                  <a:lnTo>
                    <a:pt x="219975" y="2773586"/>
                  </a:lnTo>
                  <a:lnTo>
                    <a:pt x="220149" y="2773760"/>
                  </a:lnTo>
                  <a:cubicBezTo>
                    <a:pt x="239128" y="2799846"/>
                    <a:pt x="259407" y="2826017"/>
                    <a:pt x="278992" y="2851322"/>
                  </a:cubicBezTo>
                  <a:lnTo>
                    <a:pt x="290344" y="2865967"/>
                  </a:lnTo>
                  <a:lnTo>
                    <a:pt x="296065" y="2873075"/>
                  </a:lnTo>
                  <a:cubicBezTo>
                    <a:pt x="318075" y="2900286"/>
                    <a:pt x="340695" y="2928451"/>
                    <a:pt x="363834" y="2955229"/>
                  </a:cubicBezTo>
                  <a:cubicBezTo>
                    <a:pt x="414704" y="3014852"/>
                    <a:pt x="467047" y="3071355"/>
                    <a:pt x="519304" y="3123178"/>
                  </a:cubicBezTo>
                  <a:cubicBezTo>
                    <a:pt x="630577" y="3232979"/>
                    <a:pt x="747655" y="3327005"/>
                    <a:pt x="867075" y="3402488"/>
                  </a:cubicBezTo>
                  <a:cubicBezTo>
                    <a:pt x="934671" y="3444865"/>
                    <a:pt x="997241" y="3479096"/>
                    <a:pt x="1058596" y="3507088"/>
                  </a:cubicBezTo>
                  <a:lnTo>
                    <a:pt x="1058770" y="3507175"/>
                  </a:lnTo>
                  <a:lnTo>
                    <a:pt x="1058943" y="3507262"/>
                  </a:lnTo>
                  <a:cubicBezTo>
                    <a:pt x="1121339" y="3536639"/>
                    <a:pt x="1189368" y="3563245"/>
                    <a:pt x="1261123" y="3586297"/>
                  </a:cubicBezTo>
                  <a:cubicBezTo>
                    <a:pt x="1327160" y="3607528"/>
                    <a:pt x="1398222" y="3625987"/>
                    <a:pt x="1472230" y="3640980"/>
                  </a:cubicBezTo>
                  <a:cubicBezTo>
                    <a:pt x="1506288" y="3647739"/>
                    <a:pt x="1542426" y="3653805"/>
                    <a:pt x="1579344" y="3659005"/>
                  </a:cubicBezTo>
                  <a:cubicBezTo>
                    <a:pt x="1614008" y="3663857"/>
                    <a:pt x="1650232" y="3667931"/>
                    <a:pt x="1686890" y="3671225"/>
                  </a:cubicBezTo>
                  <a:cubicBezTo>
                    <a:pt x="1756999" y="3677637"/>
                    <a:pt x="1829794" y="3680757"/>
                    <a:pt x="1909524" y="3680931"/>
                  </a:cubicBezTo>
                  <a:lnTo>
                    <a:pt x="1920703" y="3680931"/>
                  </a:lnTo>
                  <a:cubicBezTo>
                    <a:pt x="1925642" y="3681018"/>
                    <a:pt x="1930496" y="3681018"/>
                    <a:pt x="1935434" y="3681018"/>
                  </a:cubicBezTo>
                  <a:cubicBezTo>
                    <a:pt x="1947307" y="3681018"/>
                    <a:pt x="1956146" y="3680931"/>
                    <a:pt x="1964120" y="3680584"/>
                  </a:cubicBezTo>
                  <a:lnTo>
                    <a:pt x="1964379" y="3680584"/>
                  </a:lnTo>
                  <a:lnTo>
                    <a:pt x="1964639" y="3680584"/>
                  </a:lnTo>
                  <a:lnTo>
                    <a:pt x="1991591" y="3679891"/>
                  </a:lnTo>
                  <a:lnTo>
                    <a:pt x="2018717" y="3678503"/>
                  </a:lnTo>
                  <a:cubicBezTo>
                    <a:pt x="2049567" y="3677118"/>
                    <a:pt x="2082412" y="3674257"/>
                    <a:pt x="2124963" y="3669231"/>
                  </a:cubicBezTo>
                  <a:cubicBezTo>
                    <a:pt x="2263187" y="3652332"/>
                    <a:pt x="2401412" y="3614981"/>
                    <a:pt x="2535738" y="3558218"/>
                  </a:cubicBezTo>
                  <a:cubicBezTo>
                    <a:pt x="2597354" y="3532480"/>
                    <a:pt x="2661136" y="3500848"/>
                    <a:pt x="2730812" y="3461503"/>
                  </a:cubicBezTo>
                  <a:cubicBezTo>
                    <a:pt x="2790781" y="3427879"/>
                    <a:pt x="2852657" y="3389229"/>
                    <a:pt x="2920080" y="3343298"/>
                  </a:cubicBezTo>
                  <a:cubicBezTo>
                    <a:pt x="2975543" y="3305514"/>
                    <a:pt x="3034385" y="3262790"/>
                    <a:pt x="3105101" y="3208887"/>
                  </a:cubicBezTo>
                  <a:cubicBezTo>
                    <a:pt x="3136127" y="3185315"/>
                    <a:pt x="3167411" y="3160616"/>
                    <a:pt x="3196443" y="3137650"/>
                  </a:cubicBezTo>
                  <a:lnTo>
                    <a:pt x="3289603" y="3063123"/>
                  </a:lnTo>
                  <a:cubicBezTo>
                    <a:pt x="3342033" y="3021525"/>
                    <a:pt x="3395243" y="2980187"/>
                    <a:pt x="3446634" y="2940150"/>
                  </a:cubicBezTo>
                  <a:cubicBezTo>
                    <a:pt x="3518216" y="2884427"/>
                    <a:pt x="3592311" y="2826798"/>
                    <a:pt x="3662420" y="2769601"/>
                  </a:cubicBezTo>
                  <a:cubicBezTo>
                    <a:pt x="3806018" y="2653389"/>
                    <a:pt x="3909664" y="2559013"/>
                    <a:pt x="3998319" y="2463860"/>
                  </a:cubicBezTo>
                  <a:cubicBezTo>
                    <a:pt x="4052308" y="2405537"/>
                    <a:pt x="4097806" y="2350333"/>
                    <a:pt x="4137238" y="2295217"/>
                  </a:cubicBezTo>
                  <a:cubicBezTo>
                    <a:pt x="4181694" y="2232560"/>
                    <a:pt x="4217572" y="2172592"/>
                    <a:pt x="4247124" y="2111582"/>
                  </a:cubicBezTo>
                  <a:cubicBezTo>
                    <a:pt x="4308913" y="1985577"/>
                    <a:pt x="4347564" y="1847178"/>
                    <a:pt x="4361949" y="1700374"/>
                  </a:cubicBezTo>
                  <a:cubicBezTo>
                    <a:pt x="4365329" y="1665537"/>
                    <a:pt x="4367496" y="1628532"/>
                    <a:pt x="4368449" y="1590747"/>
                  </a:cubicBezTo>
                  <a:lnTo>
                    <a:pt x="4368536" y="1586502"/>
                  </a:lnTo>
                  <a:cubicBezTo>
                    <a:pt x="4368796" y="1569516"/>
                    <a:pt x="4369057" y="1552097"/>
                    <a:pt x="4368796" y="1534158"/>
                  </a:cubicBezTo>
                  <a:cubicBezTo>
                    <a:pt x="4368796" y="1528612"/>
                    <a:pt x="4368710" y="1523152"/>
                    <a:pt x="4368710" y="1517606"/>
                  </a:cubicBezTo>
                  <a:cubicBezTo>
                    <a:pt x="4368710" y="1504000"/>
                    <a:pt x="4368623" y="1490047"/>
                    <a:pt x="4368189" y="1476095"/>
                  </a:cubicBezTo>
                  <a:cubicBezTo>
                    <a:pt x="4366715" y="1397060"/>
                    <a:pt x="4362817" y="1319238"/>
                    <a:pt x="4356749" y="1244884"/>
                  </a:cubicBezTo>
                  <a:cubicBezTo>
                    <a:pt x="4343144" y="1083520"/>
                    <a:pt x="4319745" y="929522"/>
                    <a:pt x="4287074" y="787052"/>
                  </a:cubicBezTo>
                  <a:cubicBezTo>
                    <a:pt x="4251284" y="631321"/>
                    <a:pt x="4204139" y="482958"/>
                    <a:pt x="4147029" y="346032"/>
                  </a:cubicBezTo>
                  <a:cubicBezTo>
                    <a:pt x="4132211" y="310328"/>
                    <a:pt x="4116439" y="274710"/>
                    <a:pt x="4100319" y="240307"/>
                  </a:cubicBezTo>
                  <a:cubicBezTo>
                    <a:pt x="4084547" y="207028"/>
                    <a:pt x="4067041" y="172277"/>
                    <a:pt x="4048323" y="136833"/>
                  </a:cubicBezTo>
                  <a:close/>
                  <a:moveTo>
                    <a:pt x="0" y="0"/>
                  </a:moveTo>
                  <a:lnTo>
                    <a:pt x="278246" y="0"/>
                  </a:lnTo>
                  <a:lnTo>
                    <a:pt x="193425" y="86981"/>
                  </a:lnTo>
                  <a:cubicBezTo>
                    <a:pt x="142241" y="144090"/>
                    <a:pt x="93754" y="203041"/>
                    <a:pt x="48300" y="263444"/>
                  </a:cubicBezTo>
                  <a:lnTo>
                    <a:pt x="0" y="3338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Εικόνα 7">
            <a:extLst>
              <a:ext uri="{FF2B5EF4-FFF2-40B4-BE49-F238E27FC236}">
                <a16:creationId xmlns:a16="http://schemas.microsoft.com/office/drawing/2014/main" id="{D7A8F003-59ED-3080-4BC4-766884BDB7DE}"/>
              </a:ext>
            </a:extLst>
          </p:cNvPr>
          <p:cNvPicPr>
            <a:picLocks noChangeAspect="1"/>
          </p:cNvPicPr>
          <p:nvPr/>
        </p:nvPicPr>
        <p:blipFill>
          <a:blip r:embed="rId4" cstate="print">
            <a:extLst>
              <a:ext uri="{28A0092B-C50C-407E-A947-70E740481C1C}">
                <a14:useLocalDpi xmlns:a14="http://schemas.microsoft.com/office/drawing/2010/main" val="0"/>
              </a:ext>
            </a:extLst>
          </a:blip>
          <a:srcRect l="3873" r="3873"/>
          <a:stretch/>
        </p:blipFill>
        <p:spPr>
          <a:xfrm>
            <a:off x="3245618" y="2564977"/>
            <a:ext cx="3316388" cy="3278632"/>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grpSp>
        <p:nvGrpSpPr>
          <p:cNvPr id="41" name="Graphic 4">
            <a:extLst>
              <a:ext uri="{FF2B5EF4-FFF2-40B4-BE49-F238E27FC236}">
                <a16:creationId xmlns:a16="http://schemas.microsoft.com/office/drawing/2014/main" id="{DE51D1B5-E12D-46A1-B0B3-7BAB36C342F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25938" y="2543765"/>
            <a:ext cx="3375140" cy="3326212"/>
            <a:chOff x="3414665" y="738154"/>
            <a:chExt cx="5366579" cy="5378461"/>
          </a:xfrm>
          <a:solidFill>
            <a:schemeClr val="bg1">
              <a:alpha val="30000"/>
            </a:schemeClr>
          </a:solidFill>
        </p:grpSpPr>
        <p:sp>
          <p:nvSpPr>
            <p:cNvPr id="26" name="Freeform: Shape 25">
              <a:extLst>
                <a:ext uri="{FF2B5EF4-FFF2-40B4-BE49-F238E27FC236}">
                  <a16:creationId xmlns:a16="http://schemas.microsoft.com/office/drawing/2014/main" id="{DCD62F51-9CF9-43CF-BD8B-D030D6711E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567033" y="752474"/>
              <a:ext cx="5098846" cy="5278088"/>
            </a:xfrm>
            <a:custGeom>
              <a:avLst/>
              <a:gdLst>
                <a:gd name="connsiteX0" fmla="*/ 2413047 w 5098846"/>
                <a:gd name="connsiteY0" fmla="*/ 571500 h 5278088"/>
                <a:gd name="connsiteX1" fmla="*/ 2488866 w 5098846"/>
                <a:gd name="connsiteY1" fmla="*/ 572738 h 5278088"/>
                <a:gd name="connsiteX2" fmla="*/ 2498486 w 5098846"/>
                <a:gd name="connsiteY2" fmla="*/ 573024 h 5278088"/>
                <a:gd name="connsiteX3" fmla="*/ 2508107 w 5098846"/>
                <a:gd name="connsiteY3" fmla="*/ 573024 h 5278088"/>
                <a:gd name="connsiteX4" fmla="*/ 2513345 w 5098846"/>
                <a:gd name="connsiteY4" fmla="*/ 573024 h 5278088"/>
                <a:gd name="connsiteX5" fmla="*/ 3401742 w 5098846"/>
                <a:gd name="connsiteY5" fmla="*/ 751904 h 5278088"/>
                <a:gd name="connsiteX6" fmla="*/ 4014200 w 5098846"/>
                <a:gd name="connsiteY6" fmla="*/ 1210532 h 5278088"/>
                <a:gd name="connsiteX7" fmla="*/ 4395390 w 5098846"/>
                <a:gd name="connsiteY7" fmla="*/ 1879473 h 5278088"/>
                <a:gd name="connsiteX8" fmla="*/ 4527311 w 5098846"/>
                <a:gd name="connsiteY8" fmla="*/ 2668334 h 5278088"/>
                <a:gd name="connsiteX9" fmla="*/ 4399010 w 5098846"/>
                <a:gd name="connsiteY9" fmla="*/ 3439001 h 5278088"/>
                <a:gd name="connsiteX10" fmla="*/ 4025820 w 5098846"/>
                <a:gd name="connsiteY10" fmla="*/ 4084796 h 5278088"/>
                <a:gd name="connsiteX11" fmla="*/ 3412982 w 5098846"/>
                <a:gd name="connsiteY11" fmla="*/ 4529328 h 5278088"/>
                <a:gd name="connsiteX12" fmla="*/ 2496676 w 5098846"/>
                <a:gd name="connsiteY12" fmla="*/ 4705065 h 5278088"/>
                <a:gd name="connsiteX13" fmla="*/ 2489438 w 5098846"/>
                <a:gd name="connsiteY13" fmla="*/ 4705065 h 5278088"/>
                <a:gd name="connsiteX14" fmla="*/ 2479532 w 5098846"/>
                <a:gd name="connsiteY14" fmla="*/ 4705065 h 5278088"/>
                <a:gd name="connsiteX15" fmla="*/ 2469626 w 5098846"/>
                <a:gd name="connsiteY15" fmla="*/ 4705350 h 5278088"/>
                <a:gd name="connsiteX16" fmla="*/ 2389520 w 5098846"/>
                <a:gd name="connsiteY16" fmla="*/ 4706684 h 5278088"/>
                <a:gd name="connsiteX17" fmla="*/ 1585039 w 5098846"/>
                <a:gd name="connsiteY17" fmla="*/ 4538853 h 5278088"/>
                <a:gd name="connsiteX18" fmla="*/ 1036970 w 5098846"/>
                <a:gd name="connsiteY18" fmla="*/ 4105656 h 5278088"/>
                <a:gd name="connsiteX19" fmla="*/ 691880 w 5098846"/>
                <a:gd name="connsiteY19" fmla="*/ 3456718 h 5278088"/>
                <a:gd name="connsiteX20" fmla="*/ 571674 w 5098846"/>
                <a:gd name="connsiteY20" fmla="*/ 2673953 h 5278088"/>
                <a:gd name="connsiteX21" fmla="*/ 696166 w 5098846"/>
                <a:gd name="connsiteY21" fmla="*/ 1870710 h 5278088"/>
                <a:gd name="connsiteX22" fmla="*/ 1052782 w 5098846"/>
                <a:gd name="connsiteY22" fmla="*/ 1195959 h 5278088"/>
                <a:gd name="connsiteX23" fmla="*/ 1612090 w 5098846"/>
                <a:gd name="connsiteY23" fmla="*/ 744569 h 5278088"/>
                <a:gd name="connsiteX24" fmla="*/ 2413047 w 5098846"/>
                <a:gd name="connsiteY24" fmla="*/ 571500 h 5278088"/>
                <a:gd name="connsiteX25" fmla="*/ 2413047 w 5098846"/>
                <a:gd name="connsiteY25" fmla="*/ 0 h 5278088"/>
                <a:gd name="connsiteX26" fmla="*/ 2389425 w 5098846"/>
                <a:gd name="connsiteY26" fmla="*/ 5278089 h 5278088"/>
                <a:gd name="connsiteX27" fmla="*/ 2488104 w 5098846"/>
                <a:gd name="connsiteY27" fmla="*/ 5276469 h 5278088"/>
                <a:gd name="connsiteX28" fmla="*/ 2496676 w 5098846"/>
                <a:gd name="connsiteY28" fmla="*/ 5276469 h 5278088"/>
                <a:gd name="connsiteX29" fmla="*/ 2513441 w 5098846"/>
                <a:gd name="connsiteY29" fmla="*/ 1524 h 5278088"/>
                <a:gd name="connsiteX30" fmla="*/ 2507535 w 5098846"/>
                <a:gd name="connsiteY30" fmla="*/ 1524 h 5278088"/>
                <a:gd name="connsiteX31" fmla="*/ 2413047 w 5098846"/>
                <a:gd name="connsiteY31" fmla="*/ 0 h 5278088"/>
                <a:gd name="connsiteX32" fmla="*/ 2413047 w 5098846"/>
                <a:gd name="connsiteY32" fmla="*/ 0 h 5278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098846" h="5278088">
                  <a:moveTo>
                    <a:pt x="2413047" y="571500"/>
                  </a:moveTo>
                  <a:cubicBezTo>
                    <a:pt x="2438384" y="571500"/>
                    <a:pt x="2463244" y="571881"/>
                    <a:pt x="2488866" y="572738"/>
                  </a:cubicBezTo>
                  <a:lnTo>
                    <a:pt x="2498486" y="573024"/>
                  </a:lnTo>
                  <a:lnTo>
                    <a:pt x="2508107" y="573024"/>
                  </a:lnTo>
                  <a:lnTo>
                    <a:pt x="2513345" y="573024"/>
                  </a:lnTo>
                  <a:cubicBezTo>
                    <a:pt x="2841101" y="573024"/>
                    <a:pt x="3139995" y="633222"/>
                    <a:pt x="3401742" y="751904"/>
                  </a:cubicBezTo>
                  <a:cubicBezTo>
                    <a:pt x="3637295" y="858774"/>
                    <a:pt x="3843416" y="1013079"/>
                    <a:pt x="4014200" y="1210532"/>
                  </a:cubicBezTo>
                  <a:cubicBezTo>
                    <a:pt x="4178601" y="1400651"/>
                    <a:pt x="4306903" y="1625727"/>
                    <a:pt x="4395390" y="1879473"/>
                  </a:cubicBezTo>
                  <a:cubicBezTo>
                    <a:pt x="4482925" y="2130362"/>
                    <a:pt x="4527311" y="2395728"/>
                    <a:pt x="4527311" y="2668334"/>
                  </a:cubicBezTo>
                  <a:cubicBezTo>
                    <a:pt x="4527311" y="2936843"/>
                    <a:pt x="4484163" y="3196114"/>
                    <a:pt x="4399010" y="3439001"/>
                  </a:cubicBezTo>
                  <a:cubicBezTo>
                    <a:pt x="4312808" y="3684937"/>
                    <a:pt x="4187269" y="3902202"/>
                    <a:pt x="4025820" y="4084796"/>
                  </a:cubicBezTo>
                  <a:cubicBezTo>
                    <a:pt x="3856751" y="4276058"/>
                    <a:pt x="3650535" y="4425601"/>
                    <a:pt x="3412982" y="4529328"/>
                  </a:cubicBezTo>
                  <a:cubicBezTo>
                    <a:pt x="3145710" y="4645914"/>
                    <a:pt x="2837481" y="4705065"/>
                    <a:pt x="2496676" y="4705065"/>
                  </a:cubicBezTo>
                  <a:lnTo>
                    <a:pt x="2489438" y="4705065"/>
                  </a:lnTo>
                  <a:lnTo>
                    <a:pt x="2479532" y="4705065"/>
                  </a:lnTo>
                  <a:lnTo>
                    <a:pt x="2469626" y="4705350"/>
                  </a:lnTo>
                  <a:cubicBezTo>
                    <a:pt x="2442765" y="4706207"/>
                    <a:pt x="2415809" y="4706684"/>
                    <a:pt x="2389520" y="4706684"/>
                  </a:cubicBezTo>
                  <a:cubicBezTo>
                    <a:pt x="2090245" y="4706684"/>
                    <a:pt x="1819640" y="4650200"/>
                    <a:pt x="1585039" y="4538853"/>
                  </a:cubicBezTo>
                  <a:cubicBezTo>
                    <a:pt x="1373774" y="4438555"/>
                    <a:pt x="1189370" y="4292823"/>
                    <a:pt x="1036970" y="4105656"/>
                  </a:cubicBezTo>
                  <a:cubicBezTo>
                    <a:pt x="888095" y="3922871"/>
                    <a:pt x="771985" y="3704463"/>
                    <a:pt x="691880" y="3456718"/>
                  </a:cubicBezTo>
                  <a:cubicBezTo>
                    <a:pt x="612060" y="3210020"/>
                    <a:pt x="571674" y="2946749"/>
                    <a:pt x="571674" y="2673953"/>
                  </a:cubicBezTo>
                  <a:cubicBezTo>
                    <a:pt x="571674" y="2396109"/>
                    <a:pt x="613584" y="2125790"/>
                    <a:pt x="696166" y="1870710"/>
                  </a:cubicBezTo>
                  <a:cubicBezTo>
                    <a:pt x="779224" y="1614011"/>
                    <a:pt x="899239" y="1387031"/>
                    <a:pt x="1052782" y="1195959"/>
                  </a:cubicBezTo>
                  <a:cubicBezTo>
                    <a:pt x="1209563" y="1000887"/>
                    <a:pt x="1397777" y="848963"/>
                    <a:pt x="1612090" y="744569"/>
                  </a:cubicBezTo>
                  <a:cubicBezTo>
                    <a:pt x="1847548" y="629698"/>
                    <a:pt x="2117105" y="571500"/>
                    <a:pt x="2413047" y="571500"/>
                  </a:cubicBezTo>
                  <a:moveTo>
                    <a:pt x="2413047" y="0"/>
                  </a:moveTo>
                  <a:cubicBezTo>
                    <a:pt x="-755635" y="0"/>
                    <a:pt x="-844694" y="5278089"/>
                    <a:pt x="2389425" y="5278089"/>
                  </a:cubicBezTo>
                  <a:cubicBezTo>
                    <a:pt x="2421810" y="5278089"/>
                    <a:pt x="2455052" y="5277517"/>
                    <a:pt x="2488104" y="5276469"/>
                  </a:cubicBezTo>
                  <a:cubicBezTo>
                    <a:pt x="2491152" y="5276469"/>
                    <a:pt x="2493629" y="5276469"/>
                    <a:pt x="2496676" y="5276469"/>
                  </a:cubicBezTo>
                  <a:cubicBezTo>
                    <a:pt x="6022832" y="5276469"/>
                    <a:pt x="5903674" y="1524"/>
                    <a:pt x="2513441" y="1524"/>
                  </a:cubicBezTo>
                  <a:cubicBezTo>
                    <a:pt x="2511536" y="1524"/>
                    <a:pt x="2509440" y="1524"/>
                    <a:pt x="2507535" y="1524"/>
                  </a:cubicBezTo>
                  <a:cubicBezTo>
                    <a:pt x="2475531" y="476"/>
                    <a:pt x="2444480" y="0"/>
                    <a:pt x="2413047" y="0"/>
                  </a:cubicBezTo>
                  <a:lnTo>
                    <a:pt x="2413047" y="0"/>
                  </a:lnTo>
                  <a:close/>
                </a:path>
              </a:pathLst>
            </a:custGeom>
            <a:grpFill/>
            <a:ln w="9525" cap="flat">
              <a:noFill/>
              <a:prstDash val="solid"/>
              <a:miter/>
            </a:ln>
          </p:spPr>
          <p:txBody>
            <a:bodyPr rtlCol="0" anchor="ctr"/>
            <a:lstStyle/>
            <a:p>
              <a:endParaRPr lang="en-US"/>
            </a:p>
          </p:txBody>
        </p:sp>
        <p:sp>
          <p:nvSpPr>
            <p:cNvPr id="42" name="Freeform: Shape 26">
              <a:extLst>
                <a:ext uri="{FF2B5EF4-FFF2-40B4-BE49-F238E27FC236}">
                  <a16:creationId xmlns:a16="http://schemas.microsoft.com/office/drawing/2014/main" id="{B245C1E2-FDA8-4E4F-92F2-DE5D880E6A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578615" y="772453"/>
              <a:ext cx="5079154" cy="5190747"/>
            </a:xfrm>
            <a:custGeom>
              <a:avLst/>
              <a:gdLst>
                <a:gd name="connsiteX0" fmla="*/ 2498620 w 5079154"/>
                <a:gd name="connsiteY0" fmla="*/ 24 h 5190747"/>
                <a:gd name="connsiteX1" fmla="*/ 3484267 w 5079154"/>
                <a:gd name="connsiteY1" fmla="*/ 172045 h 5190747"/>
                <a:gd name="connsiteX2" fmla="*/ 3543417 w 5079154"/>
                <a:gd name="connsiteY2" fmla="*/ 195382 h 5190747"/>
                <a:gd name="connsiteX3" fmla="*/ 3573040 w 5079154"/>
                <a:gd name="connsiteY3" fmla="*/ 207002 h 5190747"/>
                <a:gd name="connsiteX4" fmla="*/ 3602091 w 5079154"/>
                <a:gd name="connsiteY4" fmla="*/ 220051 h 5190747"/>
                <a:gd name="connsiteX5" fmla="*/ 3660099 w 5079154"/>
                <a:gd name="connsiteY5" fmla="*/ 246531 h 5190747"/>
                <a:gd name="connsiteX6" fmla="*/ 3689150 w 5079154"/>
                <a:gd name="connsiteY6" fmla="*/ 259771 h 5190747"/>
                <a:gd name="connsiteX7" fmla="*/ 3717534 w 5079154"/>
                <a:gd name="connsiteY7" fmla="*/ 274439 h 5190747"/>
                <a:gd name="connsiteX8" fmla="*/ 3774303 w 5079154"/>
                <a:gd name="connsiteY8" fmla="*/ 303871 h 5190747"/>
                <a:gd name="connsiteX9" fmla="*/ 3802688 w 5079154"/>
                <a:gd name="connsiteY9" fmla="*/ 318635 h 5190747"/>
                <a:gd name="connsiteX10" fmla="*/ 3830310 w 5079154"/>
                <a:gd name="connsiteY10" fmla="*/ 334732 h 5190747"/>
                <a:gd name="connsiteX11" fmla="*/ 3885555 w 5079154"/>
                <a:gd name="connsiteY11" fmla="*/ 367308 h 5190747"/>
                <a:gd name="connsiteX12" fmla="*/ 3913178 w 5079154"/>
                <a:gd name="connsiteY12" fmla="*/ 383691 h 5190747"/>
                <a:gd name="connsiteX13" fmla="*/ 3939943 w 5079154"/>
                <a:gd name="connsiteY13" fmla="*/ 401312 h 5190747"/>
                <a:gd name="connsiteX14" fmla="*/ 4339612 w 5079154"/>
                <a:gd name="connsiteY14" fmla="*/ 724972 h 5190747"/>
                <a:gd name="connsiteX15" fmla="*/ 4664034 w 5079154"/>
                <a:gd name="connsiteY15" fmla="*/ 1126832 h 5190747"/>
                <a:gd name="connsiteX16" fmla="*/ 4902539 w 5079154"/>
                <a:gd name="connsiteY16" fmla="*/ 1585460 h 5190747"/>
                <a:gd name="connsiteX17" fmla="*/ 5047891 w 5079154"/>
                <a:gd name="connsiteY17" fmla="*/ 2081046 h 5190747"/>
                <a:gd name="connsiteX18" fmla="*/ 5075228 w 5079154"/>
                <a:gd name="connsiteY18" fmla="*/ 2337554 h 5190747"/>
                <a:gd name="connsiteX19" fmla="*/ 5077609 w 5079154"/>
                <a:gd name="connsiteY19" fmla="*/ 2401943 h 5190747"/>
                <a:gd name="connsiteX20" fmla="*/ 5078847 w 5079154"/>
                <a:gd name="connsiteY20" fmla="*/ 2466237 h 5190747"/>
                <a:gd name="connsiteX21" fmla="*/ 5078466 w 5079154"/>
                <a:gd name="connsiteY21" fmla="*/ 2530531 h 5190747"/>
                <a:gd name="connsiteX22" fmla="*/ 5076942 w 5079154"/>
                <a:gd name="connsiteY22" fmla="*/ 2594729 h 5190747"/>
                <a:gd name="connsiteX23" fmla="*/ 4999028 w 5079154"/>
                <a:gd name="connsiteY23" fmla="*/ 3099269 h 5190747"/>
                <a:gd name="connsiteX24" fmla="*/ 4968738 w 5079154"/>
                <a:gd name="connsiteY24" fmla="*/ 3222141 h 5190747"/>
                <a:gd name="connsiteX25" fmla="*/ 4952451 w 5079154"/>
                <a:gd name="connsiteY25" fmla="*/ 3283101 h 5190747"/>
                <a:gd name="connsiteX26" fmla="*/ 4936925 w 5079154"/>
                <a:gd name="connsiteY26" fmla="*/ 3344156 h 5190747"/>
                <a:gd name="connsiteX27" fmla="*/ 4919875 w 5079154"/>
                <a:gd name="connsiteY27" fmla="*/ 3404831 h 5190747"/>
                <a:gd name="connsiteX28" fmla="*/ 4903016 w 5079154"/>
                <a:gd name="connsiteY28" fmla="*/ 3465410 h 5190747"/>
                <a:gd name="connsiteX29" fmla="*/ 4865297 w 5079154"/>
                <a:gd name="connsiteY29" fmla="*/ 3585520 h 5190747"/>
                <a:gd name="connsiteX30" fmla="*/ 4671177 w 5079154"/>
                <a:gd name="connsiteY30" fmla="*/ 4052340 h 5190747"/>
                <a:gd name="connsiteX31" fmla="*/ 4386094 w 5079154"/>
                <a:gd name="connsiteY31" fmla="*/ 4476393 h 5190747"/>
                <a:gd name="connsiteX32" fmla="*/ 4343708 w 5079154"/>
                <a:gd name="connsiteY32" fmla="*/ 4524875 h 5190747"/>
                <a:gd name="connsiteX33" fmla="*/ 4298655 w 5079154"/>
                <a:gd name="connsiteY33" fmla="*/ 4570976 h 5190747"/>
                <a:gd name="connsiteX34" fmla="*/ 4252935 w 5079154"/>
                <a:gd name="connsiteY34" fmla="*/ 4616411 h 5190747"/>
                <a:gd name="connsiteX35" fmla="*/ 4204738 w 5079154"/>
                <a:gd name="connsiteY35" fmla="*/ 4659273 h 5190747"/>
                <a:gd name="connsiteX36" fmla="*/ 4180354 w 5079154"/>
                <a:gd name="connsiteY36" fmla="*/ 4680419 h 5190747"/>
                <a:gd name="connsiteX37" fmla="*/ 4155494 w 5079154"/>
                <a:gd name="connsiteY37" fmla="*/ 4700898 h 5190747"/>
                <a:gd name="connsiteX38" fmla="*/ 4103964 w 5079154"/>
                <a:gd name="connsiteY38" fmla="*/ 4739664 h 5190747"/>
                <a:gd name="connsiteX39" fmla="*/ 4078151 w 5079154"/>
                <a:gd name="connsiteY39" fmla="*/ 4759000 h 5190747"/>
                <a:gd name="connsiteX40" fmla="*/ 4051766 w 5079154"/>
                <a:gd name="connsiteY40" fmla="*/ 4777479 h 5190747"/>
                <a:gd name="connsiteX41" fmla="*/ 3997950 w 5079154"/>
                <a:gd name="connsiteY41" fmla="*/ 4812816 h 5190747"/>
                <a:gd name="connsiteX42" fmla="*/ 3970994 w 5079154"/>
                <a:gd name="connsiteY42" fmla="*/ 4830342 h 5190747"/>
                <a:gd name="connsiteX43" fmla="*/ 3957469 w 5079154"/>
                <a:gd name="connsiteY43" fmla="*/ 4839010 h 5190747"/>
                <a:gd name="connsiteX44" fmla="*/ 3943563 w 5079154"/>
                <a:gd name="connsiteY44" fmla="*/ 4847011 h 5190747"/>
                <a:gd name="connsiteX45" fmla="*/ 3887746 w 5079154"/>
                <a:gd name="connsiteY45" fmla="*/ 4878824 h 5190747"/>
                <a:gd name="connsiteX46" fmla="*/ 3859742 w 5079154"/>
                <a:gd name="connsiteY46" fmla="*/ 4894541 h 5190747"/>
                <a:gd name="connsiteX47" fmla="*/ 3845741 w 5079154"/>
                <a:gd name="connsiteY47" fmla="*/ 4902351 h 5190747"/>
                <a:gd name="connsiteX48" fmla="*/ 3831358 w 5079154"/>
                <a:gd name="connsiteY48" fmla="*/ 4909400 h 5190747"/>
                <a:gd name="connsiteX49" fmla="*/ 3773827 w 5079154"/>
                <a:gd name="connsiteY49" fmla="*/ 4937498 h 5190747"/>
                <a:gd name="connsiteX50" fmla="*/ 3745157 w 5079154"/>
                <a:gd name="connsiteY50" fmla="*/ 4951500 h 5190747"/>
                <a:gd name="connsiteX51" fmla="*/ 3716106 w 5079154"/>
                <a:gd name="connsiteY51" fmla="*/ 4964835 h 5190747"/>
                <a:gd name="connsiteX52" fmla="*/ 3657146 w 5079154"/>
                <a:gd name="connsiteY52" fmla="*/ 4989314 h 5190747"/>
                <a:gd name="connsiteX53" fmla="*/ 3598091 w 5079154"/>
                <a:gd name="connsiteY53" fmla="*/ 5013032 h 5190747"/>
                <a:gd name="connsiteX54" fmla="*/ 3538083 w 5079154"/>
                <a:gd name="connsiteY54" fmla="*/ 5033986 h 5190747"/>
                <a:gd name="connsiteX55" fmla="*/ 3478171 w 5079154"/>
                <a:gd name="connsiteY55" fmla="*/ 5054656 h 5190747"/>
                <a:gd name="connsiteX56" fmla="*/ 3417306 w 5079154"/>
                <a:gd name="connsiteY56" fmla="*/ 5072086 h 5190747"/>
                <a:gd name="connsiteX57" fmla="*/ 3356632 w 5079154"/>
                <a:gd name="connsiteY57" fmla="*/ 5089422 h 5190747"/>
                <a:gd name="connsiteX58" fmla="*/ 3295386 w 5079154"/>
                <a:gd name="connsiteY58" fmla="*/ 5103996 h 5190747"/>
                <a:gd name="connsiteX59" fmla="*/ 3172514 w 5079154"/>
                <a:gd name="connsiteY59" fmla="*/ 5129999 h 5190747"/>
                <a:gd name="connsiteX60" fmla="*/ 3110887 w 5079154"/>
                <a:gd name="connsiteY60" fmla="*/ 5141143 h 5190747"/>
                <a:gd name="connsiteX61" fmla="*/ 3080121 w 5079154"/>
                <a:gd name="connsiteY61" fmla="*/ 5146667 h 5190747"/>
                <a:gd name="connsiteX62" fmla="*/ 3049165 w 5079154"/>
                <a:gd name="connsiteY62" fmla="*/ 5150954 h 5190747"/>
                <a:gd name="connsiteX63" fmla="*/ 2555008 w 5079154"/>
                <a:gd name="connsiteY63" fmla="*/ 5189435 h 5190747"/>
                <a:gd name="connsiteX64" fmla="*/ 2431945 w 5079154"/>
                <a:gd name="connsiteY64" fmla="*/ 5190483 h 5190747"/>
                <a:gd name="connsiteX65" fmla="*/ 2370318 w 5079154"/>
                <a:gd name="connsiteY65" fmla="*/ 5190387 h 5190747"/>
                <a:gd name="connsiteX66" fmla="*/ 2308501 w 5079154"/>
                <a:gd name="connsiteY66" fmla="*/ 5189244 h 5190747"/>
                <a:gd name="connsiteX67" fmla="*/ 2184200 w 5079154"/>
                <a:gd name="connsiteY67" fmla="*/ 5183434 h 5190747"/>
                <a:gd name="connsiteX68" fmla="*/ 2059994 w 5079154"/>
                <a:gd name="connsiteY68" fmla="*/ 5172099 h 5190747"/>
                <a:gd name="connsiteX69" fmla="*/ 1568027 w 5079154"/>
                <a:gd name="connsiteY69" fmla="*/ 5069134 h 5190747"/>
                <a:gd name="connsiteX70" fmla="*/ 1537738 w 5079154"/>
                <a:gd name="connsiteY70" fmla="*/ 5059704 h 5190747"/>
                <a:gd name="connsiteX71" fmla="*/ 1507829 w 5079154"/>
                <a:gd name="connsiteY71" fmla="*/ 5048941 h 5190747"/>
                <a:gd name="connsiteX72" fmla="*/ 1448298 w 5079154"/>
                <a:gd name="connsiteY72" fmla="*/ 5026557 h 5190747"/>
                <a:gd name="connsiteX73" fmla="*/ 1418485 w 5079154"/>
                <a:gd name="connsiteY73" fmla="*/ 5015318 h 5190747"/>
                <a:gd name="connsiteX74" fmla="*/ 1389243 w 5079154"/>
                <a:gd name="connsiteY74" fmla="*/ 5002649 h 5190747"/>
                <a:gd name="connsiteX75" fmla="*/ 1331045 w 5079154"/>
                <a:gd name="connsiteY75" fmla="*/ 4976360 h 5190747"/>
                <a:gd name="connsiteX76" fmla="*/ 1106446 w 5079154"/>
                <a:gd name="connsiteY76" fmla="*/ 4853583 h 5190747"/>
                <a:gd name="connsiteX77" fmla="*/ 710777 w 5079154"/>
                <a:gd name="connsiteY77" fmla="*/ 4526495 h 5190747"/>
                <a:gd name="connsiteX78" fmla="*/ 400834 w 5079154"/>
                <a:gd name="connsiteY78" fmla="*/ 4116824 h 5190747"/>
                <a:gd name="connsiteX79" fmla="*/ 181092 w 5079154"/>
                <a:gd name="connsiteY79" fmla="*/ 3653719 h 5190747"/>
                <a:gd name="connsiteX80" fmla="*/ 47361 w 5079154"/>
                <a:gd name="connsiteY80" fmla="*/ 3159943 h 5190747"/>
                <a:gd name="connsiteX81" fmla="*/ 36026 w 5079154"/>
                <a:gd name="connsiteY81" fmla="*/ 3096887 h 5190747"/>
                <a:gd name="connsiteX82" fmla="*/ 26882 w 5079154"/>
                <a:gd name="connsiteY82" fmla="*/ 3033546 h 5190747"/>
                <a:gd name="connsiteX83" fmla="*/ 18596 w 5079154"/>
                <a:gd name="connsiteY83" fmla="*/ 2970110 h 5190747"/>
                <a:gd name="connsiteX84" fmla="*/ 12214 w 5079154"/>
                <a:gd name="connsiteY84" fmla="*/ 2906482 h 5190747"/>
                <a:gd name="connsiteX85" fmla="*/ 3451 w 5079154"/>
                <a:gd name="connsiteY85" fmla="*/ 2778848 h 5190747"/>
                <a:gd name="connsiteX86" fmla="*/ 22 w 5079154"/>
                <a:gd name="connsiteY86" fmla="*/ 2650927 h 5190747"/>
                <a:gd name="connsiteX87" fmla="*/ 42313 w 5079154"/>
                <a:gd name="connsiteY87" fmla="*/ 2141625 h 5190747"/>
                <a:gd name="connsiteX88" fmla="*/ 165662 w 5079154"/>
                <a:gd name="connsiteY88" fmla="*/ 1644896 h 5190747"/>
                <a:gd name="connsiteX89" fmla="*/ 370259 w 5079154"/>
                <a:gd name="connsiteY89" fmla="*/ 1173504 h 5190747"/>
                <a:gd name="connsiteX90" fmla="*/ 661247 w 5079154"/>
                <a:gd name="connsiteY90" fmla="*/ 746022 h 5190747"/>
                <a:gd name="connsiteX91" fmla="*/ 704015 w 5079154"/>
                <a:gd name="connsiteY91" fmla="*/ 696968 h 5190747"/>
                <a:gd name="connsiteX92" fmla="*/ 747353 w 5079154"/>
                <a:gd name="connsiteY92" fmla="*/ 648486 h 5190747"/>
                <a:gd name="connsiteX93" fmla="*/ 792121 w 5079154"/>
                <a:gd name="connsiteY93" fmla="*/ 601147 h 5190747"/>
                <a:gd name="connsiteX94" fmla="*/ 814505 w 5079154"/>
                <a:gd name="connsiteY94" fmla="*/ 577429 h 5190747"/>
                <a:gd name="connsiteX95" fmla="*/ 838031 w 5079154"/>
                <a:gd name="connsiteY95" fmla="*/ 554855 h 5190747"/>
                <a:gd name="connsiteX96" fmla="*/ 885942 w 5079154"/>
                <a:gd name="connsiteY96" fmla="*/ 510469 h 5190747"/>
                <a:gd name="connsiteX97" fmla="*/ 910326 w 5079154"/>
                <a:gd name="connsiteY97" fmla="*/ 488752 h 5190747"/>
                <a:gd name="connsiteX98" fmla="*/ 935948 w 5079154"/>
                <a:gd name="connsiteY98" fmla="*/ 468368 h 5190747"/>
                <a:gd name="connsiteX99" fmla="*/ 1040533 w 5079154"/>
                <a:gd name="connsiteY99" fmla="*/ 390073 h 5190747"/>
                <a:gd name="connsiteX100" fmla="*/ 1501638 w 5079154"/>
                <a:gd name="connsiteY100" fmla="*/ 152614 h 5190747"/>
                <a:gd name="connsiteX101" fmla="*/ 1997700 w 5079154"/>
                <a:gd name="connsiteY101" fmla="*/ 32599 h 5190747"/>
                <a:gd name="connsiteX102" fmla="*/ 2498620 w 5079154"/>
                <a:gd name="connsiteY102" fmla="*/ 24 h 5190747"/>
                <a:gd name="connsiteX103" fmla="*/ 2496620 w 5079154"/>
                <a:gd name="connsiteY103" fmla="*/ 193572 h 5190747"/>
                <a:gd name="connsiteX104" fmla="*/ 2037229 w 5079154"/>
                <a:gd name="connsiteY104" fmla="*/ 241483 h 5190747"/>
                <a:gd name="connsiteX105" fmla="*/ 1613081 w 5079154"/>
                <a:gd name="connsiteY105" fmla="*/ 404646 h 5190747"/>
                <a:gd name="connsiteX106" fmla="*/ 1245892 w 5079154"/>
                <a:gd name="connsiteY106" fmla="*/ 657725 h 5190747"/>
                <a:gd name="connsiteX107" fmla="*/ 1163310 w 5079154"/>
                <a:gd name="connsiteY107" fmla="*/ 731639 h 5190747"/>
                <a:gd name="connsiteX108" fmla="*/ 1142831 w 5079154"/>
                <a:gd name="connsiteY108" fmla="*/ 750118 h 5190747"/>
                <a:gd name="connsiteX109" fmla="*/ 1123019 w 5079154"/>
                <a:gd name="connsiteY109" fmla="*/ 769453 h 5190747"/>
                <a:gd name="connsiteX110" fmla="*/ 1083014 w 5079154"/>
                <a:gd name="connsiteY110" fmla="*/ 807744 h 5190747"/>
                <a:gd name="connsiteX111" fmla="*/ 1062917 w 5079154"/>
                <a:gd name="connsiteY111" fmla="*/ 826794 h 5190747"/>
                <a:gd name="connsiteX112" fmla="*/ 1043676 w 5079154"/>
                <a:gd name="connsiteY112" fmla="*/ 846701 h 5190747"/>
                <a:gd name="connsiteX113" fmla="*/ 1005100 w 5079154"/>
                <a:gd name="connsiteY113" fmla="*/ 886516 h 5190747"/>
                <a:gd name="connsiteX114" fmla="*/ 968143 w 5079154"/>
                <a:gd name="connsiteY114" fmla="*/ 927949 h 5190747"/>
                <a:gd name="connsiteX115" fmla="*/ 932138 w 5079154"/>
                <a:gd name="connsiteY115" fmla="*/ 970336 h 5190747"/>
                <a:gd name="connsiteX116" fmla="*/ 514467 w 5079154"/>
                <a:gd name="connsiteY116" fmla="*/ 1759006 h 5190747"/>
                <a:gd name="connsiteX117" fmla="*/ 413693 w 5079154"/>
                <a:gd name="connsiteY117" fmla="*/ 2199918 h 5190747"/>
                <a:gd name="connsiteX118" fmla="*/ 380546 w 5079154"/>
                <a:gd name="connsiteY118" fmla="*/ 2651689 h 5190747"/>
                <a:gd name="connsiteX119" fmla="*/ 380260 w 5079154"/>
                <a:gd name="connsiteY119" fmla="*/ 2708363 h 5190747"/>
                <a:gd name="connsiteX120" fmla="*/ 381403 w 5079154"/>
                <a:gd name="connsiteY120" fmla="*/ 2765036 h 5190747"/>
                <a:gd name="connsiteX121" fmla="*/ 383117 w 5079154"/>
                <a:gd name="connsiteY121" fmla="*/ 2821710 h 5190747"/>
                <a:gd name="connsiteX122" fmla="*/ 384546 w 5079154"/>
                <a:gd name="connsiteY122" fmla="*/ 2849999 h 5190747"/>
                <a:gd name="connsiteX123" fmla="*/ 386261 w 5079154"/>
                <a:gd name="connsiteY123" fmla="*/ 2878289 h 5190747"/>
                <a:gd name="connsiteX124" fmla="*/ 389499 w 5079154"/>
                <a:gd name="connsiteY124" fmla="*/ 2934867 h 5190747"/>
                <a:gd name="connsiteX125" fmla="*/ 394547 w 5079154"/>
                <a:gd name="connsiteY125" fmla="*/ 2991255 h 5190747"/>
                <a:gd name="connsiteX126" fmla="*/ 399691 w 5079154"/>
                <a:gd name="connsiteY126" fmla="*/ 3047738 h 5190747"/>
                <a:gd name="connsiteX127" fmla="*/ 406644 w 5079154"/>
                <a:gd name="connsiteY127" fmla="*/ 3103936 h 5190747"/>
                <a:gd name="connsiteX128" fmla="*/ 500370 w 5079154"/>
                <a:gd name="connsiteY128" fmla="*/ 3546753 h 5190747"/>
                <a:gd name="connsiteX129" fmla="*/ 670677 w 5079154"/>
                <a:gd name="connsiteY129" fmla="*/ 3964710 h 5190747"/>
                <a:gd name="connsiteX130" fmla="*/ 920042 w 5079154"/>
                <a:gd name="connsiteY130" fmla="*/ 4339233 h 5190747"/>
                <a:gd name="connsiteX131" fmla="*/ 1248464 w 5079154"/>
                <a:gd name="connsiteY131" fmla="*/ 4646700 h 5190747"/>
                <a:gd name="connsiteX132" fmla="*/ 1294374 w 5079154"/>
                <a:gd name="connsiteY132" fmla="*/ 4679657 h 5190747"/>
                <a:gd name="connsiteX133" fmla="*/ 1317329 w 5079154"/>
                <a:gd name="connsiteY133" fmla="*/ 4696230 h 5190747"/>
                <a:gd name="connsiteX134" fmla="*/ 1341237 w 5079154"/>
                <a:gd name="connsiteY134" fmla="*/ 4711375 h 5190747"/>
                <a:gd name="connsiteX135" fmla="*/ 1388957 w 5079154"/>
                <a:gd name="connsiteY135" fmla="*/ 4742046 h 5190747"/>
                <a:gd name="connsiteX136" fmla="*/ 1412960 w 5079154"/>
                <a:gd name="connsiteY136" fmla="*/ 4757190 h 5190747"/>
                <a:gd name="connsiteX137" fmla="*/ 1437725 w 5079154"/>
                <a:gd name="connsiteY137" fmla="*/ 4771097 h 5190747"/>
                <a:gd name="connsiteX138" fmla="*/ 1487351 w 5079154"/>
                <a:gd name="connsiteY138" fmla="*/ 4798910 h 5190747"/>
                <a:gd name="connsiteX139" fmla="*/ 1512402 w 5079154"/>
                <a:gd name="connsiteY139" fmla="*/ 4812626 h 5190747"/>
                <a:gd name="connsiteX140" fmla="*/ 1538024 w 5079154"/>
                <a:gd name="connsiteY140" fmla="*/ 4825199 h 5190747"/>
                <a:gd name="connsiteX141" fmla="*/ 1589364 w 5079154"/>
                <a:gd name="connsiteY141" fmla="*/ 4850345 h 5190747"/>
                <a:gd name="connsiteX142" fmla="*/ 1615176 w 5079154"/>
                <a:gd name="connsiteY142" fmla="*/ 4862632 h 5190747"/>
                <a:gd name="connsiteX143" fmla="*/ 1641560 w 5079154"/>
                <a:gd name="connsiteY143" fmla="*/ 4873681 h 5190747"/>
                <a:gd name="connsiteX144" fmla="*/ 2083616 w 5079154"/>
                <a:gd name="connsiteY144" fmla="*/ 5005602 h 5190747"/>
                <a:gd name="connsiteX145" fmla="*/ 2199059 w 5079154"/>
                <a:gd name="connsiteY145" fmla="*/ 5021985 h 5190747"/>
                <a:gd name="connsiteX146" fmla="*/ 2315645 w 5079154"/>
                <a:gd name="connsiteY146" fmla="*/ 5031224 h 5190747"/>
                <a:gd name="connsiteX147" fmla="*/ 2374414 w 5079154"/>
                <a:gd name="connsiteY147" fmla="*/ 5033415 h 5190747"/>
                <a:gd name="connsiteX148" fmla="*/ 2433374 w 5079154"/>
                <a:gd name="connsiteY148" fmla="*/ 5034273 h 5190747"/>
                <a:gd name="connsiteX149" fmla="*/ 2551579 w 5079154"/>
                <a:gd name="connsiteY149" fmla="*/ 5033130 h 5190747"/>
                <a:gd name="connsiteX150" fmla="*/ 2669499 w 5079154"/>
                <a:gd name="connsiteY150" fmla="*/ 5027700 h 5190747"/>
                <a:gd name="connsiteX151" fmla="*/ 2727982 w 5079154"/>
                <a:gd name="connsiteY151" fmla="*/ 5022747 h 5190747"/>
                <a:gd name="connsiteX152" fmla="*/ 2757224 w 5079154"/>
                <a:gd name="connsiteY152" fmla="*/ 5020270 h 5190747"/>
                <a:gd name="connsiteX153" fmla="*/ 2771797 w 5079154"/>
                <a:gd name="connsiteY153" fmla="*/ 5018937 h 5190747"/>
                <a:gd name="connsiteX154" fmla="*/ 2786275 w 5079154"/>
                <a:gd name="connsiteY154" fmla="*/ 5016842 h 5190747"/>
                <a:gd name="connsiteX155" fmla="*/ 2902099 w 5079154"/>
                <a:gd name="connsiteY155" fmla="*/ 4999792 h 5190747"/>
                <a:gd name="connsiteX156" fmla="*/ 3016494 w 5079154"/>
                <a:gd name="connsiteY156" fmla="*/ 4976170 h 5190747"/>
                <a:gd name="connsiteX157" fmla="*/ 3452263 w 5079154"/>
                <a:gd name="connsiteY157" fmla="*/ 4822627 h 5190747"/>
                <a:gd name="connsiteX158" fmla="*/ 3503889 w 5079154"/>
                <a:gd name="connsiteY158" fmla="*/ 4797767 h 5190747"/>
                <a:gd name="connsiteX159" fmla="*/ 3554085 w 5079154"/>
                <a:gd name="connsiteY159" fmla="*/ 4770430 h 5190747"/>
                <a:gd name="connsiteX160" fmla="*/ 3603996 w 5079154"/>
                <a:gd name="connsiteY160" fmla="*/ 4742903 h 5190747"/>
                <a:gd name="connsiteX161" fmla="*/ 3628475 w 5079154"/>
                <a:gd name="connsiteY161" fmla="*/ 4728425 h 5190747"/>
                <a:gd name="connsiteX162" fmla="*/ 3652669 w 5079154"/>
                <a:gd name="connsiteY162" fmla="*/ 4713375 h 5190747"/>
                <a:gd name="connsiteX163" fmla="*/ 3700866 w 5079154"/>
                <a:gd name="connsiteY163" fmla="*/ 4683467 h 5190747"/>
                <a:gd name="connsiteX164" fmla="*/ 3712867 w 5079154"/>
                <a:gd name="connsiteY164" fmla="*/ 4675942 h 5190747"/>
                <a:gd name="connsiteX165" fmla="*/ 3724488 w 5079154"/>
                <a:gd name="connsiteY165" fmla="*/ 4667750 h 5190747"/>
                <a:gd name="connsiteX166" fmla="*/ 3747633 w 5079154"/>
                <a:gd name="connsiteY166" fmla="*/ 4651463 h 5190747"/>
                <a:gd name="connsiteX167" fmla="*/ 3794115 w 5079154"/>
                <a:gd name="connsiteY167" fmla="*/ 4619268 h 5190747"/>
                <a:gd name="connsiteX168" fmla="*/ 3805736 w 5079154"/>
                <a:gd name="connsiteY168" fmla="*/ 4611267 h 5190747"/>
                <a:gd name="connsiteX169" fmla="*/ 3816880 w 5079154"/>
                <a:gd name="connsiteY169" fmla="*/ 4602599 h 5190747"/>
                <a:gd name="connsiteX170" fmla="*/ 3839168 w 5079154"/>
                <a:gd name="connsiteY170" fmla="*/ 4585264 h 5190747"/>
                <a:gd name="connsiteX171" fmla="*/ 3883841 w 5079154"/>
                <a:gd name="connsiteY171" fmla="*/ 4550879 h 5190747"/>
                <a:gd name="connsiteX172" fmla="*/ 3905558 w 5079154"/>
                <a:gd name="connsiteY172" fmla="*/ 4532972 h 5190747"/>
                <a:gd name="connsiteX173" fmla="*/ 3926989 w 5079154"/>
                <a:gd name="connsiteY173" fmla="*/ 4514684 h 5190747"/>
                <a:gd name="connsiteX174" fmla="*/ 3969851 w 5079154"/>
                <a:gd name="connsiteY174" fmla="*/ 4478393 h 5190747"/>
                <a:gd name="connsiteX175" fmla="*/ 4011381 w 5079154"/>
                <a:gd name="connsiteY175" fmla="*/ 4440579 h 5190747"/>
                <a:gd name="connsiteX176" fmla="*/ 4053291 w 5079154"/>
                <a:gd name="connsiteY176" fmla="*/ 4403146 h 5190747"/>
                <a:gd name="connsiteX177" fmla="*/ 4093581 w 5079154"/>
                <a:gd name="connsiteY177" fmla="*/ 4363998 h 5190747"/>
                <a:gd name="connsiteX178" fmla="*/ 4134063 w 5079154"/>
                <a:gd name="connsiteY178" fmla="*/ 4324946 h 5190747"/>
                <a:gd name="connsiteX179" fmla="*/ 4172639 w 5079154"/>
                <a:gd name="connsiteY179" fmla="*/ 4283988 h 5190747"/>
                <a:gd name="connsiteX180" fmla="*/ 4450483 w 5079154"/>
                <a:gd name="connsiteY180" fmla="*/ 3926610 h 5190747"/>
                <a:gd name="connsiteX181" fmla="*/ 4647746 w 5079154"/>
                <a:gd name="connsiteY181" fmla="*/ 3513035 h 5190747"/>
                <a:gd name="connsiteX182" fmla="*/ 4664796 w 5079154"/>
                <a:gd name="connsiteY182" fmla="*/ 3457980 h 5190747"/>
                <a:gd name="connsiteX183" fmla="*/ 4681083 w 5079154"/>
                <a:gd name="connsiteY183" fmla="*/ 3402640 h 5190747"/>
                <a:gd name="connsiteX184" fmla="*/ 4707753 w 5079154"/>
                <a:gd name="connsiteY184" fmla="*/ 3290340 h 5190747"/>
                <a:gd name="connsiteX185" fmla="*/ 4726041 w 5079154"/>
                <a:gd name="connsiteY185" fmla="*/ 3176326 h 5190747"/>
                <a:gd name="connsiteX186" fmla="*/ 4735090 w 5079154"/>
                <a:gd name="connsiteY186" fmla="*/ 3061169 h 5190747"/>
                <a:gd name="connsiteX187" fmla="*/ 4713659 w 5079154"/>
                <a:gd name="connsiteY187" fmla="*/ 2603302 h 5190747"/>
                <a:gd name="connsiteX188" fmla="*/ 4707658 w 5079154"/>
                <a:gd name="connsiteY188" fmla="*/ 2546914 h 5190747"/>
                <a:gd name="connsiteX189" fmla="*/ 4700991 w 5079154"/>
                <a:gd name="connsiteY189" fmla="*/ 2490716 h 5190747"/>
                <a:gd name="connsiteX190" fmla="*/ 4692894 w 5079154"/>
                <a:gd name="connsiteY190" fmla="*/ 2434805 h 5190747"/>
                <a:gd name="connsiteX191" fmla="*/ 4684036 w 5079154"/>
                <a:gd name="connsiteY191" fmla="*/ 2379083 h 5190747"/>
                <a:gd name="connsiteX192" fmla="*/ 4673940 w 5079154"/>
                <a:gd name="connsiteY192" fmla="*/ 2323648 h 5190747"/>
                <a:gd name="connsiteX193" fmla="*/ 4669177 w 5079154"/>
                <a:gd name="connsiteY193" fmla="*/ 2295930 h 5190747"/>
                <a:gd name="connsiteX194" fmla="*/ 4663367 w 5079154"/>
                <a:gd name="connsiteY194" fmla="*/ 2268403 h 5190747"/>
                <a:gd name="connsiteX195" fmla="*/ 4652127 w 5079154"/>
                <a:gd name="connsiteY195" fmla="*/ 2213348 h 5190747"/>
                <a:gd name="connsiteX196" fmla="*/ 4646793 w 5079154"/>
                <a:gd name="connsiteY196" fmla="*/ 2185821 h 5190747"/>
                <a:gd name="connsiteX197" fmla="*/ 4640602 w 5079154"/>
                <a:gd name="connsiteY197" fmla="*/ 2158484 h 5190747"/>
                <a:gd name="connsiteX198" fmla="*/ 4526969 w 5079154"/>
                <a:gd name="connsiteY198" fmla="*/ 1725668 h 5190747"/>
                <a:gd name="connsiteX199" fmla="*/ 4348947 w 5079154"/>
                <a:gd name="connsiteY199" fmla="*/ 1315426 h 5190747"/>
                <a:gd name="connsiteX200" fmla="*/ 4322277 w 5079154"/>
                <a:gd name="connsiteY200" fmla="*/ 1266087 h 5190747"/>
                <a:gd name="connsiteX201" fmla="*/ 4293416 w 5079154"/>
                <a:gd name="connsiteY201" fmla="*/ 1218176 h 5190747"/>
                <a:gd name="connsiteX202" fmla="*/ 4264555 w 5079154"/>
                <a:gd name="connsiteY202" fmla="*/ 1170075 h 5190747"/>
                <a:gd name="connsiteX203" fmla="*/ 4233599 w 5079154"/>
                <a:gd name="connsiteY203" fmla="*/ 1123403 h 5190747"/>
                <a:gd name="connsiteX204" fmla="*/ 4202262 w 5079154"/>
                <a:gd name="connsiteY204" fmla="*/ 1076825 h 5190747"/>
                <a:gd name="connsiteX205" fmla="*/ 4169115 w 5079154"/>
                <a:gd name="connsiteY205" fmla="*/ 1031582 h 5190747"/>
                <a:gd name="connsiteX206" fmla="*/ 4152541 w 5079154"/>
                <a:gd name="connsiteY206" fmla="*/ 1008912 h 5190747"/>
                <a:gd name="connsiteX207" fmla="*/ 4144254 w 5079154"/>
                <a:gd name="connsiteY207" fmla="*/ 997577 h 5190747"/>
                <a:gd name="connsiteX208" fmla="*/ 4135396 w 5079154"/>
                <a:gd name="connsiteY208" fmla="*/ 986719 h 5190747"/>
                <a:gd name="connsiteX209" fmla="*/ 4099963 w 5079154"/>
                <a:gd name="connsiteY209" fmla="*/ 943190 h 5190747"/>
                <a:gd name="connsiteX210" fmla="*/ 3779256 w 5079154"/>
                <a:gd name="connsiteY210" fmla="*/ 627721 h 5190747"/>
                <a:gd name="connsiteX211" fmla="*/ 3593519 w 5079154"/>
                <a:gd name="connsiteY211" fmla="*/ 497705 h 5190747"/>
                <a:gd name="connsiteX212" fmla="*/ 3392827 w 5079154"/>
                <a:gd name="connsiteY212" fmla="*/ 389882 h 5190747"/>
                <a:gd name="connsiteX213" fmla="*/ 2957534 w 5079154"/>
                <a:gd name="connsiteY213" fmla="*/ 245102 h 5190747"/>
                <a:gd name="connsiteX214" fmla="*/ 2901051 w 5079154"/>
                <a:gd name="connsiteY214" fmla="*/ 232910 h 5190747"/>
                <a:gd name="connsiteX215" fmla="*/ 2843901 w 5079154"/>
                <a:gd name="connsiteY215" fmla="*/ 223861 h 5190747"/>
                <a:gd name="connsiteX216" fmla="*/ 2729030 w 5079154"/>
                <a:gd name="connsiteY216" fmla="*/ 208240 h 5190747"/>
                <a:gd name="connsiteX217" fmla="*/ 2671213 w 5079154"/>
                <a:gd name="connsiteY217" fmla="*/ 202716 h 5190747"/>
                <a:gd name="connsiteX218" fmla="*/ 2613206 w 5079154"/>
                <a:gd name="connsiteY218" fmla="*/ 198430 h 5190747"/>
                <a:gd name="connsiteX219" fmla="*/ 2496620 w 5079154"/>
                <a:gd name="connsiteY219" fmla="*/ 193572 h 5190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Lst>
              <a:rect l="l" t="t" r="r" b="b"/>
              <a:pathLst>
                <a:path w="5079154" h="5190747">
                  <a:moveTo>
                    <a:pt x="2498620" y="24"/>
                  </a:moveTo>
                  <a:cubicBezTo>
                    <a:pt x="2829900" y="881"/>
                    <a:pt x="3167084" y="51649"/>
                    <a:pt x="3484267" y="172045"/>
                  </a:cubicBezTo>
                  <a:lnTo>
                    <a:pt x="3543417" y="195382"/>
                  </a:lnTo>
                  <a:lnTo>
                    <a:pt x="3573040" y="207002"/>
                  </a:lnTo>
                  <a:cubicBezTo>
                    <a:pt x="3582756" y="211193"/>
                    <a:pt x="3592376" y="215670"/>
                    <a:pt x="3602091" y="220051"/>
                  </a:cubicBezTo>
                  <a:lnTo>
                    <a:pt x="3660099" y="246531"/>
                  </a:lnTo>
                  <a:lnTo>
                    <a:pt x="3689150" y="259771"/>
                  </a:lnTo>
                  <a:cubicBezTo>
                    <a:pt x="3698770" y="264343"/>
                    <a:pt x="3708009" y="269486"/>
                    <a:pt x="3717534" y="274439"/>
                  </a:cubicBezTo>
                  <a:lnTo>
                    <a:pt x="3774303" y="303871"/>
                  </a:lnTo>
                  <a:lnTo>
                    <a:pt x="3802688" y="318635"/>
                  </a:lnTo>
                  <a:cubicBezTo>
                    <a:pt x="3812022" y="323779"/>
                    <a:pt x="3821071" y="329398"/>
                    <a:pt x="3830310" y="334732"/>
                  </a:cubicBezTo>
                  <a:lnTo>
                    <a:pt x="3885555" y="367308"/>
                  </a:lnTo>
                  <a:lnTo>
                    <a:pt x="3913178" y="383691"/>
                  </a:lnTo>
                  <a:lnTo>
                    <a:pt x="3939943" y="401312"/>
                  </a:lnTo>
                  <a:cubicBezTo>
                    <a:pt x="4083580" y="494371"/>
                    <a:pt x="4218168" y="602957"/>
                    <a:pt x="4339612" y="724972"/>
                  </a:cubicBezTo>
                  <a:cubicBezTo>
                    <a:pt x="4460675" y="847368"/>
                    <a:pt x="4570117" y="982051"/>
                    <a:pt x="4664034" y="1126832"/>
                  </a:cubicBezTo>
                  <a:cubicBezTo>
                    <a:pt x="4758331" y="1271421"/>
                    <a:pt x="4837674" y="1425631"/>
                    <a:pt x="4902539" y="1585460"/>
                  </a:cubicBezTo>
                  <a:cubicBezTo>
                    <a:pt x="4966357" y="1745576"/>
                    <a:pt x="5019316" y="1910930"/>
                    <a:pt x="5047891" y="2081046"/>
                  </a:cubicBezTo>
                  <a:cubicBezTo>
                    <a:pt x="5062369" y="2166009"/>
                    <a:pt x="5070847" y="2251829"/>
                    <a:pt x="5075228" y="2337554"/>
                  </a:cubicBezTo>
                  <a:cubicBezTo>
                    <a:pt x="5076942" y="2358986"/>
                    <a:pt x="5077228" y="2380417"/>
                    <a:pt x="5077609" y="2401943"/>
                  </a:cubicBezTo>
                  <a:lnTo>
                    <a:pt x="5078847" y="2466237"/>
                  </a:lnTo>
                  <a:cubicBezTo>
                    <a:pt x="5079609" y="2487668"/>
                    <a:pt x="5078752" y="2509099"/>
                    <a:pt x="5078466" y="2530531"/>
                  </a:cubicBezTo>
                  <a:lnTo>
                    <a:pt x="5076942" y="2594729"/>
                  </a:lnTo>
                  <a:cubicBezTo>
                    <a:pt x="5071037" y="2765894"/>
                    <a:pt x="5038557" y="2934962"/>
                    <a:pt x="4999028" y="3099269"/>
                  </a:cubicBezTo>
                  <a:cubicBezTo>
                    <a:pt x="4988550" y="3140321"/>
                    <a:pt x="4978359" y="3181279"/>
                    <a:pt x="4968738" y="3222141"/>
                  </a:cubicBezTo>
                  <a:lnTo>
                    <a:pt x="4952451" y="3283101"/>
                  </a:lnTo>
                  <a:lnTo>
                    <a:pt x="4936925" y="3344156"/>
                  </a:lnTo>
                  <a:lnTo>
                    <a:pt x="4919875" y="3404831"/>
                  </a:lnTo>
                  <a:cubicBezTo>
                    <a:pt x="4914256" y="3425024"/>
                    <a:pt x="4909207" y="3445407"/>
                    <a:pt x="4903016" y="3465410"/>
                  </a:cubicBezTo>
                  <a:cubicBezTo>
                    <a:pt x="4890252" y="3505415"/>
                    <a:pt x="4878537" y="3545705"/>
                    <a:pt x="4865297" y="3585520"/>
                  </a:cubicBezTo>
                  <a:cubicBezTo>
                    <a:pt x="4811957" y="3744682"/>
                    <a:pt x="4749378" y="3901655"/>
                    <a:pt x="4671177" y="4052340"/>
                  </a:cubicBezTo>
                  <a:cubicBezTo>
                    <a:pt x="4593073" y="4202835"/>
                    <a:pt x="4498870" y="4346948"/>
                    <a:pt x="4386094" y="4476393"/>
                  </a:cubicBezTo>
                  <a:cubicBezTo>
                    <a:pt x="4371997" y="4492490"/>
                    <a:pt x="4358091" y="4508969"/>
                    <a:pt x="4343708" y="4524875"/>
                  </a:cubicBezTo>
                  <a:lnTo>
                    <a:pt x="4298655" y="4570976"/>
                  </a:lnTo>
                  <a:cubicBezTo>
                    <a:pt x="4283605" y="4586312"/>
                    <a:pt x="4268651" y="4601742"/>
                    <a:pt x="4252935" y="4616411"/>
                  </a:cubicBezTo>
                  <a:cubicBezTo>
                    <a:pt x="4237028" y="4630793"/>
                    <a:pt x="4221026" y="4645176"/>
                    <a:pt x="4204738" y="4659273"/>
                  </a:cubicBezTo>
                  <a:lnTo>
                    <a:pt x="4180354" y="4680419"/>
                  </a:lnTo>
                  <a:cubicBezTo>
                    <a:pt x="4172163" y="4687372"/>
                    <a:pt x="4164257" y="4694706"/>
                    <a:pt x="4155494" y="4700898"/>
                  </a:cubicBezTo>
                  <a:lnTo>
                    <a:pt x="4103964" y="4739664"/>
                  </a:lnTo>
                  <a:lnTo>
                    <a:pt x="4078151" y="4759000"/>
                  </a:lnTo>
                  <a:cubicBezTo>
                    <a:pt x="4069578" y="4765477"/>
                    <a:pt x="4060910" y="4771764"/>
                    <a:pt x="4051766" y="4777479"/>
                  </a:cubicBezTo>
                  <a:lnTo>
                    <a:pt x="3997950" y="4812816"/>
                  </a:lnTo>
                  <a:lnTo>
                    <a:pt x="3970994" y="4830342"/>
                  </a:lnTo>
                  <a:lnTo>
                    <a:pt x="3957469" y="4839010"/>
                  </a:lnTo>
                  <a:lnTo>
                    <a:pt x="3943563" y="4847011"/>
                  </a:lnTo>
                  <a:lnTo>
                    <a:pt x="3887746" y="4878824"/>
                  </a:lnTo>
                  <a:lnTo>
                    <a:pt x="3859742" y="4894541"/>
                  </a:lnTo>
                  <a:lnTo>
                    <a:pt x="3845741" y="4902351"/>
                  </a:lnTo>
                  <a:lnTo>
                    <a:pt x="3831358" y="4909400"/>
                  </a:lnTo>
                  <a:lnTo>
                    <a:pt x="3773827" y="4937498"/>
                  </a:lnTo>
                  <a:lnTo>
                    <a:pt x="3745157" y="4951500"/>
                  </a:lnTo>
                  <a:cubicBezTo>
                    <a:pt x="3735632" y="4956263"/>
                    <a:pt x="3726012" y="4960835"/>
                    <a:pt x="3716106" y="4964835"/>
                  </a:cubicBezTo>
                  <a:lnTo>
                    <a:pt x="3657146" y="4989314"/>
                  </a:lnTo>
                  <a:cubicBezTo>
                    <a:pt x="3637429" y="4997220"/>
                    <a:pt x="3618093" y="5005983"/>
                    <a:pt x="3598091" y="5013032"/>
                  </a:cubicBezTo>
                  <a:lnTo>
                    <a:pt x="3538083" y="5033986"/>
                  </a:lnTo>
                  <a:cubicBezTo>
                    <a:pt x="3518081" y="5040845"/>
                    <a:pt x="3498174" y="5047989"/>
                    <a:pt x="3478171" y="5054656"/>
                  </a:cubicBezTo>
                  <a:lnTo>
                    <a:pt x="3417306" y="5072086"/>
                  </a:lnTo>
                  <a:lnTo>
                    <a:pt x="3356632" y="5089422"/>
                  </a:lnTo>
                  <a:cubicBezTo>
                    <a:pt x="3336344" y="5094756"/>
                    <a:pt x="3315770" y="5099138"/>
                    <a:pt x="3295386" y="5103996"/>
                  </a:cubicBezTo>
                  <a:cubicBezTo>
                    <a:pt x="3254524" y="5113330"/>
                    <a:pt x="3213948" y="5123712"/>
                    <a:pt x="3172514" y="5129999"/>
                  </a:cubicBezTo>
                  <a:lnTo>
                    <a:pt x="3110887" y="5141143"/>
                  </a:lnTo>
                  <a:lnTo>
                    <a:pt x="3080121" y="5146667"/>
                  </a:lnTo>
                  <a:cubicBezTo>
                    <a:pt x="3069834" y="5148286"/>
                    <a:pt x="3059547" y="5149525"/>
                    <a:pt x="3049165" y="5150954"/>
                  </a:cubicBezTo>
                  <a:cubicBezTo>
                    <a:pt x="2884859" y="5176481"/>
                    <a:pt x="2718838" y="5186958"/>
                    <a:pt x="2555008" y="5189435"/>
                  </a:cubicBezTo>
                  <a:cubicBezTo>
                    <a:pt x="2514050" y="5190197"/>
                    <a:pt x="2473093" y="5191244"/>
                    <a:pt x="2431945" y="5190483"/>
                  </a:cubicBezTo>
                  <a:lnTo>
                    <a:pt x="2370318" y="5190387"/>
                  </a:lnTo>
                  <a:cubicBezTo>
                    <a:pt x="2349744" y="5190292"/>
                    <a:pt x="2329266" y="5190577"/>
                    <a:pt x="2308501" y="5189244"/>
                  </a:cubicBezTo>
                  <a:lnTo>
                    <a:pt x="2184200" y="5183434"/>
                  </a:lnTo>
                  <a:lnTo>
                    <a:pt x="2059994" y="5172099"/>
                  </a:lnTo>
                  <a:cubicBezTo>
                    <a:pt x="1894544" y="5153335"/>
                    <a:pt x="1729095" y="5121236"/>
                    <a:pt x="1568027" y="5069134"/>
                  </a:cubicBezTo>
                  <a:lnTo>
                    <a:pt x="1537738" y="5059704"/>
                  </a:lnTo>
                  <a:cubicBezTo>
                    <a:pt x="1527546" y="5056751"/>
                    <a:pt x="1517831" y="5052465"/>
                    <a:pt x="1507829" y="5048941"/>
                  </a:cubicBezTo>
                  <a:lnTo>
                    <a:pt x="1448298" y="5026557"/>
                  </a:lnTo>
                  <a:lnTo>
                    <a:pt x="1418485" y="5015318"/>
                  </a:lnTo>
                  <a:cubicBezTo>
                    <a:pt x="1408484" y="5011698"/>
                    <a:pt x="1398959" y="5006840"/>
                    <a:pt x="1389243" y="5002649"/>
                  </a:cubicBezTo>
                  <a:lnTo>
                    <a:pt x="1331045" y="4976360"/>
                  </a:lnTo>
                  <a:cubicBezTo>
                    <a:pt x="1253702" y="4940737"/>
                    <a:pt x="1178645" y="4899494"/>
                    <a:pt x="1106446" y="4853583"/>
                  </a:cubicBezTo>
                  <a:cubicBezTo>
                    <a:pt x="962047" y="4761667"/>
                    <a:pt x="829268" y="4650796"/>
                    <a:pt x="710777" y="4526495"/>
                  </a:cubicBezTo>
                  <a:cubicBezTo>
                    <a:pt x="592667" y="4401813"/>
                    <a:pt x="488940" y="4263795"/>
                    <a:pt x="400834" y="4116824"/>
                  </a:cubicBezTo>
                  <a:cubicBezTo>
                    <a:pt x="312728" y="3969758"/>
                    <a:pt x="239671" y="3814215"/>
                    <a:pt x="181092" y="3653719"/>
                  </a:cubicBezTo>
                  <a:cubicBezTo>
                    <a:pt x="122418" y="3493223"/>
                    <a:pt x="78127" y="3327773"/>
                    <a:pt x="47361" y="3159943"/>
                  </a:cubicBezTo>
                  <a:cubicBezTo>
                    <a:pt x="43646" y="3138988"/>
                    <a:pt x="39265" y="3118033"/>
                    <a:pt x="36026" y="3096887"/>
                  </a:cubicBezTo>
                  <a:lnTo>
                    <a:pt x="26882" y="3033546"/>
                  </a:lnTo>
                  <a:cubicBezTo>
                    <a:pt x="24120" y="3012400"/>
                    <a:pt x="20596" y="2991350"/>
                    <a:pt x="18596" y="2970110"/>
                  </a:cubicBezTo>
                  <a:lnTo>
                    <a:pt x="12214" y="2906482"/>
                  </a:lnTo>
                  <a:cubicBezTo>
                    <a:pt x="7261" y="2864096"/>
                    <a:pt x="5737" y="2821424"/>
                    <a:pt x="3451" y="2778848"/>
                  </a:cubicBezTo>
                  <a:cubicBezTo>
                    <a:pt x="689" y="2736271"/>
                    <a:pt x="308" y="2693599"/>
                    <a:pt x="22" y="2650927"/>
                  </a:cubicBezTo>
                  <a:cubicBezTo>
                    <a:pt x="-645" y="2480334"/>
                    <a:pt x="13928" y="2309837"/>
                    <a:pt x="42313" y="2141625"/>
                  </a:cubicBezTo>
                  <a:cubicBezTo>
                    <a:pt x="70507" y="1973414"/>
                    <a:pt x="111369" y="1807202"/>
                    <a:pt x="165662" y="1644896"/>
                  </a:cubicBezTo>
                  <a:cubicBezTo>
                    <a:pt x="219954" y="1482685"/>
                    <a:pt x="287963" y="1324666"/>
                    <a:pt x="370259" y="1173504"/>
                  </a:cubicBezTo>
                  <a:cubicBezTo>
                    <a:pt x="452459" y="1022438"/>
                    <a:pt x="549519" y="878515"/>
                    <a:pt x="661247" y="746022"/>
                  </a:cubicBezTo>
                  <a:lnTo>
                    <a:pt x="704015" y="696968"/>
                  </a:lnTo>
                  <a:cubicBezTo>
                    <a:pt x="718302" y="680680"/>
                    <a:pt x="732113" y="664012"/>
                    <a:pt x="747353" y="648486"/>
                  </a:cubicBezTo>
                  <a:lnTo>
                    <a:pt x="792121" y="601147"/>
                  </a:lnTo>
                  <a:lnTo>
                    <a:pt x="814505" y="577429"/>
                  </a:lnTo>
                  <a:cubicBezTo>
                    <a:pt x="822125" y="569619"/>
                    <a:pt x="830221" y="562380"/>
                    <a:pt x="838031" y="554855"/>
                  </a:cubicBezTo>
                  <a:cubicBezTo>
                    <a:pt x="853843" y="539901"/>
                    <a:pt x="869845" y="525137"/>
                    <a:pt x="885942" y="510469"/>
                  </a:cubicBezTo>
                  <a:cubicBezTo>
                    <a:pt x="894038" y="503230"/>
                    <a:pt x="902039" y="495800"/>
                    <a:pt x="910326" y="488752"/>
                  </a:cubicBezTo>
                  <a:lnTo>
                    <a:pt x="935948" y="468368"/>
                  </a:lnTo>
                  <a:cubicBezTo>
                    <a:pt x="970334" y="441508"/>
                    <a:pt x="1004147" y="414171"/>
                    <a:pt x="1040533" y="390073"/>
                  </a:cubicBezTo>
                  <a:cubicBezTo>
                    <a:pt x="1183313" y="290155"/>
                    <a:pt x="1339713" y="210907"/>
                    <a:pt x="1501638" y="152614"/>
                  </a:cubicBezTo>
                  <a:cubicBezTo>
                    <a:pt x="1663658" y="93940"/>
                    <a:pt x="1830822" y="56602"/>
                    <a:pt x="1997700" y="32599"/>
                  </a:cubicBezTo>
                  <a:cubicBezTo>
                    <a:pt x="2164864" y="9073"/>
                    <a:pt x="2332599" y="-548"/>
                    <a:pt x="2498620" y="24"/>
                  </a:cubicBezTo>
                  <a:close/>
                  <a:moveTo>
                    <a:pt x="2496620" y="193572"/>
                  </a:moveTo>
                  <a:cubicBezTo>
                    <a:pt x="2340886" y="190714"/>
                    <a:pt x="2186486" y="205859"/>
                    <a:pt x="2037229" y="241483"/>
                  </a:cubicBezTo>
                  <a:cubicBezTo>
                    <a:pt x="1887972" y="276820"/>
                    <a:pt x="1745383" y="333494"/>
                    <a:pt x="1613081" y="404646"/>
                  </a:cubicBezTo>
                  <a:cubicBezTo>
                    <a:pt x="1480683" y="475893"/>
                    <a:pt x="1358477" y="561904"/>
                    <a:pt x="1245892" y="657725"/>
                  </a:cubicBezTo>
                  <a:cubicBezTo>
                    <a:pt x="1216841" y="680490"/>
                    <a:pt x="1190837" y="707160"/>
                    <a:pt x="1163310" y="731639"/>
                  </a:cubicBezTo>
                  <a:lnTo>
                    <a:pt x="1142831" y="750118"/>
                  </a:lnTo>
                  <a:cubicBezTo>
                    <a:pt x="1136069" y="756404"/>
                    <a:pt x="1129687" y="763072"/>
                    <a:pt x="1123019" y="769453"/>
                  </a:cubicBezTo>
                  <a:cubicBezTo>
                    <a:pt x="1109780" y="782312"/>
                    <a:pt x="1096540" y="795171"/>
                    <a:pt x="1083014" y="807744"/>
                  </a:cubicBezTo>
                  <a:cubicBezTo>
                    <a:pt x="1076347" y="814126"/>
                    <a:pt x="1069394" y="820222"/>
                    <a:pt x="1062917" y="826794"/>
                  </a:cubicBezTo>
                  <a:lnTo>
                    <a:pt x="1043676" y="846701"/>
                  </a:lnTo>
                  <a:lnTo>
                    <a:pt x="1005100" y="886516"/>
                  </a:lnTo>
                  <a:cubicBezTo>
                    <a:pt x="991860" y="899470"/>
                    <a:pt x="980240" y="913948"/>
                    <a:pt x="968143" y="927949"/>
                  </a:cubicBezTo>
                  <a:lnTo>
                    <a:pt x="932138" y="970336"/>
                  </a:lnTo>
                  <a:cubicBezTo>
                    <a:pt x="744020" y="1200269"/>
                    <a:pt x="605526" y="1472113"/>
                    <a:pt x="514467" y="1759006"/>
                  </a:cubicBezTo>
                  <a:cubicBezTo>
                    <a:pt x="468842" y="1902547"/>
                    <a:pt x="435219" y="2050376"/>
                    <a:pt x="413693" y="2199918"/>
                  </a:cubicBezTo>
                  <a:cubicBezTo>
                    <a:pt x="392261" y="2349556"/>
                    <a:pt x="381689" y="2500622"/>
                    <a:pt x="380546" y="2651689"/>
                  </a:cubicBezTo>
                  <a:lnTo>
                    <a:pt x="380260" y="2708363"/>
                  </a:lnTo>
                  <a:cubicBezTo>
                    <a:pt x="379688" y="2727317"/>
                    <a:pt x="381117" y="2746082"/>
                    <a:pt x="381403" y="2765036"/>
                  </a:cubicBezTo>
                  <a:lnTo>
                    <a:pt x="383117" y="2821710"/>
                  </a:lnTo>
                  <a:cubicBezTo>
                    <a:pt x="383213" y="2831140"/>
                    <a:pt x="383879" y="2840570"/>
                    <a:pt x="384546" y="2849999"/>
                  </a:cubicBezTo>
                  <a:lnTo>
                    <a:pt x="386261" y="2878289"/>
                  </a:lnTo>
                  <a:lnTo>
                    <a:pt x="389499" y="2934867"/>
                  </a:lnTo>
                  <a:cubicBezTo>
                    <a:pt x="390452" y="2953727"/>
                    <a:pt x="392928" y="2972491"/>
                    <a:pt x="394547" y="2991255"/>
                  </a:cubicBezTo>
                  <a:lnTo>
                    <a:pt x="399691" y="3047738"/>
                  </a:lnTo>
                  <a:cubicBezTo>
                    <a:pt x="401501" y="3066598"/>
                    <a:pt x="404358" y="3085172"/>
                    <a:pt x="406644" y="3103936"/>
                  </a:cubicBezTo>
                  <a:cubicBezTo>
                    <a:pt x="425599" y="3253859"/>
                    <a:pt x="456650" y="3402354"/>
                    <a:pt x="500370" y="3546753"/>
                  </a:cubicBezTo>
                  <a:cubicBezTo>
                    <a:pt x="544090" y="3691152"/>
                    <a:pt x="600668" y="3831550"/>
                    <a:pt x="670677" y="3964710"/>
                  </a:cubicBezTo>
                  <a:cubicBezTo>
                    <a:pt x="740591" y="4097870"/>
                    <a:pt x="823458" y="4224171"/>
                    <a:pt x="920042" y="4339233"/>
                  </a:cubicBezTo>
                  <a:cubicBezTo>
                    <a:pt x="1016720" y="4454105"/>
                    <a:pt x="1127115" y="4557356"/>
                    <a:pt x="1248464" y="4646700"/>
                  </a:cubicBezTo>
                  <a:lnTo>
                    <a:pt x="1294374" y="4679657"/>
                  </a:lnTo>
                  <a:lnTo>
                    <a:pt x="1317329" y="4696230"/>
                  </a:lnTo>
                  <a:lnTo>
                    <a:pt x="1341237" y="4711375"/>
                  </a:lnTo>
                  <a:lnTo>
                    <a:pt x="1388957" y="4742046"/>
                  </a:lnTo>
                  <a:cubicBezTo>
                    <a:pt x="1396958" y="4747094"/>
                    <a:pt x="1404769" y="4752523"/>
                    <a:pt x="1412960" y="4757190"/>
                  </a:cubicBezTo>
                  <a:lnTo>
                    <a:pt x="1437725" y="4771097"/>
                  </a:lnTo>
                  <a:lnTo>
                    <a:pt x="1487351" y="4798910"/>
                  </a:lnTo>
                  <a:cubicBezTo>
                    <a:pt x="1495733" y="4803387"/>
                    <a:pt x="1503734" y="4808625"/>
                    <a:pt x="1512402" y="4812626"/>
                  </a:cubicBezTo>
                  <a:lnTo>
                    <a:pt x="1538024" y="4825199"/>
                  </a:lnTo>
                  <a:lnTo>
                    <a:pt x="1589364" y="4850345"/>
                  </a:lnTo>
                  <a:cubicBezTo>
                    <a:pt x="1598031" y="4854345"/>
                    <a:pt x="1606318" y="4859108"/>
                    <a:pt x="1615176" y="4862632"/>
                  </a:cubicBezTo>
                  <a:lnTo>
                    <a:pt x="1641560" y="4873681"/>
                  </a:lnTo>
                  <a:cubicBezTo>
                    <a:pt x="1781864" y="4934355"/>
                    <a:pt x="1930549" y="4979218"/>
                    <a:pt x="2083616" y="5005602"/>
                  </a:cubicBezTo>
                  <a:lnTo>
                    <a:pt x="2199059" y="5021985"/>
                  </a:lnTo>
                  <a:cubicBezTo>
                    <a:pt x="2237825" y="5025604"/>
                    <a:pt x="2276688" y="5028176"/>
                    <a:pt x="2315645" y="5031224"/>
                  </a:cubicBezTo>
                  <a:cubicBezTo>
                    <a:pt x="2334981" y="5033225"/>
                    <a:pt x="2354697" y="5033034"/>
                    <a:pt x="2374414" y="5033415"/>
                  </a:cubicBezTo>
                  <a:lnTo>
                    <a:pt x="2433374" y="5034273"/>
                  </a:lnTo>
                  <a:cubicBezTo>
                    <a:pt x="2472617" y="5035129"/>
                    <a:pt x="2512146" y="5033892"/>
                    <a:pt x="2551579" y="5033130"/>
                  </a:cubicBezTo>
                  <a:cubicBezTo>
                    <a:pt x="2591013" y="5031891"/>
                    <a:pt x="2630637" y="5031701"/>
                    <a:pt x="2669499" y="5027700"/>
                  </a:cubicBezTo>
                  <a:lnTo>
                    <a:pt x="2727982" y="5022747"/>
                  </a:lnTo>
                  <a:lnTo>
                    <a:pt x="2757224" y="5020270"/>
                  </a:lnTo>
                  <a:lnTo>
                    <a:pt x="2771797" y="5018937"/>
                  </a:lnTo>
                  <a:lnTo>
                    <a:pt x="2786275" y="5016842"/>
                  </a:lnTo>
                  <a:lnTo>
                    <a:pt x="2902099" y="4999792"/>
                  </a:lnTo>
                  <a:cubicBezTo>
                    <a:pt x="2940485" y="4992839"/>
                    <a:pt x="2978394" y="4984076"/>
                    <a:pt x="3016494" y="4976170"/>
                  </a:cubicBezTo>
                  <a:cubicBezTo>
                    <a:pt x="3167942" y="4940737"/>
                    <a:pt x="3314246" y="4888540"/>
                    <a:pt x="3452263" y="4822627"/>
                  </a:cubicBezTo>
                  <a:lnTo>
                    <a:pt x="3503889" y="4797767"/>
                  </a:lnTo>
                  <a:cubicBezTo>
                    <a:pt x="3521033" y="4789385"/>
                    <a:pt x="3537416" y="4779479"/>
                    <a:pt x="3554085" y="4770430"/>
                  </a:cubicBezTo>
                  <a:lnTo>
                    <a:pt x="3603996" y="4742903"/>
                  </a:lnTo>
                  <a:cubicBezTo>
                    <a:pt x="3612474" y="4738616"/>
                    <a:pt x="3620475" y="4733568"/>
                    <a:pt x="3628475" y="4728425"/>
                  </a:cubicBezTo>
                  <a:lnTo>
                    <a:pt x="3652669" y="4713375"/>
                  </a:lnTo>
                  <a:lnTo>
                    <a:pt x="3700866" y="4683467"/>
                  </a:lnTo>
                  <a:lnTo>
                    <a:pt x="3712867" y="4675942"/>
                  </a:lnTo>
                  <a:lnTo>
                    <a:pt x="3724488" y="4667750"/>
                  </a:lnTo>
                  <a:lnTo>
                    <a:pt x="3747633" y="4651463"/>
                  </a:lnTo>
                  <a:lnTo>
                    <a:pt x="3794115" y="4619268"/>
                  </a:lnTo>
                  <a:lnTo>
                    <a:pt x="3805736" y="4611267"/>
                  </a:lnTo>
                  <a:lnTo>
                    <a:pt x="3816880" y="4602599"/>
                  </a:lnTo>
                  <a:lnTo>
                    <a:pt x="3839168" y="4585264"/>
                  </a:lnTo>
                  <a:lnTo>
                    <a:pt x="3883841" y="4550879"/>
                  </a:lnTo>
                  <a:cubicBezTo>
                    <a:pt x="3891366" y="4545354"/>
                    <a:pt x="3898509" y="4539163"/>
                    <a:pt x="3905558" y="4532972"/>
                  </a:cubicBezTo>
                  <a:lnTo>
                    <a:pt x="3926989" y="4514684"/>
                  </a:lnTo>
                  <a:lnTo>
                    <a:pt x="3969851" y="4478393"/>
                  </a:lnTo>
                  <a:cubicBezTo>
                    <a:pt x="3984234" y="4466392"/>
                    <a:pt x="3997379" y="4452962"/>
                    <a:pt x="4011381" y="4440579"/>
                  </a:cubicBezTo>
                  <a:cubicBezTo>
                    <a:pt x="4025192" y="4427911"/>
                    <a:pt x="4039193" y="4415529"/>
                    <a:pt x="4053291" y="4403146"/>
                  </a:cubicBezTo>
                  <a:cubicBezTo>
                    <a:pt x="4067102" y="4390573"/>
                    <a:pt x="4079960" y="4376857"/>
                    <a:pt x="4093581" y="4363998"/>
                  </a:cubicBezTo>
                  <a:lnTo>
                    <a:pt x="4134063" y="4324946"/>
                  </a:lnTo>
                  <a:lnTo>
                    <a:pt x="4172639" y="4283988"/>
                  </a:lnTo>
                  <a:cubicBezTo>
                    <a:pt x="4275223" y="4174546"/>
                    <a:pt x="4369425" y="4055579"/>
                    <a:pt x="4450483" y="3926610"/>
                  </a:cubicBezTo>
                  <a:cubicBezTo>
                    <a:pt x="4531541" y="3797832"/>
                    <a:pt x="4599359" y="3658957"/>
                    <a:pt x="4647746" y="3513035"/>
                  </a:cubicBezTo>
                  <a:cubicBezTo>
                    <a:pt x="4654604" y="3495032"/>
                    <a:pt x="4659176" y="3476268"/>
                    <a:pt x="4664796" y="3457980"/>
                  </a:cubicBezTo>
                  <a:lnTo>
                    <a:pt x="4681083" y="3402640"/>
                  </a:lnTo>
                  <a:cubicBezTo>
                    <a:pt x="4690704" y="3365397"/>
                    <a:pt x="4699181" y="3327869"/>
                    <a:pt x="4707753" y="3290340"/>
                  </a:cubicBezTo>
                  <a:cubicBezTo>
                    <a:pt x="4714802" y="3252431"/>
                    <a:pt x="4720517" y="3214331"/>
                    <a:pt x="4726041" y="3176326"/>
                  </a:cubicBezTo>
                  <a:cubicBezTo>
                    <a:pt x="4729566" y="3137845"/>
                    <a:pt x="4733090" y="3099554"/>
                    <a:pt x="4735090" y="3061169"/>
                  </a:cubicBezTo>
                  <a:cubicBezTo>
                    <a:pt x="4741281" y="2906959"/>
                    <a:pt x="4727280" y="2753702"/>
                    <a:pt x="4713659" y="2603302"/>
                  </a:cubicBezTo>
                  <a:lnTo>
                    <a:pt x="4707658" y="2546914"/>
                  </a:lnTo>
                  <a:cubicBezTo>
                    <a:pt x="4705658" y="2528149"/>
                    <a:pt x="4704134" y="2509385"/>
                    <a:pt x="4700991" y="2490716"/>
                  </a:cubicBezTo>
                  <a:lnTo>
                    <a:pt x="4692894" y="2434805"/>
                  </a:lnTo>
                  <a:cubicBezTo>
                    <a:pt x="4690227" y="2416136"/>
                    <a:pt x="4687656" y="2397562"/>
                    <a:pt x="4684036" y="2379083"/>
                  </a:cubicBezTo>
                  <a:lnTo>
                    <a:pt x="4673940" y="2323648"/>
                  </a:lnTo>
                  <a:lnTo>
                    <a:pt x="4669177" y="2295930"/>
                  </a:lnTo>
                  <a:cubicBezTo>
                    <a:pt x="4667463" y="2286691"/>
                    <a:pt x="4665272" y="2277547"/>
                    <a:pt x="4663367" y="2268403"/>
                  </a:cubicBezTo>
                  <a:cubicBezTo>
                    <a:pt x="4659366" y="2250115"/>
                    <a:pt x="4655747" y="2231732"/>
                    <a:pt x="4652127" y="2213348"/>
                  </a:cubicBezTo>
                  <a:lnTo>
                    <a:pt x="4646793" y="2185821"/>
                  </a:lnTo>
                  <a:lnTo>
                    <a:pt x="4640602" y="2158484"/>
                  </a:lnTo>
                  <a:cubicBezTo>
                    <a:pt x="4608979" y="2012561"/>
                    <a:pt x="4575737" y="1866829"/>
                    <a:pt x="4526969" y="1725668"/>
                  </a:cubicBezTo>
                  <a:cubicBezTo>
                    <a:pt x="4479344" y="1584222"/>
                    <a:pt x="4419813" y="1446776"/>
                    <a:pt x="4348947" y="1315426"/>
                  </a:cubicBezTo>
                  <a:lnTo>
                    <a:pt x="4322277" y="1266087"/>
                  </a:lnTo>
                  <a:lnTo>
                    <a:pt x="4293416" y="1218176"/>
                  </a:lnTo>
                  <a:cubicBezTo>
                    <a:pt x="4283796" y="1202174"/>
                    <a:pt x="4274557" y="1185887"/>
                    <a:pt x="4264555" y="1170075"/>
                  </a:cubicBezTo>
                  <a:lnTo>
                    <a:pt x="4233599" y="1123403"/>
                  </a:lnTo>
                  <a:cubicBezTo>
                    <a:pt x="4223121" y="1107972"/>
                    <a:pt x="4213406" y="1091875"/>
                    <a:pt x="4202262" y="1076825"/>
                  </a:cubicBezTo>
                  <a:lnTo>
                    <a:pt x="4169115" y="1031582"/>
                  </a:lnTo>
                  <a:lnTo>
                    <a:pt x="4152541" y="1008912"/>
                  </a:lnTo>
                  <a:lnTo>
                    <a:pt x="4144254" y="997577"/>
                  </a:lnTo>
                  <a:lnTo>
                    <a:pt x="4135396" y="986719"/>
                  </a:lnTo>
                  <a:lnTo>
                    <a:pt x="4099963" y="943190"/>
                  </a:lnTo>
                  <a:cubicBezTo>
                    <a:pt x="4004999" y="827461"/>
                    <a:pt x="3897938" y="720781"/>
                    <a:pt x="3779256" y="627721"/>
                  </a:cubicBezTo>
                  <a:cubicBezTo>
                    <a:pt x="3719916" y="581144"/>
                    <a:pt x="3657908" y="537710"/>
                    <a:pt x="3593519" y="497705"/>
                  </a:cubicBezTo>
                  <a:cubicBezTo>
                    <a:pt x="3528844" y="458367"/>
                    <a:pt x="3462074" y="421791"/>
                    <a:pt x="3392827" y="389882"/>
                  </a:cubicBezTo>
                  <a:cubicBezTo>
                    <a:pt x="3254715" y="325398"/>
                    <a:pt x="3108125" y="277487"/>
                    <a:pt x="2957534" y="245102"/>
                  </a:cubicBezTo>
                  <a:lnTo>
                    <a:pt x="2901051" y="232910"/>
                  </a:lnTo>
                  <a:cubicBezTo>
                    <a:pt x="2882097" y="229576"/>
                    <a:pt x="2862951" y="226909"/>
                    <a:pt x="2843901" y="223861"/>
                  </a:cubicBezTo>
                  <a:cubicBezTo>
                    <a:pt x="2805706" y="218146"/>
                    <a:pt x="2767701" y="211193"/>
                    <a:pt x="2729030" y="208240"/>
                  </a:cubicBezTo>
                  <a:lnTo>
                    <a:pt x="2671213" y="202716"/>
                  </a:lnTo>
                  <a:cubicBezTo>
                    <a:pt x="2651973" y="200906"/>
                    <a:pt x="2632732" y="198811"/>
                    <a:pt x="2613206" y="198430"/>
                  </a:cubicBezTo>
                  <a:lnTo>
                    <a:pt x="2496620" y="193572"/>
                  </a:lnTo>
                  <a:close/>
                </a:path>
              </a:pathLst>
            </a:custGeom>
            <a:grpFill/>
            <a:ln w="9525" cap="flat">
              <a:noFill/>
              <a:prstDash val="solid"/>
              <a:miter/>
            </a:ln>
          </p:spPr>
          <p:txBody>
            <a:bodyPr rtlCol="0" anchor="ctr"/>
            <a:lstStyle/>
            <a:p>
              <a:endParaRPr lang="en-US" dirty="0"/>
            </a:p>
          </p:txBody>
        </p:sp>
        <p:sp useBgFill="1">
          <p:nvSpPr>
            <p:cNvPr id="43" name="Freeform: Shape 27">
              <a:extLst>
                <a:ext uri="{FF2B5EF4-FFF2-40B4-BE49-F238E27FC236}">
                  <a16:creationId xmlns:a16="http://schemas.microsoft.com/office/drawing/2014/main" id="{F00387E4-31F7-4BBB-A9C7-508D62215F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14665" y="738154"/>
              <a:ext cx="5366579" cy="5378461"/>
            </a:xfrm>
            <a:custGeom>
              <a:avLst/>
              <a:gdLst>
                <a:gd name="connsiteX0" fmla="*/ 2659998 w 5366579"/>
                <a:gd name="connsiteY0" fmla="*/ 1557 h 5378461"/>
                <a:gd name="connsiteX1" fmla="*/ 3683078 w 5366579"/>
                <a:gd name="connsiteY1" fmla="*/ 158815 h 5378461"/>
                <a:gd name="connsiteX2" fmla="*/ 3744609 w 5366579"/>
                <a:gd name="connsiteY2" fmla="*/ 181294 h 5378461"/>
                <a:gd name="connsiteX3" fmla="*/ 3775470 w 5366579"/>
                <a:gd name="connsiteY3" fmla="*/ 192438 h 5378461"/>
                <a:gd name="connsiteX4" fmla="*/ 3806141 w 5366579"/>
                <a:gd name="connsiteY4" fmla="*/ 204154 h 5378461"/>
                <a:gd name="connsiteX5" fmla="*/ 3927109 w 5366579"/>
                <a:gd name="connsiteY5" fmla="*/ 255874 h 5378461"/>
                <a:gd name="connsiteX6" fmla="*/ 4045695 w 5366579"/>
                <a:gd name="connsiteY6" fmla="*/ 313786 h 5378461"/>
                <a:gd name="connsiteX7" fmla="*/ 4161233 w 5366579"/>
                <a:gd name="connsiteY7" fmla="*/ 378461 h 5378461"/>
                <a:gd name="connsiteX8" fmla="*/ 4585095 w 5366579"/>
                <a:gd name="connsiteY8" fmla="*/ 700597 h 5378461"/>
                <a:gd name="connsiteX9" fmla="*/ 5176217 w 5366579"/>
                <a:gd name="connsiteY9" fmla="*/ 1590232 h 5378461"/>
                <a:gd name="connsiteX10" fmla="*/ 5366432 w 5366579"/>
                <a:gd name="connsiteY10" fmla="*/ 2641982 h 5378461"/>
                <a:gd name="connsiteX11" fmla="*/ 4594239 w 5366579"/>
                <a:gd name="connsiteY11" fmla="*/ 4567938 h 5378461"/>
                <a:gd name="connsiteX12" fmla="*/ 4193332 w 5366579"/>
                <a:gd name="connsiteY12" fmla="*/ 4906456 h 5378461"/>
                <a:gd name="connsiteX13" fmla="*/ 4166376 w 5366579"/>
                <a:gd name="connsiteY13" fmla="*/ 4925220 h 5378461"/>
                <a:gd name="connsiteX14" fmla="*/ 4138563 w 5366579"/>
                <a:gd name="connsiteY14" fmla="*/ 4942651 h 5378461"/>
                <a:gd name="connsiteX15" fmla="*/ 4082652 w 5366579"/>
                <a:gd name="connsiteY15" fmla="*/ 4977132 h 5378461"/>
                <a:gd name="connsiteX16" fmla="*/ 4054743 w 5366579"/>
                <a:gd name="connsiteY16" fmla="*/ 4994467 h 5378461"/>
                <a:gd name="connsiteX17" fmla="*/ 4026073 w 5366579"/>
                <a:gd name="connsiteY17" fmla="*/ 5010469 h 5378461"/>
                <a:gd name="connsiteX18" fmla="*/ 3968447 w 5366579"/>
                <a:gd name="connsiteY18" fmla="*/ 5042092 h 5378461"/>
                <a:gd name="connsiteX19" fmla="*/ 3939586 w 5366579"/>
                <a:gd name="connsiteY19" fmla="*/ 5057904 h 5378461"/>
                <a:gd name="connsiteX20" fmla="*/ 3910059 w 5366579"/>
                <a:gd name="connsiteY20" fmla="*/ 5072286 h 5378461"/>
                <a:gd name="connsiteX21" fmla="*/ 3850813 w 5366579"/>
                <a:gd name="connsiteY21" fmla="*/ 5100671 h 5378461"/>
                <a:gd name="connsiteX22" fmla="*/ 3730417 w 5366579"/>
                <a:gd name="connsiteY22" fmla="*/ 5153439 h 5378461"/>
                <a:gd name="connsiteX23" fmla="*/ 3227116 w 5366579"/>
                <a:gd name="connsiteY23" fmla="*/ 5305172 h 5378461"/>
                <a:gd name="connsiteX24" fmla="*/ 3162346 w 5366579"/>
                <a:gd name="connsiteY24" fmla="*/ 5317841 h 5378461"/>
                <a:gd name="connsiteX25" fmla="*/ 3097386 w 5366579"/>
                <a:gd name="connsiteY25" fmla="*/ 5329175 h 5378461"/>
                <a:gd name="connsiteX26" fmla="*/ 2966893 w 5366579"/>
                <a:gd name="connsiteY26" fmla="*/ 5348225 h 5378461"/>
                <a:gd name="connsiteX27" fmla="*/ 2835543 w 5366579"/>
                <a:gd name="connsiteY27" fmla="*/ 5360798 h 5378461"/>
                <a:gd name="connsiteX28" fmla="*/ 2802682 w 5366579"/>
                <a:gd name="connsiteY28" fmla="*/ 5363751 h 5378461"/>
                <a:gd name="connsiteX29" fmla="*/ 2770107 w 5366579"/>
                <a:gd name="connsiteY29" fmla="*/ 5365276 h 5378461"/>
                <a:gd name="connsiteX30" fmla="*/ 2704956 w 5366579"/>
                <a:gd name="connsiteY30" fmla="*/ 5368323 h 5378461"/>
                <a:gd name="connsiteX31" fmla="*/ 2574273 w 5366579"/>
                <a:gd name="connsiteY31" fmla="*/ 5374419 h 5378461"/>
                <a:gd name="connsiteX32" fmla="*/ 2442637 w 5366579"/>
                <a:gd name="connsiteY32" fmla="*/ 5378134 h 5378461"/>
                <a:gd name="connsiteX33" fmla="*/ 2376057 w 5366579"/>
                <a:gd name="connsiteY33" fmla="*/ 5377563 h 5378461"/>
                <a:gd name="connsiteX34" fmla="*/ 2309382 w 5366579"/>
                <a:gd name="connsiteY34" fmla="*/ 5375943 h 5378461"/>
                <a:gd name="connsiteX35" fmla="*/ 2175937 w 5366579"/>
                <a:gd name="connsiteY35" fmla="*/ 5367180 h 5378461"/>
                <a:gd name="connsiteX36" fmla="*/ 2042778 w 5366579"/>
                <a:gd name="connsiteY36" fmla="*/ 5350988 h 5378461"/>
                <a:gd name="connsiteX37" fmla="*/ 2009631 w 5366579"/>
                <a:gd name="connsiteY37" fmla="*/ 5345749 h 5378461"/>
                <a:gd name="connsiteX38" fmla="*/ 1976484 w 5366579"/>
                <a:gd name="connsiteY38" fmla="*/ 5339843 h 5378461"/>
                <a:gd name="connsiteX39" fmla="*/ 1910190 w 5366579"/>
                <a:gd name="connsiteY39" fmla="*/ 5327842 h 5378461"/>
                <a:gd name="connsiteX40" fmla="*/ 1844372 w 5366579"/>
                <a:gd name="connsiteY40" fmla="*/ 5312983 h 5378461"/>
                <a:gd name="connsiteX41" fmla="*/ 1778745 w 5366579"/>
                <a:gd name="connsiteY41" fmla="*/ 5296885 h 5378461"/>
                <a:gd name="connsiteX42" fmla="*/ 1745979 w 5366579"/>
                <a:gd name="connsiteY42" fmla="*/ 5288503 h 5378461"/>
                <a:gd name="connsiteX43" fmla="*/ 1713594 w 5366579"/>
                <a:gd name="connsiteY43" fmla="*/ 5278502 h 5378461"/>
                <a:gd name="connsiteX44" fmla="*/ 1648919 w 5366579"/>
                <a:gd name="connsiteY44" fmla="*/ 5258214 h 5378461"/>
                <a:gd name="connsiteX45" fmla="*/ 1616629 w 5366579"/>
                <a:gd name="connsiteY45" fmla="*/ 5247927 h 5378461"/>
                <a:gd name="connsiteX46" fmla="*/ 1584911 w 5366579"/>
                <a:gd name="connsiteY46" fmla="*/ 5235926 h 5378461"/>
                <a:gd name="connsiteX47" fmla="*/ 1521379 w 5366579"/>
                <a:gd name="connsiteY47" fmla="*/ 5211827 h 5378461"/>
                <a:gd name="connsiteX48" fmla="*/ 1489661 w 5366579"/>
                <a:gd name="connsiteY48" fmla="*/ 5199540 h 5378461"/>
                <a:gd name="connsiteX49" fmla="*/ 1458705 w 5366579"/>
                <a:gd name="connsiteY49" fmla="*/ 5185443 h 5378461"/>
                <a:gd name="connsiteX50" fmla="*/ 1396697 w 5366579"/>
                <a:gd name="connsiteY50" fmla="*/ 5157249 h 5378461"/>
                <a:gd name="connsiteX51" fmla="*/ 1365741 w 5366579"/>
                <a:gd name="connsiteY51" fmla="*/ 5142962 h 5378461"/>
                <a:gd name="connsiteX52" fmla="*/ 1335546 w 5366579"/>
                <a:gd name="connsiteY52" fmla="*/ 5127055 h 5378461"/>
                <a:gd name="connsiteX53" fmla="*/ 1275253 w 5366579"/>
                <a:gd name="connsiteY53" fmla="*/ 5095051 h 5378461"/>
                <a:gd name="connsiteX54" fmla="*/ 1245345 w 5366579"/>
                <a:gd name="connsiteY54" fmla="*/ 5078573 h 5378461"/>
                <a:gd name="connsiteX55" fmla="*/ 1216198 w 5366579"/>
                <a:gd name="connsiteY55" fmla="*/ 5060761 h 5378461"/>
                <a:gd name="connsiteX56" fmla="*/ 1158000 w 5366579"/>
                <a:gd name="connsiteY56" fmla="*/ 5024947 h 5378461"/>
                <a:gd name="connsiteX57" fmla="*/ 737567 w 5366579"/>
                <a:gd name="connsiteY57" fmla="*/ 4676713 h 5378461"/>
                <a:gd name="connsiteX58" fmla="*/ 409050 w 5366579"/>
                <a:gd name="connsiteY58" fmla="*/ 4241706 h 5378461"/>
                <a:gd name="connsiteX59" fmla="*/ 177973 w 5366579"/>
                <a:gd name="connsiteY59" fmla="*/ 3750121 h 5378461"/>
                <a:gd name="connsiteX60" fmla="*/ 42813 w 5366579"/>
                <a:gd name="connsiteY60" fmla="*/ 3226055 h 5378461"/>
                <a:gd name="connsiteX61" fmla="*/ 46 w 5366579"/>
                <a:gd name="connsiteY61" fmla="*/ 2687988 h 5378461"/>
                <a:gd name="connsiteX62" fmla="*/ 47862 w 5366579"/>
                <a:gd name="connsiteY62" fmla="*/ 2151064 h 5378461"/>
                <a:gd name="connsiteX63" fmla="*/ 184926 w 5366579"/>
                <a:gd name="connsiteY63" fmla="*/ 1629761 h 5378461"/>
                <a:gd name="connsiteX64" fmla="*/ 747949 w 5366579"/>
                <a:gd name="connsiteY64" fmla="*/ 718789 h 5378461"/>
                <a:gd name="connsiteX65" fmla="*/ 1161334 w 5366579"/>
                <a:gd name="connsiteY65" fmla="*/ 381128 h 5378461"/>
                <a:gd name="connsiteX66" fmla="*/ 1635393 w 5366579"/>
                <a:gd name="connsiteY66" fmla="*/ 149766 h 5378461"/>
                <a:gd name="connsiteX67" fmla="*/ 2659998 w 5366579"/>
                <a:gd name="connsiteY67" fmla="*/ 1557 h 5378461"/>
                <a:gd name="connsiteX68" fmla="*/ 2659712 w 5366579"/>
                <a:gd name="connsiteY68" fmla="*/ 30132 h 5378461"/>
                <a:gd name="connsiteX69" fmla="*/ 2149267 w 5366579"/>
                <a:gd name="connsiteY69" fmla="*/ 68708 h 5378461"/>
                <a:gd name="connsiteX70" fmla="*/ 2086402 w 5366579"/>
                <a:gd name="connsiteY70" fmla="*/ 80329 h 5378461"/>
                <a:gd name="connsiteX71" fmla="*/ 2024394 w 5366579"/>
                <a:gd name="connsiteY71" fmla="*/ 95664 h 5378461"/>
                <a:gd name="connsiteX72" fmla="*/ 1962577 w 5366579"/>
                <a:gd name="connsiteY72" fmla="*/ 111285 h 5378461"/>
                <a:gd name="connsiteX73" fmla="*/ 1901712 w 5366579"/>
                <a:gd name="connsiteY73" fmla="*/ 130144 h 5378461"/>
                <a:gd name="connsiteX74" fmla="*/ 1841038 w 5366579"/>
                <a:gd name="connsiteY74" fmla="*/ 149575 h 5378461"/>
                <a:gd name="connsiteX75" fmla="*/ 1825893 w 5366579"/>
                <a:gd name="connsiteY75" fmla="*/ 154528 h 5378461"/>
                <a:gd name="connsiteX76" fmla="*/ 1811034 w 5366579"/>
                <a:gd name="connsiteY76" fmla="*/ 160243 h 5378461"/>
                <a:gd name="connsiteX77" fmla="*/ 1781412 w 5366579"/>
                <a:gd name="connsiteY77" fmla="*/ 171864 h 5378461"/>
                <a:gd name="connsiteX78" fmla="*/ 1722357 w 5366579"/>
                <a:gd name="connsiteY78" fmla="*/ 195200 h 5378461"/>
                <a:gd name="connsiteX79" fmla="*/ 1707593 w 5366579"/>
                <a:gd name="connsiteY79" fmla="*/ 201010 h 5378461"/>
                <a:gd name="connsiteX80" fmla="*/ 1693210 w 5366579"/>
                <a:gd name="connsiteY80" fmla="*/ 207678 h 5378461"/>
                <a:gd name="connsiteX81" fmla="*/ 1664445 w 5366579"/>
                <a:gd name="connsiteY81" fmla="*/ 221108 h 5378461"/>
                <a:gd name="connsiteX82" fmla="*/ 1237629 w 5366579"/>
                <a:gd name="connsiteY82" fmla="*/ 486856 h 5378461"/>
                <a:gd name="connsiteX83" fmla="*/ 891396 w 5366579"/>
                <a:gd name="connsiteY83" fmla="*/ 843567 h 5378461"/>
                <a:gd name="connsiteX84" fmla="*/ 629839 w 5366579"/>
                <a:gd name="connsiteY84" fmla="*/ 1261715 h 5378461"/>
                <a:gd name="connsiteX85" fmla="*/ 576975 w 5366579"/>
                <a:gd name="connsiteY85" fmla="*/ 1372871 h 5378461"/>
                <a:gd name="connsiteX86" fmla="*/ 529160 w 5366579"/>
                <a:gd name="connsiteY86" fmla="*/ 1486219 h 5378461"/>
                <a:gd name="connsiteX87" fmla="*/ 485821 w 5366579"/>
                <a:gd name="connsiteY87" fmla="*/ 1601376 h 5378461"/>
                <a:gd name="connsiteX88" fmla="*/ 447531 w 5366579"/>
                <a:gd name="connsiteY88" fmla="*/ 1718248 h 5378461"/>
                <a:gd name="connsiteX89" fmla="*/ 339041 w 5366579"/>
                <a:gd name="connsiteY89" fmla="*/ 2197641 h 5378461"/>
                <a:gd name="connsiteX90" fmla="*/ 305608 w 5366579"/>
                <a:gd name="connsiteY90" fmla="*/ 2687988 h 5378461"/>
                <a:gd name="connsiteX91" fmla="*/ 460770 w 5366579"/>
                <a:gd name="connsiteY91" fmla="*/ 3652299 h 5378461"/>
                <a:gd name="connsiteX92" fmla="*/ 936163 w 5366579"/>
                <a:gd name="connsiteY92" fmla="*/ 4493738 h 5378461"/>
                <a:gd name="connsiteX93" fmla="*/ 1727024 w 5366579"/>
                <a:gd name="connsiteY93" fmla="*/ 5041997 h 5378461"/>
                <a:gd name="connsiteX94" fmla="*/ 1784364 w 5366579"/>
                <a:gd name="connsiteY94" fmla="*/ 5063523 h 5378461"/>
                <a:gd name="connsiteX95" fmla="*/ 1813035 w 5366579"/>
                <a:gd name="connsiteY95" fmla="*/ 5074477 h 5378461"/>
                <a:gd name="connsiteX96" fmla="*/ 1842181 w 5366579"/>
                <a:gd name="connsiteY96" fmla="*/ 5083907 h 5378461"/>
                <a:gd name="connsiteX97" fmla="*/ 1900760 w 5366579"/>
                <a:gd name="connsiteY97" fmla="*/ 5102290 h 5378461"/>
                <a:gd name="connsiteX98" fmla="*/ 1959815 w 5366579"/>
                <a:gd name="connsiteY98" fmla="*/ 5119625 h 5378461"/>
                <a:gd name="connsiteX99" fmla="*/ 2019537 w 5366579"/>
                <a:gd name="connsiteY99" fmla="*/ 5134866 h 5378461"/>
                <a:gd name="connsiteX100" fmla="*/ 2049445 w 5366579"/>
                <a:gd name="connsiteY100" fmla="*/ 5142581 h 5378461"/>
                <a:gd name="connsiteX101" fmla="*/ 2079544 w 5366579"/>
                <a:gd name="connsiteY101" fmla="*/ 5149629 h 5378461"/>
                <a:gd name="connsiteX102" fmla="*/ 2201178 w 5366579"/>
                <a:gd name="connsiteY102" fmla="*/ 5173442 h 5378461"/>
                <a:gd name="connsiteX103" fmla="*/ 2324337 w 5366579"/>
                <a:gd name="connsiteY103" fmla="*/ 5190587 h 5378461"/>
                <a:gd name="connsiteX104" fmla="*/ 2386344 w 5366579"/>
                <a:gd name="connsiteY104" fmla="*/ 5196873 h 5378461"/>
                <a:gd name="connsiteX105" fmla="*/ 2448638 w 5366579"/>
                <a:gd name="connsiteY105" fmla="*/ 5202207 h 5378461"/>
                <a:gd name="connsiteX106" fmla="*/ 2574844 w 5366579"/>
                <a:gd name="connsiteY106" fmla="*/ 5208303 h 5378461"/>
                <a:gd name="connsiteX107" fmla="*/ 2702003 w 5366579"/>
                <a:gd name="connsiteY107" fmla="*/ 5212209 h 5378461"/>
                <a:gd name="connsiteX108" fmla="*/ 2765725 w 5366579"/>
                <a:gd name="connsiteY108" fmla="*/ 5213828 h 5378461"/>
                <a:gd name="connsiteX109" fmla="*/ 2797634 w 5366579"/>
                <a:gd name="connsiteY109" fmla="*/ 5214685 h 5378461"/>
                <a:gd name="connsiteX110" fmla="*/ 2829162 w 5366579"/>
                <a:gd name="connsiteY110" fmla="*/ 5214113 h 5378461"/>
                <a:gd name="connsiteX111" fmla="*/ 2955273 w 5366579"/>
                <a:gd name="connsiteY111" fmla="*/ 5211256 h 5378461"/>
                <a:gd name="connsiteX112" fmla="*/ 3081098 w 5366579"/>
                <a:gd name="connsiteY112" fmla="*/ 5201922 h 5378461"/>
                <a:gd name="connsiteX113" fmla="*/ 3143772 w 5366579"/>
                <a:gd name="connsiteY113" fmla="*/ 5194968 h 5378461"/>
                <a:gd name="connsiteX114" fmla="*/ 3206352 w 5366579"/>
                <a:gd name="connsiteY114" fmla="*/ 5186777 h 5378461"/>
                <a:gd name="connsiteX115" fmla="*/ 3330843 w 5366579"/>
                <a:gd name="connsiteY115" fmla="*/ 5165727 h 5378461"/>
                <a:gd name="connsiteX116" fmla="*/ 3392851 w 5366579"/>
                <a:gd name="connsiteY116" fmla="*/ 5153725 h 5378461"/>
                <a:gd name="connsiteX117" fmla="*/ 3454097 w 5366579"/>
                <a:gd name="connsiteY117" fmla="*/ 5138580 h 5378461"/>
                <a:gd name="connsiteX118" fmla="*/ 3515343 w 5366579"/>
                <a:gd name="connsiteY118" fmla="*/ 5123150 h 5378461"/>
                <a:gd name="connsiteX119" fmla="*/ 3575731 w 5366579"/>
                <a:gd name="connsiteY119" fmla="*/ 5104766 h 5378461"/>
                <a:gd name="connsiteX120" fmla="*/ 3636120 w 5366579"/>
                <a:gd name="connsiteY120" fmla="*/ 5086002 h 5378461"/>
                <a:gd name="connsiteX121" fmla="*/ 3651169 w 5366579"/>
                <a:gd name="connsiteY121" fmla="*/ 5081240 h 5378461"/>
                <a:gd name="connsiteX122" fmla="*/ 3665933 w 5366579"/>
                <a:gd name="connsiteY122" fmla="*/ 5075620 h 5378461"/>
                <a:gd name="connsiteX123" fmla="*/ 3695460 w 5366579"/>
                <a:gd name="connsiteY123" fmla="*/ 5064380 h 5378461"/>
                <a:gd name="connsiteX124" fmla="*/ 4526898 w 5366579"/>
                <a:gd name="connsiteY124" fmla="*/ 4505644 h 5378461"/>
                <a:gd name="connsiteX125" fmla="*/ 4569094 w 5366579"/>
                <a:gd name="connsiteY125" fmla="*/ 4458590 h 5378461"/>
                <a:gd name="connsiteX126" fmla="*/ 4608813 w 5366579"/>
                <a:gd name="connsiteY126" fmla="*/ 4409441 h 5378461"/>
                <a:gd name="connsiteX127" fmla="*/ 4648056 w 5366579"/>
                <a:gd name="connsiteY127" fmla="*/ 4360007 h 5378461"/>
                <a:gd name="connsiteX128" fmla="*/ 4684822 w 5366579"/>
                <a:gd name="connsiteY128" fmla="*/ 4308667 h 5378461"/>
                <a:gd name="connsiteX129" fmla="*/ 4721017 w 5366579"/>
                <a:gd name="connsiteY129" fmla="*/ 4257041 h 5378461"/>
                <a:gd name="connsiteX130" fmla="*/ 4754545 w 5366579"/>
                <a:gd name="connsiteY130" fmla="*/ 4203606 h 5378461"/>
                <a:gd name="connsiteX131" fmla="*/ 4787692 w 5366579"/>
                <a:gd name="connsiteY131" fmla="*/ 4149980 h 5378461"/>
                <a:gd name="connsiteX132" fmla="*/ 4818268 w 5366579"/>
                <a:gd name="connsiteY132" fmla="*/ 4094831 h 5378461"/>
                <a:gd name="connsiteX133" fmla="*/ 5011244 w 5366579"/>
                <a:gd name="connsiteY133" fmla="*/ 3631630 h 5378461"/>
                <a:gd name="connsiteX134" fmla="*/ 5111352 w 5366579"/>
                <a:gd name="connsiteY134" fmla="*/ 3142426 h 5378461"/>
                <a:gd name="connsiteX135" fmla="*/ 5122877 w 5366579"/>
                <a:gd name="connsiteY135" fmla="*/ 3018410 h 5378461"/>
                <a:gd name="connsiteX136" fmla="*/ 5129259 w 5366579"/>
                <a:gd name="connsiteY136" fmla="*/ 2894204 h 5378461"/>
                <a:gd name="connsiteX137" fmla="*/ 5131069 w 5366579"/>
                <a:gd name="connsiteY137" fmla="*/ 2769998 h 5378461"/>
                <a:gd name="connsiteX138" fmla="*/ 5129735 w 5366579"/>
                <a:gd name="connsiteY138" fmla="*/ 2707990 h 5378461"/>
                <a:gd name="connsiteX139" fmla="*/ 5128116 w 5366579"/>
                <a:gd name="connsiteY139" fmla="*/ 2646078 h 5378461"/>
                <a:gd name="connsiteX140" fmla="*/ 5124687 w 5366579"/>
                <a:gd name="connsiteY140" fmla="*/ 2584165 h 5378461"/>
                <a:gd name="connsiteX141" fmla="*/ 5120401 w 5366579"/>
                <a:gd name="connsiteY141" fmla="*/ 2522444 h 5378461"/>
                <a:gd name="connsiteX142" fmla="*/ 5114876 w 5366579"/>
                <a:gd name="connsiteY142" fmla="*/ 2460817 h 5378461"/>
                <a:gd name="connsiteX143" fmla="*/ 5112209 w 5366579"/>
                <a:gd name="connsiteY143" fmla="*/ 2430051 h 5378461"/>
                <a:gd name="connsiteX144" fmla="*/ 5108399 w 5366579"/>
                <a:gd name="connsiteY144" fmla="*/ 2399381 h 5378461"/>
                <a:gd name="connsiteX145" fmla="*/ 5070108 w 5366579"/>
                <a:gd name="connsiteY145" fmla="*/ 2155255 h 5378461"/>
                <a:gd name="connsiteX146" fmla="*/ 4939140 w 5366579"/>
                <a:gd name="connsiteY146" fmla="*/ 1680338 h 5378461"/>
                <a:gd name="connsiteX147" fmla="*/ 4452888 w 5366579"/>
                <a:gd name="connsiteY147" fmla="*/ 826517 h 5378461"/>
                <a:gd name="connsiteX148" fmla="*/ 4091605 w 5366579"/>
                <a:gd name="connsiteY148" fmla="*/ 482855 h 5378461"/>
                <a:gd name="connsiteX149" fmla="*/ 3989211 w 5366579"/>
                <a:gd name="connsiteY149" fmla="*/ 409703 h 5378461"/>
                <a:gd name="connsiteX150" fmla="*/ 3882531 w 5366579"/>
                <a:gd name="connsiteY150" fmla="*/ 342171 h 5378461"/>
                <a:gd name="connsiteX151" fmla="*/ 3771565 w 5366579"/>
                <a:gd name="connsiteY151" fmla="*/ 281211 h 5378461"/>
                <a:gd name="connsiteX152" fmla="*/ 3656884 w 5366579"/>
                <a:gd name="connsiteY152" fmla="*/ 226633 h 5378461"/>
                <a:gd name="connsiteX153" fmla="*/ 3642406 w 5366579"/>
                <a:gd name="connsiteY153" fmla="*/ 219965 h 5378461"/>
                <a:gd name="connsiteX154" fmla="*/ 3627642 w 5366579"/>
                <a:gd name="connsiteY154" fmla="*/ 214060 h 5378461"/>
                <a:gd name="connsiteX155" fmla="*/ 3598115 w 5366579"/>
                <a:gd name="connsiteY155" fmla="*/ 202249 h 5378461"/>
                <a:gd name="connsiteX156" fmla="*/ 3538965 w 5366579"/>
                <a:gd name="connsiteY156" fmla="*/ 178627 h 5378461"/>
                <a:gd name="connsiteX157" fmla="*/ 3478767 w 5366579"/>
                <a:gd name="connsiteY157" fmla="*/ 157576 h 5378461"/>
                <a:gd name="connsiteX158" fmla="*/ 3418092 w 5366579"/>
                <a:gd name="connsiteY158" fmla="*/ 137764 h 5378461"/>
                <a:gd name="connsiteX159" fmla="*/ 3387708 w 5366579"/>
                <a:gd name="connsiteY159" fmla="*/ 127954 h 5378461"/>
                <a:gd name="connsiteX160" fmla="*/ 3356847 w 5366579"/>
                <a:gd name="connsiteY160" fmla="*/ 119762 h 5378461"/>
                <a:gd name="connsiteX161" fmla="*/ 3295029 w 5366579"/>
                <a:gd name="connsiteY161" fmla="*/ 103570 h 5378461"/>
                <a:gd name="connsiteX162" fmla="*/ 3170061 w 5366579"/>
                <a:gd name="connsiteY162" fmla="*/ 76233 h 5378461"/>
                <a:gd name="connsiteX163" fmla="*/ 2659712 w 5366579"/>
                <a:gd name="connsiteY163" fmla="*/ 30132 h 5378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Lst>
              <a:rect l="l" t="t" r="r" b="b"/>
              <a:pathLst>
                <a:path w="5366579" h="5378461">
                  <a:moveTo>
                    <a:pt x="2659998" y="1557"/>
                  </a:moveTo>
                  <a:cubicBezTo>
                    <a:pt x="3004422" y="1843"/>
                    <a:pt x="3351989" y="45943"/>
                    <a:pt x="3683078" y="158815"/>
                  </a:cubicBezTo>
                  <a:lnTo>
                    <a:pt x="3744609" y="181294"/>
                  </a:lnTo>
                  <a:lnTo>
                    <a:pt x="3775470" y="192438"/>
                  </a:lnTo>
                  <a:cubicBezTo>
                    <a:pt x="3785758" y="196248"/>
                    <a:pt x="3796140" y="199582"/>
                    <a:pt x="3806141" y="204154"/>
                  </a:cubicBezTo>
                  <a:cubicBezTo>
                    <a:pt x="3846336" y="221394"/>
                    <a:pt x="3887008" y="237967"/>
                    <a:pt x="3927109" y="255874"/>
                  </a:cubicBezTo>
                  <a:cubicBezTo>
                    <a:pt x="3966542" y="275115"/>
                    <a:pt x="4006452" y="293784"/>
                    <a:pt x="4045695" y="313786"/>
                  </a:cubicBezTo>
                  <a:cubicBezTo>
                    <a:pt x="4084080" y="335313"/>
                    <a:pt x="4123133" y="356078"/>
                    <a:pt x="4161233" y="378461"/>
                  </a:cubicBezTo>
                  <a:cubicBezTo>
                    <a:pt x="4312966" y="469234"/>
                    <a:pt x="4455746" y="577248"/>
                    <a:pt x="4585095" y="700597"/>
                  </a:cubicBezTo>
                  <a:cubicBezTo>
                    <a:pt x="4843890" y="947485"/>
                    <a:pt x="5045915" y="1255619"/>
                    <a:pt x="5176217" y="1590232"/>
                  </a:cubicBezTo>
                  <a:cubicBezTo>
                    <a:pt x="5307281" y="1924940"/>
                    <a:pt x="5370051" y="2284700"/>
                    <a:pt x="5366432" y="2641982"/>
                  </a:cubicBezTo>
                  <a:cubicBezTo>
                    <a:pt x="5359859" y="3357215"/>
                    <a:pt x="5080015" y="4061588"/>
                    <a:pt x="4594239" y="4567938"/>
                  </a:cubicBezTo>
                  <a:cubicBezTo>
                    <a:pt x="4472796" y="4694430"/>
                    <a:pt x="4338112" y="4807967"/>
                    <a:pt x="4193332" y="4906456"/>
                  </a:cubicBezTo>
                  <a:lnTo>
                    <a:pt x="4166376" y="4925220"/>
                  </a:lnTo>
                  <a:cubicBezTo>
                    <a:pt x="4157328" y="4931316"/>
                    <a:pt x="4147803" y="4936841"/>
                    <a:pt x="4138563" y="4942651"/>
                  </a:cubicBezTo>
                  <a:lnTo>
                    <a:pt x="4082652" y="4977132"/>
                  </a:lnTo>
                  <a:lnTo>
                    <a:pt x="4054743" y="4994467"/>
                  </a:lnTo>
                  <a:cubicBezTo>
                    <a:pt x="4045314" y="5000087"/>
                    <a:pt x="4035598" y="5005135"/>
                    <a:pt x="4026073" y="5010469"/>
                  </a:cubicBezTo>
                  <a:lnTo>
                    <a:pt x="3968447" y="5042092"/>
                  </a:lnTo>
                  <a:lnTo>
                    <a:pt x="3939586" y="5057904"/>
                  </a:lnTo>
                  <a:cubicBezTo>
                    <a:pt x="3929966" y="5063142"/>
                    <a:pt x="3919869" y="5067524"/>
                    <a:pt x="3910059" y="5072286"/>
                  </a:cubicBezTo>
                  <a:lnTo>
                    <a:pt x="3850813" y="5100671"/>
                  </a:lnTo>
                  <a:cubicBezTo>
                    <a:pt x="3811761" y="5120768"/>
                    <a:pt x="3770708" y="5136199"/>
                    <a:pt x="3730417" y="5153439"/>
                  </a:cubicBezTo>
                  <a:cubicBezTo>
                    <a:pt x="3568016" y="5219543"/>
                    <a:pt x="3399138" y="5269644"/>
                    <a:pt x="3227116" y="5305172"/>
                  </a:cubicBezTo>
                  <a:lnTo>
                    <a:pt x="3162346" y="5317841"/>
                  </a:lnTo>
                  <a:cubicBezTo>
                    <a:pt x="3140725" y="5322032"/>
                    <a:pt x="3119198" y="5326603"/>
                    <a:pt x="3097386" y="5329175"/>
                  </a:cubicBezTo>
                  <a:lnTo>
                    <a:pt x="2966893" y="5348225"/>
                  </a:lnTo>
                  <a:lnTo>
                    <a:pt x="2835543" y="5360798"/>
                  </a:lnTo>
                  <a:cubicBezTo>
                    <a:pt x="2824590" y="5361751"/>
                    <a:pt x="2813636" y="5362989"/>
                    <a:pt x="2802682" y="5363751"/>
                  </a:cubicBezTo>
                  <a:lnTo>
                    <a:pt x="2770107" y="5365276"/>
                  </a:lnTo>
                  <a:lnTo>
                    <a:pt x="2704956" y="5368323"/>
                  </a:lnTo>
                  <a:lnTo>
                    <a:pt x="2574273" y="5374419"/>
                  </a:lnTo>
                  <a:cubicBezTo>
                    <a:pt x="2530553" y="5375943"/>
                    <a:pt x="2487214" y="5379563"/>
                    <a:pt x="2442637" y="5378134"/>
                  </a:cubicBezTo>
                  <a:lnTo>
                    <a:pt x="2376057" y="5377563"/>
                  </a:lnTo>
                  <a:cubicBezTo>
                    <a:pt x="2353864" y="5377086"/>
                    <a:pt x="2331576" y="5377943"/>
                    <a:pt x="2309382" y="5375943"/>
                  </a:cubicBezTo>
                  <a:lnTo>
                    <a:pt x="2175937" y="5367180"/>
                  </a:lnTo>
                  <a:lnTo>
                    <a:pt x="2042778" y="5350988"/>
                  </a:lnTo>
                  <a:cubicBezTo>
                    <a:pt x="2031633" y="5349844"/>
                    <a:pt x="2020584" y="5347654"/>
                    <a:pt x="2009631" y="5345749"/>
                  </a:cubicBezTo>
                  <a:lnTo>
                    <a:pt x="1976484" y="5339843"/>
                  </a:lnTo>
                  <a:lnTo>
                    <a:pt x="1910190" y="5327842"/>
                  </a:lnTo>
                  <a:cubicBezTo>
                    <a:pt x="1887996" y="5324318"/>
                    <a:pt x="1866279" y="5318222"/>
                    <a:pt x="1844372" y="5312983"/>
                  </a:cubicBezTo>
                  <a:lnTo>
                    <a:pt x="1778745" y="5296885"/>
                  </a:lnTo>
                  <a:cubicBezTo>
                    <a:pt x="1767791" y="5294028"/>
                    <a:pt x="1756742" y="5291838"/>
                    <a:pt x="1745979" y="5288503"/>
                  </a:cubicBezTo>
                  <a:lnTo>
                    <a:pt x="1713594" y="5278502"/>
                  </a:lnTo>
                  <a:lnTo>
                    <a:pt x="1648919" y="5258214"/>
                  </a:lnTo>
                  <a:cubicBezTo>
                    <a:pt x="1638156" y="5254785"/>
                    <a:pt x="1627297" y="5251547"/>
                    <a:pt x="1616629" y="5247927"/>
                  </a:cubicBezTo>
                  <a:lnTo>
                    <a:pt x="1584911" y="5235926"/>
                  </a:lnTo>
                  <a:lnTo>
                    <a:pt x="1521379" y="5211827"/>
                  </a:lnTo>
                  <a:cubicBezTo>
                    <a:pt x="1510806" y="5207732"/>
                    <a:pt x="1500138" y="5203827"/>
                    <a:pt x="1489661" y="5199540"/>
                  </a:cubicBezTo>
                  <a:lnTo>
                    <a:pt x="1458705" y="5185443"/>
                  </a:lnTo>
                  <a:lnTo>
                    <a:pt x="1396697" y="5157249"/>
                  </a:lnTo>
                  <a:cubicBezTo>
                    <a:pt x="1386410" y="5152487"/>
                    <a:pt x="1375932" y="5148010"/>
                    <a:pt x="1365741" y="5142962"/>
                  </a:cubicBezTo>
                  <a:lnTo>
                    <a:pt x="1335546" y="5127055"/>
                  </a:lnTo>
                  <a:lnTo>
                    <a:pt x="1275253" y="5095051"/>
                  </a:lnTo>
                  <a:cubicBezTo>
                    <a:pt x="1265347" y="5089527"/>
                    <a:pt x="1254965" y="5084573"/>
                    <a:pt x="1245345" y="5078573"/>
                  </a:cubicBezTo>
                  <a:lnTo>
                    <a:pt x="1216198" y="5060761"/>
                  </a:lnTo>
                  <a:lnTo>
                    <a:pt x="1158000" y="5024947"/>
                  </a:lnTo>
                  <a:cubicBezTo>
                    <a:pt x="1004457" y="4926744"/>
                    <a:pt x="862916" y="4809111"/>
                    <a:pt x="737567" y="4676713"/>
                  </a:cubicBezTo>
                  <a:cubicBezTo>
                    <a:pt x="612218" y="4544220"/>
                    <a:pt x="502299" y="4397630"/>
                    <a:pt x="409050" y="4241706"/>
                  </a:cubicBezTo>
                  <a:cubicBezTo>
                    <a:pt x="315895" y="4085687"/>
                    <a:pt x="238552" y="3920714"/>
                    <a:pt x="177973" y="3750121"/>
                  </a:cubicBezTo>
                  <a:cubicBezTo>
                    <a:pt x="116727" y="3579814"/>
                    <a:pt x="72436" y="3403982"/>
                    <a:pt x="42813" y="3226055"/>
                  </a:cubicBezTo>
                  <a:cubicBezTo>
                    <a:pt x="12905" y="3048223"/>
                    <a:pt x="-906" y="2868011"/>
                    <a:pt x="46" y="2687988"/>
                  </a:cubicBezTo>
                  <a:cubicBezTo>
                    <a:pt x="999" y="2508061"/>
                    <a:pt x="16810" y="2328229"/>
                    <a:pt x="47862" y="2151064"/>
                  </a:cubicBezTo>
                  <a:cubicBezTo>
                    <a:pt x="78818" y="1973899"/>
                    <a:pt x="123300" y="1798925"/>
                    <a:pt x="184926" y="1629761"/>
                  </a:cubicBezTo>
                  <a:cubicBezTo>
                    <a:pt x="307037" y="1291433"/>
                    <a:pt x="498013" y="975964"/>
                    <a:pt x="747949" y="718789"/>
                  </a:cubicBezTo>
                  <a:cubicBezTo>
                    <a:pt x="872822" y="590297"/>
                    <a:pt x="1011887" y="476664"/>
                    <a:pt x="1161334" y="381128"/>
                  </a:cubicBezTo>
                  <a:cubicBezTo>
                    <a:pt x="1310781" y="285688"/>
                    <a:pt x="1470420" y="208345"/>
                    <a:pt x="1635393" y="149766"/>
                  </a:cubicBezTo>
                  <a:cubicBezTo>
                    <a:pt x="1965816" y="31846"/>
                    <a:pt x="2315669" y="-8825"/>
                    <a:pt x="2659998" y="1557"/>
                  </a:cubicBezTo>
                  <a:close/>
                  <a:moveTo>
                    <a:pt x="2659712" y="30132"/>
                  </a:moveTo>
                  <a:cubicBezTo>
                    <a:pt x="2488167" y="25750"/>
                    <a:pt x="2317002" y="37466"/>
                    <a:pt x="2149267" y="68708"/>
                  </a:cubicBezTo>
                  <a:lnTo>
                    <a:pt x="2086402" y="80329"/>
                  </a:lnTo>
                  <a:lnTo>
                    <a:pt x="2024394" y="95664"/>
                  </a:lnTo>
                  <a:lnTo>
                    <a:pt x="1962577" y="111285"/>
                  </a:lnTo>
                  <a:cubicBezTo>
                    <a:pt x="1942003" y="116619"/>
                    <a:pt x="1922001" y="123953"/>
                    <a:pt x="1901712" y="130144"/>
                  </a:cubicBezTo>
                  <a:lnTo>
                    <a:pt x="1841038" y="149575"/>
                  </a:lnTo>
                  <a:cubicBezTo>
                    <a:pt x="1835990" y="151195"/>
                    <a:pt x="1830942" y="152719"/>
                    <a:pt x="1825893" y="154528"/>
                  </a:cubicBezTo>
                  <a:lnTo>
                    <a:pt x="1811034" y="160243"/>
                  </a:lnTo>
                  <a:lnTo>
                    <a:pt x="1781412" y="171864"/>
                  </a:lnTo>
                  <a:lnTo>
                    <a:pt x="1722357" y="195200"/>
                  </a:lnTo>
                  <a:lnTo>
                    <a:pt x="1707593" y="201010"/>
                  </a:lnTo>
                  <a:lnTo>
                    <a:pt x="1693210" y="207678"/>
                  </a:lnTo>
                  <a:lnTo>
                    <a:pt x="1664445" y="221108"/>
                  </a:lnTo>
                  <a:cubicBezTo>
                    <a:pt x="1510711" y="291403"/>
                    <a:pt x="1367074" y="381319"/>
                    <a:pt x="1237629" y="486856"/>
                  </a:cubicBezTo>
                  <a:cubicBezTo>
                    <a:pt x="1107994" y="592202"/>
                    <a:pt x="992361" y="712789"/>
                    <a:pt x="891396" y="843567"/>
                  </a:cubicBezTo>
                  <a:cubicBezTo>
                    <a:pt x="790335" y="974345"/>
                    <a:pt x="703467" y="1114934"/>
                    <a:pt x="629839" y="1261715"/>
                  </a:cubicBezTo>
                  <a:cubicBezTo>
                    <a:pt x="611646" y="1298576"/>
                    <a:pt x="594692" y="1336009"/>
                    <a:pt x="576975" y="1372871"/>
                  </a:cubicBezTo>
                  <a:cubicBezTo>
                    <a:pt x="560592" y="1410495"/>
                    <a:pt x="545162" y="1448595"/>
                    <a:pt x="529160" y="1486219"/>
                  </a:cubicBezTo>
                  <a:lnTo>
                    <a:pt x="485821" y="1601376"/>
                  </a:lnTo>
                  <a:lnTo>
                    <a:pt x="447531" y="1718248"/>
                  </a:lnTo>
                  <a:cubicBezTo>
                    <a:pt x="399429" y="1875029"/>
                    <a:pt x="362377" y="2035240"/>
                    <a:pt x="339041" y="2197641"/>
                  </a:cubicBezTo>
                  <a:cubicBezTo>
                    <a:pt x="315800" y="2360042"/>
                    <a:pt x="304560" y="2524063"/>
                    <a:pt x="305608" y="2687988"/>
                  </a:cubicBezTo>
                  <a:cubicBezTo>
                    <a:pt x="307989" y="3015648"/>
                    <a:pt x="357900" y="3343022"/>
                    <a:pt x="460770" y="3652299"/>
                  </a:cubicBezTo>
                  <a:cubicBezTo>
                    <a:pt x="563736" y="3961004"/>
                    <a:pt x="721089" y="4251993"/>
                    <a:pt x="936163" y="4493738"/>
                  </a:cubicBezTo>
                  <a:cubicBezTo>
                    <a:pt x="1150857" y="4735673"/>
                    <a:pt x="1423653" y="4922553"/>
                    <a:pt x="1727024" y="5041997"/>
                  </a:cubicBezTo>
                  <a:lnTo>
                    <a:pt x="1784364" y="5063523"/>
                  </a:lnTo>
                  <a:lnTo>
                    <a:pt x="1813035" y="5074477"/>
                  </a:lnTo>
                  <a:cubicBezTo>
                    <a:pt x="1822560" y="5078097"/>
                    <a:pt x="1832466" y="5080763"/>
                    <a:pt x="1842181" y="5083907"/>
                  </a:cubicBezTo>
                  <a:lnTo>
                    <a:pt x="1900760" y="5102290"/>
                  </a:lnTo>
                  <a:cubicBezTo>
                    <a:pt x="1920381" y="5108291"/>
                    <a:pt x="1939717" y="5115149"/>
                    <a:pt x="1959815" y="5119625"/>
                  </a:cubicBezTo>
                  <a:lnTo>
                    <a:pt x="2019537" y="5134866"/>
                  </a:lnTo>
                  <a:lnTo>
                    <a:pt x="2049445" y="5142581"/>
                  </a:lnTo>
                  <a:cubicBezTo>
                    <a:pt x="2059446" y="5145152"/>
                    <a:pt x="2069352" y="5147915"/>
                    <a:pt x="2079544" y="5149629"/>
                  </a:cubicBezTo>
                  <a:lnTo>
                    <a:pt x="2201178" y="5173442"/>
                  </a:lnTo>
                  <a:lnTo>
                    <a:pt x="2324337" y="5190587"/>
                  </a:lnTo>
                  <a:cubicBezTo>
                    <a:pt x="2344815" y="5194016"/>
                    <a:pt x="2365675" y="5194778"/>
                    <a:pt x="2386344" y="5196873"/>
                  </a:cubicBezTo>
                  <a:lnTo>
                    <a:pt x="2448638" y="5202207"/>
                  </a:lnTo>
                  <a:cubicBezTo>
                    <a:pt x="2489881" y="5206779"/>
                    <a:pt x="2532649" y="5206589"/>
                    <a:pt x="2574844" y="5208303"/>
                  </a:cubicBezTo>
                  <a:lnTo>
                    <a:pt x="2702003" y="5212209"/>
                  </a:lnTo>
                  <a:lnTo>
                    <a:pt x="2765725" y="5213828"/>
                  </a:lnTo>
                  <a:lnTo>
                    <a:pt x="2797634" y="5214685"/>
                  </a:lnTo>
                  <a:cubicBezTo>
                    <a:pt x="2808207" y="5214780"/>
                    <a:pt x="2818684" y="5214304"/>
                    <a:pt x="2829162" y="5214113"/>
                  </a:cubicBezTo>
                  <a:lnTo>
                    <a:pt x="2955273" y="5211256"/>
                  </a:lnTo>
                  <a:lnTo>
                    <a:pt x="3081098" y="5201922"/>
                  </a:lnTo>
                  <a:cubicBezTo>
                    <a:pt x="3102148" y="5200779"/>
                    <a:pt x="3122913" y="5197635"/>
                    <a:pt x="3143772" y="5194968"/>
                  </a:cubicBezTo>
                  <a:lnTo>
                    <a:pt x="3206352" y="5186777"/>
                  </a:lnTo>
                  <a:cubicBezTo>
                    <a:pt x="3248357" y="5182395"/>
                    <a:pt x="3289410" y="5173347"/>
                    <a:pt x="3330843" y="5165727"/>
                  </a:cubicBezTo>
                  <a:cubicBezTo>
                    <a:pt x="3351513" y="5161726"/>
                    <a:pt x="3372277" y="5158107"/>
                    <a:pt x="3392851" y="5153725"/>
                  </a:cubicBezTo>
                  <a:lnTo>
                    <a:pt x="3454097" y="5138580"/>
                  </a:lnTo>
                  <a:lnTo>
                    <a:pt x="3515343" y="5123150"/>
                  </a:lnTo>
                  <a:cubicBezTo>
                    <a:pt x="3535726" y="5117626"/>
                    <a:pt x="3555634" y="5110863"/>
                    <a:pt x="3575731" y="5104766"/>
                  </a:cubicBezTo>
                  <a:lnTo>
                    <a:pt x="3636120" y="5086002"/>
                  </a:lnTo>
                  <a:lnTo>
                    <a:pt x="3651169" y="5081240"/>
                  </a:lnTo>
                  <a:lnTo>
                    <a:pt x="3665933" y="5075620"/>
                  </a:lnTo>
                  <a:lnTo>
                    <a:pt x="3695460" y="5064380"/>
                  </a:lnTo>
                  <a:cubicBezTo>
                    <a:pt x="4011691" y="4948080"/>
                    <a:pt x="4301346" y="4756437"/>
                    <a:pt x="4526898" y="4505644"/>
                  </a:cubicBezTo>
                  <a:lnTo>
                    <a:pt x="4569094" y="4458590"/>
                  </a:lnTo>
                  <a:cubicBezTo>
                    <a:pt x="4582905" y="4442684"/>
                    <a:pt x="4595478" y="4425729"/>
                    <a:pt x="4608813" y="4409441"/>
                  </a:cubicBezTo>
                  <a:lnTo>
                    <a:pt x="4648056" y="4360007"/>
                  </a:lnTo>
                  <a:cubicBezTo>
                    <a:pt x="4660534" y="4343052"/>
                    <a:pt x="4672535" y="4325812"/>
                    <a:pt x="4684822" y="4308667"/>
                  </a:cubicBezTo>
                  <a:cubicBezTo>
                    <a:pt x="4697014" y="4291522"/>
                    <a:pt x="4709206" y="4274377"/>
                    <a:pt x="4721017" y="4257041"/>
                  </a:cubicBezTo>
                  <a:lnTo>
                    <a:pt x="4754545" y="4203606"/>
                  </a:lnTo>
                  <a:cubicBezTo>
                    <a:pt x="4765594" y="4185699"/>
                    <a:pt x="4777310" y="4168268"/>
                    <a:pt x="4787692" y="4149980"/>
                  </a:cubicBezTo>
                  <a:lnTo>
                    <a:pt x="4818268" y="4094831"/>
                  </a:lnTo>
                  <a:cubicBezTo>
                    <a:pt x="4899040" y="3947574"/>
                    <a:pt x="4963143" y="3791650"/>
                    <a:pt x="5011244" y="3631630"/>
                  </a:cubicBezTo>
                  <a:cubicBezTo>
                    <a:pt x="5059440" y="3471610"/>
                    <a:pt x="5092683" y="3307589"/>
                    <a:pt x="5111352" y="3142426"/>
                  </a:cubicBezTo>
                  <a:lnTo>
                    <a:pt x="5122877" y="3018410"/>
                  </a:lnTo>
                  <a:cubicBezTo>
                    <a:pt x="5124972" y="2976977"/>
                    <a:pt x="5127735" y="2935543"/>
                    <a:pt x="5129259" y="2894204"/>
                  </a:cubicBezTo>
                  <a:cubicBezTo>
                    <a:pt x="5129735" y="2852771"/>
                    <a:pt x="5131354" y="2811432"/>
                    <a:pt x="5131069" y="2769998"/>
                  </a:cubicBezTo>
                  <a:lnTo>
                    <a:pt x="5129735" y="2707990"/>
                  </a:lnTo>
                  <a:cubicBezTo>
                    <a:pt x="5129163" y="2687321"/>
                    <a:pt x="5129735" y="2666652"/>
                    <a:pt x="5128116" y="2646078"/>
                  </a:cubicBezTo>
                  <a:lnTo>
                    <a:pt x="5124687" y="2584165"/>
                  </a:lnTo>
                  <a:cubicBezTo>
                    <a:pt x="5123449" y="2563592"/>
                    <a:pt x="5122782" y="2542922"/>
                    <a:pt x="5120401" y="2522444"/>
                  </a:cubicBezTo>
                  <a:lnTo>
                    <a:pt x="5114876" y="2460817"/>
                  </a:lnTo>
                  <a:lnTo>
                    <a:pt x="5112209" y="2430051"/>
                  </a:lnTo>
                  <a:cubicBezTo>
                    <a:pt x="5111352" y="2419764"/>
                    <a:pt x="5109637" y="2409572"/>
                    <a:pt x="5108399" y="2399381"/>
                  </a:cubicBezTo>
                  <a:cubicBezTo>
                    <a:pt x="5098398" y="2317561"/>
                    <a:pt x="5085920" y="2236027"/>
                    <a:pt x="5070108" y="2155255"/>
                  </a:cubicBezTo>
                  <a:cubicBezTo>
                    <a:pt x="5038676" y="1993711"/>
                    <a:pt x="4995051" y="1834738"/>
                    <a:pt x="4939140" y="1680338"/>
                  </a:cubicBezTo>
                  <a:cubicBezTo>
                    <a:pt x="4827126" y="1371824"/>
                    <a:pt x="4667392" y="1079406"/>
                    <a:pt x="4452888" y="826517"/>
                  </a:cubicBezTo>
                  <a:cubicBezTo>
                    <a:pt x="4345923" y="700025"/>
                    <a:pt x="4225241" y="583915"/>
                    <a:pt x="4091605" y="482855"/>
                  </a:cubicBezTo>
                  <a:cubicBezTo>
                    <a:pt x="4058077" y="457805"/>
                    <a:pt x="4023406" y="434183"/>
                    <a:pt x="3989211" y="409703"/>
                  </a:cubicBezTo>
                  <a:cubicBezTo>
                    <a:pt x="3954159" y="386653"/>
                    <a:pt x="3918155" y="364840"/>
                    <a:pt x="3882531" y="342171"/>
                  </a:cubicBezTo>
                  <a:cubicBezTo>
                    <a:pt x="3846051" y="321025"/>
                    <a:pt x="3808617" y="301594"/>
                    <a:pt x="3771565" y="281211"/>
                  </a:cubicBezTo>
                  <a:cubicBezTo>
                    <a:pt x="3733942" y="262066"/>
                    <a:pt x="3695270" y="244730"/>
                    <a:pt x="3656884" y="226633"/>
                  </a:cubicBezTo>
                  <a:lnTo>
                    <a:pt x="3642406" y="219965"/>
                  </a:lnTo>
                  <a:lnTo>
                    <a:pt x="3627642" y="214060"/>
                  </a:lnTo>
                  <a:lnTo>
                    <a:pt x="3598115" y="202249"/>
                  </a:lnTo>
                  <a:lnTo>
                    <a:pt x="3538965" y="178627"/>
                  </a:lnTo>
                  <a:cubicBezTo>
                    <a:pt x="3519438" y="170149"/>
                    <a:pt x="3498960" y="164434"/>
                    <a:pt x="3478767" y="157576"/>
                  </a:cubicBezTo>
                  <a:lnTo>
                    <a:pt x="3418092" y="137764"/>
                  </a:lnTo>
                  <a:lnTo>
                    <a:pt x="3387708" y="127954"/>
                  </a:lnTo>
                  <a:lnTo>
                    <a:pt x="3356847" y="119762"/>
                  </a:lnTo>
                  <a:lnTo>
                    <a:pt x="3295029" y="103570"/>
                  </a:lnTo>
                  <a:cubicBezTo>
                    <a:pt x="3253977" y="91759"/>
                    <a:pt x="3211876" y="84710"/>
                    <a:pt x="3170061" y="76233"/>
                  </a:cubicBezTo>
                  <a:cubicBezTo>
                    <a:pt x="3002326" y="43848"/>
                    <a:pt x="2831257" y="29560"/>
                    <a:pt x="2659712" y="30132"/>
                  </a:cubicBezTo>
                  <a:close/>
                </a:path>
              </a:pathLst>
            </a:custGeom>
            <a:ln w="9525" cap="flat">
              <a:noFill/>
              <a:prstDash val="solid"/>
              <a:miter/>
            </a:ln>
          </p:spPr>
          <p:txBody>
            <a:bodyPr rtlCol="0" anchor="ctr"/>
            <a:lstStyle/>
            <a:p>
              <a:endParaRPr lang="en-US"/>
            </a:p>
          </p:txBody>
        </p:sp>
      </p:grpSp>
      <p:grpSp>
        <p:nvGrpSpPr>
          <p:cNvPr id="44" name="Group 29">
            <a:extLst>
              <a:ext uri="{FF2B5EF4-FFF2-40B4-BE49-F238E27FC236}">
                <a16:creationId xmlns:a16="http://schemas.microsoft.com/office/drawing/2014/main" id="{51AC3D20-E4ED-49E6-AADF-E32D5427EC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32" y="3757558"/>
            <a:ext cx="3606713" cy="3109922"/>
            <a:chOff x="6642" y="3804226"/>
            <a:chExt cx="3664532" cy="3063253"/>
          </a:xfrm>
        </p:grpSpPr>
        <p:sp>
          <p:nvSpPr>
            <p:cNvPr id="45" name="Freeform: Shape 30">
              <a:extLst>
                <a:ext uri="{FF2B5EF4-FFF2-40B4-BE49-F238E27FC236}">
                  <a16:creationId xmlns:a16="http://schemas.microsoft.com/office/drawing/2014/main" id="{21CA964C-EED3-4447-826F-685E33AEC2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643" y="3938592"/>
              <a:ext cx="3481139" cy="2928886"/>
            </a:xfrm>
            <a:custGeom>
              <a:avLst/>
              <a:gdLst>
                <a:gd name="connsiteX0" fmla="*/ 0 w 3481139"/>
                <a:gd name="connsiteY0" fmla="*/ 2638819 h 2928886"/>
                <a:gd name="connsiteX1" fmla="*/ 31090 w 3481139"/>
                <a:gd name="connsiteY1" fmla="*/ 2704150 h 2928886"/>
                <a:gd name="connsiteX2" fmla="*/ 120149 w 3481139"/>
                <a:gd name="connsiteY2" fmla="*/ 2845955 h 2928886"/>
                <a:gd name="connsiteX3" fmla="*/ 185501 w 3481139"/>
                <a:gd name="connsiteY3" fmla="*/ 2928886 h 2928886"/>
                <a:gd name="connsiteX4" fmla="*/ 0 w 3481139"/>
                <a:gd name="connsiteY4" fmla="*/ 2928886 h 2928886"/>
                <a:gd name="connsiteX5" fmla="*/ 1421035 w 3481139"/>
                <a:gd name="connsiteY5" fmla="*/ 1378 h 2928886"/>
                <a:gd name="connsiteX6" fmla="*/ 2605678 w 3481139"/>
                <a:gd name="connsiteY6" fmla="*/ 348168 h 2928886"/>
                <a:gd name="connsiteX7" fmla="*/ 3411215 w 3481139"/>
                <a:gd name="connsiteY7" fmla="*/ 1492067 h 2928886"/>
                <a:gd name="connsiteX8" fmla="*/ 3306857 w 3481139"/>
                <a:gd name="connsiteY8" fmla="*/ 2839295 h 2928886"/>
                <a:gd name="connsiteX9" fmla="*/ 3261670 w 3481139"/>
                <a:gd name="connsiteY9" fmla="*/ 2928886 h 2928886"/>
                <a:gd name="connsiteX10" fmla="*/ 2857174 w 3481139"/>
                <a:gd name="connsiteY10" fmla="*/ 2928886 h 2928886"/>
                <a:gd name="connsiteX11" fmla="*/ 2915377 w 3481139"/>
                <a:gd name="connsiteY11" fmla="*/ 2836712 h 2928886"/>
                <a:gd name="connsiteX12" fmla="*/ 3115608 w 3481139"/>
                <a:gd name="connsiteY12" fmla="*/ 2239047 h 2928886"/>
                <a:gd name="connsiteX13" fmla="*/ 3072115 w 3481139"/>
                <a:gd name="connsiteY13" fmla="*/ 1582856 h 2928886"/>
                <a:gd name="connsiteX14" fmla="*/ 2816844 w 3481139"/>
                <a:gd name="connsiteY14" fmla="*/ 1040240 h 2928886"/>
                <a:gd name="connsiteX15" fmla="*/ 2406710 w 3481139"/>
                <a:gd name="connsiteY15" fmla="*/ 637298 h 2928886"/>
                <a:gd name="connsiteX16" fmla="*/ 1778438 w 3481139"/>
                <a:gd name="connsiteY16" fmla="*/ 376813 h 2928886"/>
                <a:gd name="connsiteX17" fmla="*/ 1082136 w 3481139"/>
                <a:gd name="connsiteY17" fmla="*/ 405400 h 2928886"/>
                <a:gd name="connsiteX18" fmla="*/ 770453 w 3481139"/>
                <a:gd name="connsiteY18" fmla="*/ 610712 h 2928886"/>
                <a:gd name="connsiteX19" fmla="*/ 504311 w 3481139"/>
                <a:gd name="connsiteY19" fmla="*/ 1053517 h 2928886"/>
                <a:gd name="connsiteX20" fmla="*/ 370837 w 3481139"/>
                <a:gd name="connsiteY20" fmla="*/ 1303660 h 2928886"/>
                <a:gd name="connsiteX21" fmla="*/ 18332 w 3481139"/>
                <a:gd name="connsiteY21" fmla="*/ 1735234 h 2928886"/>
                <a:gd name="connsiteX22" fmla="*/ 0 w 3481139"/>
                <a:gd name="connsiteY22" fmla="*/ 1752611 h 2928886"/>
                <a:gd name="connsiteX23" fmla="*/ 0 w 3481139"/>
                <a:gd name="connsiteY23" fmla="*/ 1233485 h 2928886"/>
                <a:gd name="connsiteX24" fmla="*/ 18046 w 3481139"/>
                <a:gd name="connsiteY24" fmla="*/ 1208183 h 2928886"/>
                <a:gd name="connsiteX25" fmla="*/ 65393 w 3481139"/>
                <a:gd name="connsiteY25" fmla="*/ 1130865 h 2928886"/>
                <a:gd name="connsiteX26" fmla="*/ 991384 w 3481139"/>
                <a:gd name="connsiteY26" fmla="*/ 66436 h 2928886"/>
                <a:gd name="connsiteX27" fmla="*/ 1421035 w 3481139"/>
                <a:gd name="connsiteY27" fmla="*/ 1378 h 2928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481139" h="2928886">
                  <a:moveTo>
                    <a:pt x="0" y="2638819"/>
                  </a:moveTo>
                  <a:lnTo>
                    <a:pt x="31090" y="2704150"/>
                  </a:lnTo>
                  <a:cubicBezTo>
                    <a:pt x="57644" y="2752264"/>
                    <a:pt x="87419" y="2799634"/>
                    <a:pt x="120149" y="2845955"/>
                  </a:cubicBezTo>
                  <a:lnTo>
                    <a:pt x="185501" y="2928886"/>
                  </a:lnTo>
                  <a:lnTo>
                    <a:pt x="0" y="2928886"/>
                  </a:lnTo>
                  <a:close/>
                  <a:moveTo>
                    <a:pt x="1421035" y="1378"/>
                  </a:moveTo>
                  <a:cubicBezTo>
                    <a:pt x="1848323" y="-14790"/>
                    <a:pt x="2262193" y="111988"/>
                    <a:pt x="2605678" y="348168"/>
                  </a:cubicBezTo>
                  <a:cubicBezTo>
                    <a:pt x="2986690" y="610157"/>
                    <a:pt x="3281171" y="1006736"/>
                    <a:pt x="3411215" y="1492067"/>
                  </a:cubicBezTo>
                  <a:cubicBezTo>
                    <a:pt x="3536497" y="1959627"/>
                    <a:pt x="3488465" y="2432119"/>
                    <a:pt x="3306857" y="2839295"/>
                  </a:cubicBezTo>
                  <a:lnTo>
                    <a:pt x="3261670" y="2928886"/>
                  </a:lnTo>
                  <a:lnTo>
                    <a:pt x="2857174" y="2928886"/>
                  </a:lnTo>
                  <a:lnTo>
                    <a:pt x="2915377" y="2836712"/>
                  </a:lnTo>
                  <a:cubicBezTo>
                    <a:pt x="3020179" y="2651516"/>
                    <a:pt x="3087510" y="2450417"/>
                    <a:pt x="3115608" y="2239047"/>
                  </a:cubicBezTo>
                  <a:cubicBezTo>
                    <a:pt x="3144700" y="2019998"/>
                    <a:pt x="3130088" y="1799215"/>
                    <a:pt x="3072115" y="1582856"/>
                  </a:cubicBezTo>
                  <a:cubicBezTo>
                    <a:pt x="3019429" y="1386229"/>
                    <a:pt x="2933521" y="1203663"/>
                    <a:pt x="2816844" y="1040240"/>
                  </a:cubicBezTo>
                  <a:cubicBezTo>
                    <a:pt x="2704247" y="882558"/>
                    <a:pt x="2566242" y="746942"/>
                    <a:pt x="2406710" y="637298"/>
                  </a:cubicBezTo>
                  <a:cubicBezTo>
                    <a:pt x="2218030" y="507559"/>
                    <a:pt x="2000748" y="417531"/>
                    <a:pt x="1778438" y="376813"/>
                  </a:cubicBezTo>
                  <a:cubicBezTo>
                    <a:pt x="1545966" y="334240"/>
                    <a:pt x="1311716" y="343884"/>
                    <a:pt x="1082136" y="405400"/>
                  </a:cubicBezTo>
                  <a:cubicBezTo>
                    <a:pt x="957109" y="438901"/>
                    <a:pt x="861000" y="502225"/>
                    <a:pt x="770453" y="610712"/>
                  </a:cubicBezTo>
                  <a:cubicBezTo>
                    <a:pt x="672863" y="727627"/>
                    <a:pt x="591021" y="885960"/>
                    <a:pt x="504311" y="1053517"/>
                  </a:cubicBezTo>
                  <a:cubicBezTo>
                    <a:pt x="462225" y="1134849"/>
                    <a:pt x="418774" y="1218945"/>
                    <a:pt x="370837" y="1303660"/>
                  </a:cubicBezTo>
                  <a:cubicBezTo>
                    <a:pt x="249038" y="1518990"/>
                    <a:pt x="115673" y="1643965"/>
                    <a:pt x="18332" y="1735234"/>
                  </a:cubicBezTo>
                  <a:lnTo>
                    <a:pt x="0" y="1752611"/>
                  </a:lnTo>
                  <a:lnTo>
                    <a:pt x="0" y="1233485"/>
                  </a:lnTo>
                  <a:lnTo>
                    <a:pt x="18046" y="1208183"/>
                  </a:lnTo>
                  <a:cubicBezTo>
                    <a:pt x="33947" y="1184196"/>
                    <a:pt x="49756" y="1158514"/>
                    <a:pt x="65393" y="1130865"/>
                  </a:cubicBezTo>
                  <a:cubicBezTo>
                    <a:pt x="315656" y="688463"/>
                    <a:pt x="466320" y="207127"/>
                    <a:pt x="991384" y="66436"/>
                  </a:cubicBezTo>
                  <a:cubicBezTo>
                    <a:pt x="1134686" y="28039"/>
                    <a:pt x="1278606" y="6767"/>
                    <a:pt x="1421035" y="1378"/>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reeform: Shape 31">
              <a:extLst>
                <a:ext uri="{FF2B5EF4-FFF2-40B4-BE49-F238E27FC236}">
                  <a16:creationId xmlns:a16="http://schemas.microsoft.com/office/drawing/2014/main" id="{54482870-6C00-4014-90C6-638B19BB54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643" y="3938592"/>
              <a:ext cx="3481139" cy="2928886"/>
            </a:xfrm>
            <a:custGeom>
              <a:avLst/>
              <a:gdLst>
                <a:gd name="connsiteX0" fmla="*/ 0 w 3481139"/>
                <a:gd name="connsiteY0" fmla="*/ 2454676 h 2928886"/>
                <a:gd name="connsiteX1" fmla="*/ 23037 w 3481139"/>
                <a:gd name="connsiteY1" fmla="*/ 2524361 h 2928886"/>
                <a:gd name="connsiteX2" fmla="*/ 92498 w 3481139"/>
                <a:gd name="connsiteY2" fmla="*/ 2670254 h 2928886"/>
                <a:gd name="connsiteX3" fmla="*/ 177819 w 3481139"/>
                <a:gd name="connsiteY3" fmla="*/ 2806016 h 2928886"/>
                <a:gd name="connsiteX4" fmla="*/ 274733 w 3481139"/>
                <a:gd name="connsiteY4" fmla="*/ 2928886 h 2928886"/>
                <a:gd name="connsiteX5" fmla="*/ 0 w 3481139"/>
                <a:gd name="connsiteY5" fmla="*/ 2928886 h 2928886"/>
                <a:gd name="connsiteX6" fmla="*/ 1421035 w 3481139"/>
                <a:gd name="connsiteY6" fmla="*/ 1378 h 2928886"/>
                <a:gd name="connsiteX7" fmla="*/ 2605678 w 3481139"/>
                <a:gd name="connsiteY7" fmla="*/ 348168 h 2928886"/>
                <a:gd name="connsiteX8" fmla="*/ 3411215 w 3481139"/>
                <a:gd name="connsiteY8" fmla="*/ 1492067 h 2928886"/>
                <a:gd name="connsiteX9" fmla="*/ 3306857 w 3481139"/>
                <a:gd name="connsiteY9" fmla="*/ 2839295 h 2928886"/>
                <a:gd name="connsiteX10" fmla="*/ 3261670 w 3481139"/>
                <a:gd name="connsiteY10" fmla="*/ 2928886 h 2928886"/>
                <a:gd name="connsiteX11" fmla="*/ 2774329 w 3481139"/>
                <a:gd name="connsiteY11" fmla="*/ 2928886 h 2928886"/>
                <a:gd name="connsiteX12" fmla="*/ 2854316 w 3481139"/>
                <a:gd name="connsiteY12" fmla="*/ 2802203 h 2928886"/>
                <a:gd name="connsiteX13" fmla="*/ 3046067 w 3481139"/>
                <a:gd name="connsiteY13" fmla="*/ 2229848 h 2928886"/>
                <a:gd name="connsiteX14" fmla="*/ 3004330 w 3481139"/>
                <a:gd name="connsiteY14" fmla="*/ 1601092 h 2928886"/>
                <a:gd name="connsiteX15" fmla="*/ 2759775 w 3481139"/>
                <a:gd name="connsiteY15" fmla="*/ 1081112 h 2928886"/>
                <a:gd name="connsiteX16" fmla="*/ 2367007 w 3481139"/>
                <a:gd name="connsiteY16" fmla="*/ 695245 h 2928886"/>
                <a:gd name="connsiteX17" fmla="*/ 1765861 w 3481139"/>
                <a:gd name="connsiteY17" fmla="*/ 445951 h 2928886"/>
                <a:gd name="connsiteX18" fmla="*/ 1100322 w 3481139"/>
                <a:gd name="connsiteY18" fmla="*/ 473271 h 2928886"/>
                <a:gd name="connsiteX19" fmla="*/ 566662 w 3481139"/>
                <a:gd name="connsiteY19" fmla="*/ 1085790 h 2928886"/>
                <a:gd name="connsiteX20" fmla="*/ 431916 w 3481139"/>
                <a:gd name="connsiteY20" fmla="*/ 1338236 h 2928886"/>
                <a:gd name="connsiteX21" fmla="*/ 66359 w 3481139"/>
                <a:gd name="connsiteY21" fmla="*/ 1786460 h 2928886"/>
                <a:gd name="connsiteX22" fmla="*/ 1807 w 3481139"/>
                <a:gd name="connsiteY22" fmla="*/ 1848695 h 2928886"/>
                <a:gd name="connsiteX23" fmla="*/ 0 w 3481139"/>
                <a:gd name="connsiteY23" fmla="*/ 1850695 h 2928886"/>
                <a:gd name="connsiteX24" fmla="*/ 0 w 3481139"/>
                <a:gd name="connsiteY24" fmla="*/ 1233485 h 2928886"/>
                <a:gd name="connsiteX25" fmla="*/ 18046 w 3481139"/>
                <a:gd name="connsiteY25" fmla="*/ 1208183 h 2928886"/>
                <a:gd name="connsiteX26" fmla="*/ 65393 w 3481139"/>
                <a:gd name="connsiteY26" fmla="*/ 1130865 h 2928886"/>
                <a:gd name="connsiteX27" fmla="*/ 991384 w 3481139"/>
                <a:gd name="connsiteY27" fmla="*/ 66436 h 2928886"/>
                <a:gd name="connsiteX28" fmla="*/ 1421035 w 3481139"/>
                <a:gd name="connsiteY28" fmla="*/ 1378 h 2928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481139" h="2928886">
                  <a:moveTo>
                    <a:pt x="0" y="2454676"/>
                  </a:moveTo>
                  <a:lnTo>
                    <a:pt x="23037" y="2524361"/>
                  </a:lnTo>
                  <a:cubicBezTo>
                    <a:pt x="42843" y="2573572"/>
                    <a:pt x="66005" y="2622232"/>
                    <a:pt x="92498" y="2670254"/>
                  </a:cubicBezTo>
                  <a:cubicBezTo>
                    <a:pt x="117915" y="2716294"/>
                    <a:pt x="146441" y="2761645"/>
                    <a:pt x="177819" y="2806016"/>
                  </a:cubicBezTo>
                  <a:lnTo>
                    <a:pt x="274733" y="2928886"/>
                  </a:lnTo>
                  <a:lnTo>
                    <a:pt x="0" y="2928886"/>
                  </a:lnTo>
                  <a:close/>
                  <a:moveTo>
                    <a:pt x="1421035" y="1378"/>
                  </a:moveTo>
                  <a:cubicBezTo>
                    <a:pt x="1848323" y="-14790"/>
                    <a:pt x="2262193" y="111988"/>
                    <a:pt x="2605678" y="348168"/>
                  </a:cubicBezTo>
                  <a:cubicBezTo>
                    <a:pt x="2986690" y="610157"/>
                    <a:pt x="3281171" y="1006736"/>
                    <a:pt x="3411215" y="1492067"/>
                  </a:cubicBezTo>
                  <a:cubicBezTo>
                    <a:pt x="3536497" y="1959627"/>
                    <a:pt x="3488465" y="2432119"/>
                    <a:pt x="3306857" y="2839295"/>
                  </a:cubicBezTo>
                  <a:lnTo>
                    <a:pt x="3261670" y="2928886"/>
                  </a:lnTo>
                  <a:lnTo>
                    <a:pt x="2774329" y="2928886"/>
                  </a:lnTo>
                  <a:lnTo>
                    <a:pt x="2854316" y="2802203"/>
                  </a:lnTo>
                  <a:cubicBezTo>
                    <a:pt x="2954670" y="2624813"/>
                    <a:pt x="3019198" y="2432241"/>
                    <a:pt x="3046067" y="2229848"/>
                  </a:cubicBezTo>
                  <a:cubicBezTo>
                    <a:pt x="3073918" y="2019997"/>
                    <a:pt x="3059887" y="1808433"/>
                    <a:pt x="3004330" y="1601092"/>
                  </a:cubicBezTo>
                  <a:cubicBezTo>
                    <a:pt x="2953824" y="1412601"/>
                    <a:pt x="2871570" y="1237702"/>
                    <a:pt x="2759775" y="1081112"/>
                  </a:cubicBezTo>
                  <a:cubicBezTo>
                    <a:pt x="2651938" y="930074"/>
                    <a:pt x="2519787" y="800304"/>
                    <a:pt x="2367007" y="695245"/>
                  </a:cubicBezTo>
                  <a:cubicBezTo>
                    <a:pt x="2186422" y="571040"/>
                    <a:pt x="1978537" y="484889"/>
                    <a:pt x="1765861" y="445951"/>
                  </a:cubicBezTo>
                  <a:cubicBezTo>
                    <a:pt x="1543705" y="405264"/>
                    <a:pt x="1319800" y="414462"/>
                    <a:pt x="1100322" y="473271"/>
                  </a:cubicBezTo>
                  <a:cubicBezTo>
                    <a:pt x="859826" y="537712"/>
                    <a:pt x="751918" y="727591"/>
                    <a:pt x="566662" y="1085790"/>
                  </a:cubicBezTo>
                  <a:cubicBezTo>
                    <a:pt x="524297" y="1167705"/>
                    <a:pt x="480498" y="1252403"/>
                    <a:pt x="431916" y="1338236"/>
                  </a:cubicBezTo>
                  <a:cubicBezTo>
                    <a:pt x="304892" y="1562816"/>
                    <a:pt x="167019" y="1692123"/>
                    <a:pt x="66359" y="1786460"/>
                  </a:cubicBezTo>
                  <a:cubicBezTo>
                    <a:pt x="41685" y="1809641"/>
                    <a:pt x="19588" y="1830368"/>
                    <a:pt x="1807" y="1848695"/>
                  </a:cubicBezTo>
                  <a:lnTo>
                    <a:pt x="0" y="1850695"/>
                  </a:lnTo>
                  <a:lnTo>
                    <a:pt x="0" y="1233485"/>
                  </a:lnTo>
                  <a:lnTo>
                    <a:pt x="18046" y="1208183"/>
                  </a:lnTo>
                  <a:cubicBezTo>
                    <a:pt x="33947" y="1184196"/>
                    <a:pt x="49756" y="1158514"/>
                    <a:pt x="65393" y="1130865"/>
                  </a:cubicBezTo>
                  <a:cubicBezTo>
                    <a:pt x="315656" y="688463"/>
                    <a:pt x="466320" y="207127"/>
                    <a:pt x="991384" y="66436"/>
                  </a:cubicBezTo>
                  <a:cubicBezTo>
                    <a:pt x="1134686" y="28039"/>
                    <a:pt x="1278606" y="6767"/>
                    <a:pt x="1421035" y="1378"/>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46" name="Freeform: Shape 32">
              <a:extLst>
                <a:ext uri="{FF2B5EF4-FFF2-40B4-BE49-F238E27FC236}">
                  <a16:creationId xmlns:a16="http://schemas.microsoft.com/office/drawing/2014/main" id="{A97410C4-9F35-480D-AF41-9881677BAA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642" y="3804226"/>
              <a:ext cx="3664532" cy="3063253"/>
            </a:xfrm>
            <a:custGeom>
              <a:avLst/>
              <a:gdLst>
                <a:gd name="connsiteX0" fmla="*/ 1589544 w 3664532"/>
                <a:gd name="connsiteY0" fmla="*/ 1348 h 3063253"/>
                <a:gd name="connsiteX1" fmla="*/ 3592316 w 3664532"/>
                <a:gd name="connsiteY1" fmla="*/ 1577908 h 3063253"/>
                <a:gd name="connsiteX2" fmla="*/ 3464985 w 3664532"/>
                <a:gd name="connsiteY2" fmla="*/ 3019497 h 3063253"/>
                <a:gd name="connsiteX3" fmla="*/ 3441980 w 3664532"/>
                <a:gd name="connsiteY3" fmla="*/ 3063253 h 3063253"/>
                <a:gd name="connsiteX4" fmla="*/ 3180670 w 3664532"/>
                <a:gd name="connsiteY4" fmla="*/ 3063253 h 3063253"/>
                <a:gd name="connsiteX5" fmla="*/ 3224136 w 3664532"/>
                <a:gd name="connsiteY5" fmla="*/ 2966554 h 3063253"/>
                <a:gd name="connsiteX6" fmla="*/ 3355620 w 3664532"/>
                <a:gd name="connsiteY6" fmla="*/ 2437076 h 3063253"/>
                <a:gd name="connsiteX7" fmla="*/ 3363467 w 3664532"/>
                <a:gd name="connsiteY7" fmla="*/ 2076633 h 3063253"/>
                <a:gd name="connsiteX8" fmla="*/ 3304293 w 3664532"/>
                <a:gd name="connsiteY8" fmla="*/ 1722087 h 3063253"/>
                <a:gd name="connsiteX9" fmla="*/ 3182877 w 3664532"/>
                <a:gd name="connsiteY9" fmla="*/ 1384217 h 3063253"/>
                <a:gd name="connsiteX10" fmla="*/ 3001025 w 3664532"/>
                <a:gd name="connsiteY10" fmla="*/ 1074386 h 3063253"/>
                <a:gd name="connsiteX11" fmla="*/ 2477205 w 3664532"/>
                <a:gd name="connsiteY11" fmla="*/ 580474 h 3063253"/>
                <a:gd name="connsiteX12" fmla="*/ 1798691 w 3664532"/>
                <a:gd name="connsiteY12" fmla="*/ 315283 h 3063253"/>
                <a:gd name="connsiteX13" fmla="*/ 1753281 w 3664532"/>
                <a:gd name="connsiteY13" fmla="*/ 307175 h 3063253"/>
                <a:gd name="connsiteX14" fmla="*/ 1730532 w 3664532"/>
                <a:gd name="connsiteY14" fmla="*/ 303097 h 3063253"/>
                <a:gd name="connsiteX15" fmla="*/ 1707599 w 3664532"/>
                <a:gd name="connsiteY15" fmla="*/ 300231 h 3063253"/>
                <a:gd name="connsiteX16" fmla="*/ 1661716 w 3664532"/>
                <a:gd name="connsiteY16" fmla="*/ 294430 h 3063253"/>
                <a:gd name="connsiteX17" fmla="*/ 1615761 w 3664532"/>
                <a:gd name="connsiteY17" fmla="*/ 289448 h 3063253"/>
                <a:gd name="connsiteX18" fmla="*/ 1523276 w 3664532"/>
                <a:gd name="connsiteY18" fmla="*/ 282763 h 3063253"/>
                <a:gd name="connsiteX19" fmla="*/ 1430359 w 3664532"/>
                <a:gd name="connsiteY19" fmla="*/ 280699 h 3063253"/>
                <a:gd name="connsiteX20" fmla="*/ 1059060 w 3664532"/>
                <a:gd name="connsiteY20" fmla="*/ 318854 h 3063253"/>
                <a:gd name="connsiteX21" fmla="*/ 1012987 w 3664532"/>
                <a:gd name="connsiteY21" fmla="*/ 328075 h 3063253"/>
                <a:gd name="connsiteX22" fmla="*/ 968530 w 3664532"/>
                <a:gd name="connsiteY22" fmla="*/ 339260 h 3063253"/>
                <a:gd name="connsiteX23" fmla="*/ 924773 w 3664532"/>
                <a:gd name="connsiteY23" fmla="*/ 352511 h 3063253"/>
                <a:gd name="connsiteX24" fmla="*/ 881731 w 3664532"/>
                <a:gd name="connsiteY24" fmla="*/ 367896 h 3063253"/>
                <a:gd name="connsiteX25" fmla="*/ 839561 w 3664532"/>
                <a:gd name="connsiteY25" fmla="*/ 385444 h 3063253"/>
                <a:gd name="connsiteX26" fmla="*/ 798365 w 3664532"/>
                <a:gd name="connsiteY26" fmla="*/ 405276 h 3063253"/>
                <a:gd name="connsiteX27" fmla="*/ 758403 w 3664532"/>
                <a:gd name="connsiteY27" fmla="*/ 427539 h 3063253"/>
                <a:gd name="connsiteX28" fmla="*/ 719600 w 3664532"/>
                <a:gd name="connsiteY28" fmla="*/ 451961 h 3063253"/>
                <a:gd name="connsiteX29" fmla="*/ 577562 w 3664532"/>
                <a:gd name="connsiteY29" fmla="*/ 569522 h 3063253"/>
                <a:gd name="connsiteX30" fmla="*/ 456753 w 3664532"/>
                <a:gd name="connsiteY30" fmla="*/ 712062 h 3063253"/>
                <a:gd name="connsiteX31" fmla="*/ 353265 w 3664532"/>
                <a:gd name="connsiteY31" fmla="*/ 870162 h 3063253"/>
                <a:gd name="connsiteX32" fmla="*/ 305715 w 3664532"/>
                <a:gd name="connsiteY32" fmla="*/ 952522 h 3063253"/>
                <a:gd name="connsiteX33" fmla="*/ 260078 w 3664532"/>
                <a:gd name="connsiteY33" fmla="*/ 1036331 h 3063253"/>
                <a:gd name="connsiteX34" fmla="*/ 170320 w 3664532"/>
                <a:gd name="connsiteY34" fmla="*/ 1205796 h 3063253"/>
                <a:gd name="connsiteX35" fmla="*/ 124857 w 3664532"/>
                <a:gd name="connsiteY35" fmla="*/ 1290794 h 3063253"/>
                <a:gd name="connsiteX36" fmla="*/ 77228 w 3664532"/>
                <a:gd name="connsiteY36" fmla="*/ 1375573 h 3063253"/>
                <a:gd name="connsiteX37" fmla="*/ 23967 w 3664532"/>
                <a:gd name="connsiteY37" fmla="*/ 1458613 h 3063253"/>
                <a:gd name="connsiteX38" fmla="*/ 0 w 3664532"/>
                <a:gd name="connsiteY38" fmla="*/ 1490102 h 3063253"/>
                <a:gd name="connsiteX39" fmla="*/ 0 w 3664532"/>
                <a:gd name="connsiteY39" fmla="*/ 600302 h 3063253"/>
                <a:gd name="connsiteX40" fmla="*/ 7155 w 3664532"/>
                <a:gd name="connsiteY40" fmla="*/ 592928 h 3063253"/>
                <a:gd name="connsiteX41" fmla="*/ 940651 w 3664532"/>
                <a:gd name="connsiteY41" fmla="*/ 75740 h 3063253"/>
                <a:gd name="connsiteX42" fmla="*/ 1589544 w 3664532"/>
                <a:gd name="connsiteY42" fmla="*/ 1348 h 306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664532" h="3063253">
                  <a:moveTo>
                    <a:pt x="1589544" y="1348"/>
                  </a:moveTo>
                  <a:cubicBezTo>
                    <a:pt x="2513808" y="33842"/>
                    <a:pt x="3344091" y="651520"/>
                    <a:pt x="3592316" y="1577908"/>
                  </a:cubicBezTo>
                  <a:cubicBezTo>
                    <a:pt x="3725976" y="2076733"/>
                    <a:pt x="3668729" y="2582423"/>
                    <a:pt x="3464985" y="3019497"/>
                  </a:cubicBezTo>
                  <a:lnTo>
                    <a:pt x="3441980" y="3063253"/>
                  </a:lnTo>
                  <a:lnTo>
                    <a:pt x="3180670" y="3063253"/>
                  </a:lnTo>
                  <a:lnTo>
                    <a:pt x="3224136" y="2966554"/>
                  </a:lnTo>
                  <a:cubicBezTo>
                    <a:pt x="3291771" y="2795537"/>
                    <a:pt x="3335430" y="2617005"/>
                    <a:pt x="3355620" y="2437076"/>
                  </a:cubicBezTo>
                  <a:cubicBezTo>
                    <a:pt x="3368996" y="2317218"/>
                    <a:pt x="3372310" y="2196423"/>
                    <a:pt x="3363467" y="2076633"/>
                  </a:cubicBezTo>
                  <a:cubicBezTo>
                    <a:pt x="3354557" y="1956861"/>
                    <a:pt x="3334732" y="1838125"/>
                    <a:pt x="3304293" y="1722087"/>
                  </a:cubicBezTo>
                  <a:cubicBezTo>
                    <a:pt x="3274126" y="1605975"/>
                    <a:pt x="3233351" y="1492852"/>
                    <a:pt x="3182877" y="1384217"/>
                  </a:cubicBezTo>
                  <a:cubicBezTo>
                    <a:pt x="3132588" y="1275460"/>
                    <a:pt x="3071047" y="1171897"/>
                    <a:pt x="3001025" y="1074386"/>
                  </a:cubicBezTo>
                  <a:cubicBezTo>
                    <a:pt x="2860378" y="879817"/>
                    <a:pt x="2682723" y="710135"/>
                    <a:pt x="2477205" y="580474"/>
                  </a:cubicBezTo>
                  <a:cubicBezTo>
                    <a:pt x="2271686" y="450814"/>
                    <a:pt x="2040125" y="361195"/>
                    <a:pt x="1798691" y="315283"/>
                  </a:cubicBezTo>
                  <a:lnTo>
                    <a:pt x="1753281" y="307175"/>
                  </a:lnTo>
                  <a:lnTo>
                    <a:pt x="1730532" y="303097"/>
                  </a:lnTo>
                  <a:lnTo>
                    <a:pt x="1707599" y="300231"/>
                  </a:lnTo>
                  <a:lnTo>
                    <a:pt x="1661716" y="294430"/>
                  </a:lnTo>
                  <a:cubicBezTo>
                    <a:pt x="1646462" y="292559"/>
                    <a:pt x="1631149" y="290194"/>
                    <a:pt x="1615761" y="289448"/>
                  </a:cubicBezTo>
                  <a:cubicBezTo>
                    <a:pt x="1584975" y="287377"/>
                    <a:pt x="1554157" y="284371"/>
                    <a:pt x="1523276" y="282763"/>
                  </a:cubicBezTo>
                  <a:lnTo>
                    <a:pt x="1430359" y="280699"/>
                  </a:lnTo>
                  <a:cubicBezTo>
                    <a:pt x="1306331" y="281594"/>
                    <a:pt x="1181785" y="294109"/>
                    <a:pt x="1059060" y="318854"/>
                  </a:cubicBezTo>
                  <a:lnTo>
                    <a:pt x="1012987" y="328075"/>
                  </a:lnTo>
                  <a:cubicBezTo>
                    <a:pt x="998030" y="331646"/>
                    <a:pt x="983384" y="335571"/>
                    <a:pt x="968530" y="339260"/>
                  </a:cubicBezTo>
                  <a:cubicBezTo>
                    <a:pt x="953853" y="343338"/>
                    <a:pt x="939377" y="348162"/>
                    <a:pt x="924773" y="352511"/>
                  </a:cubicBezTo>
                  <a:cubicBezTo>
                    <a:pt x="910278" y="357266"/>
                    <a:pt x="896136" y="362800"/>
                    <a:pt x="881731" y="367896"/>
                  </a:cubicBezTo>
                  <a:cubicBezTo>
                    <a:pt x="867590" y="373428"/>
                    <a:pt x="853698" y="379622"/>
                    <a:pt x="839561" y="385444"/>
                  </a:cubicBezTo>
                  <a:cubicBezTo>
                    <a:pt x="825810" y="391891"/>
                    <a:pt x="812130" y="398609"/>
                    <a:pt x="798365" y="405276"/>
                  </a:cubicBezTo>
                  <a:cubicBezTo>
                    <a:pt x="785090" y="412685"/>
                    <a:pt x="771605" y="419858"/>
                    <a:pt x="758403" y="427539"/>
                  </a:cubicBezTo>
                  <a:cubicBezTo>
                    <a:pt x="745548" y="435706"/>
                    <a:pt x="732259" y="443337"/>
                    <a:pt x="719600" y="451961"/>
                  </a:cubicBezTo>
                  <a:cubicBezTo>
                    <a:pt x="668664" y="485885"/>
                    <a:pt x="621352" y="525741"/>
                    <a:pt x="577562" y="569522"/>
                  </a:cubicBezTo>
                  <a:cubicBezTo>
                    <a:pt x="534000" y="613606"/>
                    <a:pt x="493580" y="661281"/>
                    <a:pt x="456753" y="712062"/>
                  </a:cubicBezTo>
                  <a:cubicBezTo>
                    <a:pt x="419754" y="762744"/>
                    <a:pt x="385485" y="815747"/>
                    <a:pt x="353265" y="870162"/>
                  </a:cubicBezTo>
                  <a:cubicBezTo>
                    <a:pt x="337069" y="897321"/>
                    <a:pt x="321168" y="924763"/>
                    <a:pt x="305715" y="952522"/>
                  </a:cubicBezTo>
                  <a:cubicBezTo>
                    <a:pt x="290262" y="980281"/>
                    <a:pt x="275152" y="1008238"/>
                    <a:pt x="260078" y="1036331"/>
                  </a:cubicBezTo>
                  <a:cubicBezTo>
                    <a:pt x="229846" y="1092467"/>
                    <a:pt x="200339" y="1149135"/>
                    <a:pt x="170320" y="1205796"/>
                  </a:cubicBezTo>
                  <a:lnTo>
                    <a:pt x="124857" y="1290794"/>
                  </a:lnTo>
                  <a:cubicBezTo>
                    <a:pt x="109549" y="1319095"/>
                    <a:pt x="94118" y="1347211"/>
                    <a:pt x="77228" y="1375573"/>
                  </a:cubicBezTo>
                  <a:cubicBezTo>
                    <a:pt x="60776" y="1403944"/>
                    <a:pt x="42932" y="1431630"/>
                    <a:pt x="23967" y="1458613"/>
                  </a:cubicBezTo>
                  <a:lnTo>
                    <a:pt x="0" y="1490102"/>
                  </a:lnTo>
                  <a:lnTo>
                    <a:pt x="0" y="600302"/>
                  </a:lnTo>
                  <a:lnTo>
                    <a:pt x="7155" y="592928"/>
                  </a:lnTo>
                  <a:cubicBezTo>
                    <a:pt x="261918" y="354349"/>
                    <a:pt x="578478" y="172784"/>
                    <a:pt x="940651" y="75740"/>
                  </a:cubicBezTo>
                  <a:cubicBezTo>
                    <a:pt x="1157955" y="17514"/>
                    <a:pt x="1376252" y="-6151"/>
                    <a:pt x="1589544" y="1348"/>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4" name="Θέση κειμένου 3">
            <a:extLst>
              <a:ext uri="{FF2B5EF4-FFF2-40B4-BE49-F238E27FC236}">
                <a16:creationId xmlns:a16="http://schemas.microsoft.com/office/drawing/2014/main" id="{6A2961C0-C454-6C21-4FA7-E9AF3EB17E9F}"/>
              </a:ext>
            </a:extLst>
          </p:cNvPr>
          <p:cNvSpPr>
            <a:spLocks noGrp="1"/>
          </p:cNvSpPr>
          <p:nvPr>
            <p:ph type="body" sz="quarter" idx="18"/>
          </p:nvPr>
        </p:nvSpPr>
        <p:spPr>
          <a:xfrm>
            <a:off x="6596875" y="1912159"/>
            <a:ext cx="5390779" cy="4088047"/>
          </a:xfrm>
        </p:spPr>
        <p:txBody>
          <a:bodyPr vert="horz" lIns="91440" tIns="45720" rIns="91440" bIns="45720" rtlCol="0" anchor="ctr">
            <a:noAutofit/>
          </a:bodyPr>
          <a:lstStyle/>
          <a:p>
            <a:pPr algn="just">
              <a:spcBef>
                <a:spcPts val="0"/>
              </a:spcBef>
              <a:spcAft>
                <a:spcPts val="600"/>
              </a:spcAft>
              <a:buSzPct val="100000"/>
              <a:buFont typeface="Wingdings" panose="05000000000000000000" pitchFamily="2" charset="2"/>
              <a:buChar char="Ø"/>
              <a:tabLst>
                <a:tab pos="457200" algn="l"/>
              </a:tabLst>
            </a:pPr>
            <a:endParaRPr lang="en-US" sz="1800" dirty="0">
              <a:solidFill>
                <a:schemeClr val="tx1">
                  <a:lumMod val="95000"/>
                  <a:lumOff val="5000"/>
                </a:schemeClr>
              </a:solidFill>
            </a:endParaRPr>
          </a:p>
          <a:p>
            <a:pPr algn="just">
              <a:spcBef>
                <a:spcPts val="0"/>
              </a:spcBef>
              <a:spcAft>
                <a:spcPts val="600"/>
              </a:spcAft>
              <a:buSzPct val="100000"/>
              <a:buFont typeface="Wingdings" panose="05000000000000000000" pitchFamily="2" charset="2"/>
              <a:buChar char="Ø"/>
              <a:tabLst>
                <a:tab pos="457200" algn="l"/>
              </a:tabLst>
            </a:pPr>
            <a:r>
              <a:rPr lang="el-GR" sz="1800" dirty="0">
                <a:solidFill>
                  <a:schemeClr val="tx1">
                    <a:lumMod val="95000"/>
                    <a:lumOff val="5000"/>
                  </a:schemeClr>
                </a:solidFill>
              </a:rPr>
              <a:t>Ενσωμάτωση χαρτογραφικών απεικονίσεων λεκανών απορροής και έργων ορεινής υδρονομίας στις ΔΜ </a:t>
            </a:r>
          </a:p>
          <a:p>
            <a:pPr algn="just">
              <a:spcBef>
                <a:spcPts val="0"/>
              </a:spcBef>
              <a:spcAft>
                <a:spcPts val="600"/>
              </a:spcAft>
              <a:buSzPct val="100000"/>
              <a:buFont typeface="Wingdings" panose="05000000000000000000" pitchFamily="2" charset="2"/>
              <a:buChar char="Ø"/>
              <a:tabLst>
                <a:tab pos="457200" algn="l"/>
              </a:tabLst>
            </a:pPr>
            <a:r>
              <a:rPr lang="el-GR" sz="1800" dirty="0">
                <a:solidFill>
                  <a:schemeClr val="tx1">
                    <a:lumMod val="95000"/>
                    <a:lumOff val="5000"/>
                  </a:schemeClr>
                </a:solidFill>
              </a:rPr>
              <a:t>Ενσωμάτωση μεταγενέστερης νομοθεσίας που αφορά στις προστατευόμενες περιοχές του Δικτύου</a:t>
            </a:r>
            <a:r>
              <a:rPr lang="en-US" sz="1800" dirty="0">
                <a:solidFill>
                  <a:schemeClr val="tx1">
                    <a:lumMod val="95000"/>
                    <a:lumOff val="5000"/>
                  </a:schemeClr>
                </a:solidFill>
              </a:rPr>
              <a:t> Natura</a:t>
            </a:r>
            <a:r>
              <a:rPr lang="el-GR" sz="1800" dirty="0">
                <a:solidFill>
                  <a:schemeClr val="tx1">
                    <a:lumMod val="95000"/>
                    <a:lumOff val="5000"/>
                  </a:schemeClr>
                </a:solidFill>
              </a:rPr>
              <a:t>, είδη χλωρίδας και πανίδας </a:t>
            </a:r>
            <a:r>
              <a:rPr lang="el-GR" sz="1800" dirty="0" err="1">
                <a:solidFill>
                  <a:schemeClr val="tx1">
                    <a:lumMod val="95000"/>
                    <a:lumOff val="5000"/>
                  </a:schemeClr>
                </a:solidFill>
              </a:rPr>
              <a:t>κ.λ.π</a:t>
            </a:r>
            <a:r>
              <a:rPr lang="el-GR" sz="1800" dirty="0">
                <a:solidFill>
                  <a:schemeClr val="tx1">
                    <a:lumMod val="95000"/>
                    <a:lumOff val="5000"/>
                  </a:schemeClr>
                </a:solidFill>
              </a:rPr>
              <a:t>.</a:t>
            </a:r>
          </a:p>
          <a:p>
            <a:pPr algn="just">
              <a:spcBef>
                <a:spcPts val="0"/>
              </a:spcBef>
              <a:spcAft>
                <a:spcPts val="600"/>
              </a:spcAft>
              <a:buSzPct val="100000"/>
              <a:buFont typeface="Wingdings" panose="05000000000000000000" pitchFamily="2" charset="2"/>
              <a:buChar char="Ø"/>
              <a:tabLst>
                <a:tab pos="457200" algn="l"/>
              </a:tabLst>
            </a:pPr>
            <a:r>
              <a:rPr lang="el-GR" sz="1800" dirty="0">
                <a:solidFill>
                  <a:schemeClr val="tx1">
                    <a:lumMod val="95000"/>
                    <a:lumOff val="5000"/>
                  </a:schemeClr>
                </a:solidFill>
              </a:rPr>
              <a:t>Ενσωμάτωση πρόβλεψης (χωρικά και χρονικά) της άσκησης μελισσοκομίας</a:t>
            </a:r>
          </a:p>
          <a:p>
            <a:pPr algn="just">
              <a:spcBef>
                <a:spcPts val="0"/>
              </a:spcBef>
              <a:spcAft>
                <a:spcPts val="600"/>
              </a:spcAft>
              <a:buSzPct val="100000"/>
              <a:buFont typeface="Wingdings" panose="05000000000000000000" pitchFamily="2" charset="2"/>
              <a:buChar char="Ø"/>
              <a:tabLst>
                <a:tab pos="457200" algn="l"/>
              </a:tabLst>
            </a:pPr>
            <a:r>
              <a:rPr lang="el-GR" sz="1800" dirty="0">
                <a:solidFill>
                  <a:schemeClr val="tx1">
                    <a:lumMod val="95000"/>
                    <a:lumOff val="5000"/>
                  </a:schemeClr>
                </a:solidFill>
              </a:rPr>
              <a:t>Εμπλουτισμό των ΔΜ με επιπλέον θεματικούς χάρτες (κλίσεων, </a:t>
            </a:r>
            <a:r>
              <a:rPr lang="el-GR" sz="1800" dirty="0" err="1">
                <a:solidFill>
                  <a:schemeClr val="tx1">
                    <a:lumMod val="95000"/>
                    <a:lumOff val="5000"/>
                  </a:schemeClr>
                </a:solidFill>
              </a:rPr>
              <a:t>αναγλύφου</a:t>
            </a:r>
            <a:r>
              <a:rPr lang="el-GR" sz="1800" dirty="0">
                <a:solidFill>
                  <a:schemeClr val="tx1">
                    <a:lumMod val="95000"/>
                    <a:lumOff val="5000"/>
                  </a:schemeClr>
                </a:solidFill>
              </a:rPr>
              <a:t>, έκθεσης </a:t>
            </a:r>
            <a:r>
              <a:rPr lang="el-GR" sz="1800" dirty="0" err="1">
                <a:solidFill>
                  <a:schemeClr val="tx1">
                    <a:lumMod val="95000"/>
                    <a:lumOff val="5000"/>
                  </a:schemeClr>
                </a:solidFill>
              </a:rPr>
              <a:t>κλπ</a:t>
            </a:r>
            <a:r>
              <a:rPr lang="el-GR" sz="1800" dirty="0">
                <a:solidFill>
                  <a:schemeClr val="tx1">
                    <a:lumMod val="95000"/>
                    <a:lumOff val="5000"/>
                  </a:schemeClr>
                </a:solidFill>
              </a:rPr>
              <a:t>)</a:t>
            </a:r>
          </a:p>
          <a:p>
            <a:pPr algn="just">
              <a:spcBef>
                <a:spcPts val="0"/>
              </a:spcBef>
              <a:spcAft>
                <a:spcPts val="600"/>
              </a:spcAft>
              <a:buSzPct val="100000"/>
              <a:buFont typeface="Wingdings" panose="05000000000000000000" pitchFamily="2" charset="2"/>
              <a:buChar char="Ø"/>
              <a:tabLst>
                <a:tab pos="457200" algn="l"/>
              </a:tabLst>
            </a:pPr>
            <a:r>
              <a:rPr lang="el-GR" sz="1800" dirty="0">
                <a:solidFill>
                  <a:schemeClr val="tx1">
                    <a:lumMod val="95000"/>
                    <a:lumOff val="5000"/>
                  </a:schemeClr>
                </a:solidFill>
              </a:rPr>
              <a:t>Παρακολούθηση των Διαχειριστικών μέτρων και προσαρμογή τους </a:t>
            </a:r>
            <a:r>
              <a:rPr lang="en-US" sz="1800" dirty="0">
                <a:solidFill>
                  <a:schemeClr val="tx1">
                    <a:lumMod val="95000"/>
                    <a:lumOff val="5000"/>
                  </a:schemeClr>
                </a:solidFill>
              </a:rPr>
              <a:t>(Monitoring and Adaptive Management)</a:t>
            </a:r>
            <a:endParaRPr lang="el-GR" sz="1800" dirty="0">
              <a:solidFill>
                <a:schemeClr val="tx1">
                  <a:lumMod val="95000"/>
                  <a:lumOff val="5000"/>
                </a:schemeClr>
              </a:solidFill>
            </a:endParaRPr>
          </a:p>
          <a:p>
            <a:pPr algn="just">
              <a:spcBef>
                <a:spcPts val="0"/>
              </a:spcBef>
              <a:spcAft>
                <a:spcPts val="600"/>
              </a:spcAft>
              <a:buSzPct val="100000"/>
              <a:buFont typeface="Wingdings" panose="05000000000000000000" pitchFamily="2" charset="2"/>
              <a:buChar char="Ø"/>
              <a:tabLst>
                <a:tab pos="457200" algn="l"/>
              </a:tabLst>
            </a:pPr>
            <a:r>
              <a:rPr lang="el-GR" sz="1800" dirty="0">
                <a:solidFill>
                  <a:schemeClr val="tx1">
                    <a:lumMod val="95000"/>
                    <a:lumOff val="5000"/>
                  </a:schemeClr>
                </a:solidFill>
              </a:rPr>
              <a:t>Συνεκτίμηση των αποτελεσμάτων από την εφαρμογή των διαχειριστικών μέτρων προηγούμενων διαχειριστικών περιόδων για την ορθή λήψη αποφάσεων μελλοντικής διαχείρισης</a:t>
            </a:r>
          </a:p>
          <a:p>
            <a:pPr algn="just">
              <a:spcBef>
                <a:spcPts val="0"/>
              </a:spcBef>
              <a:spcAft>
                <a:spcPts val="600"/>
              </a:spcAft>
              <a:buSzPct val="100000"/>
              <a:buFont typeface="Wingdings" panose="05000000000000000000" pitchFamily="2" charset="2"/>
              <a:buChar char="Ø"/>
              <a:tabLst>
                <a:tab pos="457200" algn="l"/>
              </a:tabLst>
            </a:pPr>
            <a:endParaRPr lang="el-GR" sz="1800" dirty="0">
              <a:solidFill>
                <a:schemeClr val="tx1">
                  <a:lumMod val="95000"/>
                  <a:lumOff val="5000"/>
                </a:schemeClr>
              </a:solidFill>
            </a:endParaRPr>
          </a:p>
          <a:p>
            <a:pPr algn="just">
              <a:spcBef>
                <a:spcPts val="0"/>
              </a:spcBef>
              <a:spcAft>
                <a:spcPts val="600"/>
              </a:spcAft>
              <a:buSzPct val="100000"/>
              <a:buFont typeface="Wingdings" panose="05000000000000000000" pitchFamily="2" charset="2"/>
              <a:buChar char="Ø"/>
              <a:tabLst>
                <a:tab pos="457200" algn="l"/>
              </a:tabLst>
            </a:pPr>
            <a:endParaRPr lang="el-GR" sz="1800" dirty="0">
              <a:solidFill>
                <a:schemeClr val="tx1">
                  <a:lumMod val="95000"/>
                  <a:lumOff val="5000"/>
                </a:schemeClr>
              </a:solidFill>
            </a:endParaRPr>
          </a:p>
          <a:p>
            <a:pPr>
              <a:spcBef>
                <a:spcPts val="0"/>
              </a:spcBef>
              <a:spcAft>
                <a:spcPts val="600"/>
              </a:spcAft>
              <a:buFont typeface="Wingdings" panose="05000000000000000000" pitchFamily="2" charset="2"/>
              <a:buChar char="Ø"/>
            </a:pPr>
            <a:endParaRPr lang="el-GR" sz="1800" dirty="0">
              <a:solidFill>
                <a:schemeClr val="tx1">
                  <a:lumMod val="95000"/>
                  <a:lumOff val="5000"/>
                </a:schemeClr>
              </a:solidFill>
            </a:endParaRPr>
          </a:p>
          <a:p>
            <a:pPr>
              <a:spcBef>
                <a:spcPts val="0"/>
              </a:spcBef>
              <a:spcAft>
                <a:spcPts val="600"/>
              </a:spcAft>
              <a:buFont typeface="Wingdings" panose="05000000000000000000" pitchFamily="2" charset="2"/>
              <a:buChar char="Ø"/>
            </a:pPr>
            <a:endParaRPr lang="el-GR" sz="1800" dirty="0">
              <a:solidFill>
                <a:schemeClr val="tx1">
                  <a:lumMod val="95000"/>
                  <a:lumOff val="5000"/>
                </a:schemeClr>
              </a:solidFill>
            </a:endParaRPr>
          </a:p>
          <a:p>
            <a:pPr>
              <a:spcBef>
                <a:spcPts val="0"/>
              </a:spcBef>
              <a:spcAft>
                <a:spcPts val="600"/>
              </a:spcAft>
              <a:buFont typeface="Wingdings" panose="05000000000000000000" pitchFamily="2" charset="2"/>
              <a:buChar char="Ø"/>
            </a:pPr>
            <a:endParaRPr lang="en-US" sz="1800" dirty="0">
              <a:solidFill>
                <a:schemeClr val="tx1">
                  <a:lumMod val="95000"/>
                  <a:lumOff val="5000"/>
                </a:schemeClr>
              </a:solidFill>
            </a:endParaRPr>
          </a:p>
        </p:txBody>
      </p:sp>
    </p:spTree>
    <p:extLst>
      <p:ext uri="{BB962C8B-B14F-4D97-AF65-F5344CB8AC3E}">
        <p14:creationId xmlns:p14="http://schemas.microsoft.com/office/powerpoint/2010/main" val="667368283"/>
      </p:ext>
    </p:extLst>
  </p:cSld>
  <p:clrMapOvr>
    <a:masterClrMapping/>
  </p:clrMapOvr>
  <p:transition spd="slow">
    <p:cover dir="d"/>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5" name="Rectangle 1039">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Ορθογώνιο 5">
            <a:extLst>
              <a:ext uri="{FF2B5EF4-FFF2-40B4-BE49-F238E27FC236}">
                <a16:creationId xmlns:a16="http://schemas.microsoft.com/office/drawing/2014/main" id="{9AE85D41-1A38-30D1-D781-4EC10BE4D87A}"/>
              </a:ext>
            </a:extLst>
          </p:cNvPr>
          <p:cNvSpPr/>
          <p:nvPr/>
        </p:nvSpPr>
        <p:spPr>
          <a:xfrm>
            <a:off x="0" y="-50120"/>
            <a:ext cx="5915972" cy="6908120"/>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2" name="Τίτλος 1">
            <a:extLst>
              <a:ext uri="{FF2B5EF4-FFF2-40B4-BE49-F238E27FC236}">
                <a16:creationId xmlns:a16="http://schemas.microsoft.com/office/drawing/2014/main" id="{3A4EF4FA-07DA-5831-E28C-2A5468946C25}"/>
              </a:ext>
            </a:extLst>
          </p:cNvPr>
          <p:cNvSpPr>
            <a:spLocks noGrp="1"/>
          </p:cNvSpPr>
          <p:nvPr>
            <p:ph type="title"/>
          </p:nvPr>
        </p:nvSpPr>
        <p:spPr>
          <a:xfrm>
            <a:off x="838201" y="345810"/>
            <a:ext cx="5120561" cy="1325563"/>
          </a:xfrm>
        </p:spPr>
        <p:txBody>
          <a:bodyPr vert="horz" lIns="91440" tIns="45720" rIns="91440" bIns="45720" rtlCol="0" anchor="ctr">
            <a:noAutofit/>
          </a:bodyPr>
          <a:lstStyle/>
          <a:p>
            <a:r>
              <a:rPr lang="el-GR" sz="2800" b="1" u="sng" dirty="0">
                <a:solidFill>
                  <a:srgbClr val="FFFF00"/>
                </a:solidFill>
                <a:effectLst>
                  <a:outerShdw blurRad="38100" dist="38100" dir="2700000" algn="tl">
                    <a:srgbClr val="000000">
                      <a:alpha val="43137"/>
                    </a:srgbClr>
                  </a:outerShdw>
                </a:effectLst>
              </a:rPr>
              <a:t>Νέα  δεδομένα</a:t>
            </a:r>
            <a:r>
              <a:rPr lang="en-US" sz="2800" b="1" u="sng" dirty="0">
                <a:solidFill>
                  <a:srgbClr val="FFFF00"/>
                </a:solidFill>
                <a:effectLst>
                  <a:outerShdw blurRad="38100" dist="38100" dir="2700000" algn="tl">
                    <a:srgbClr val="000000">
                      <a:alpha val="43137"/>
                    </a:srgbClr>
                  </a:outerShdw>
                </a:effectLst>
              </a:rPr>
              <a:t> </a:t>
            </a:r>
          </a:p>
        </p:txBody>
      </p:sp>
      <p:sp>
        <p:nvSpPr>
          <p:cNvPr id="3" name="Θέση κειμένου 2">
            <a:extLst>
              <a:ext uri="{FF2B5EF4-FFF2-40B4-BE49-F238E27FC236}">
                <a16:creationId xmlns:a16="http://schemas.microsoft.com/office/drawing/2014/main" id="{A899F59C-2C39-93DC-7F9D-55AF0987EB44}"/>
              </a:ext>
            </a:extLst>
          </p:cNvPr>
          <p:cNvSpPr>
            <a:spLocks noGrp="1"/>
          </p:cNvSpPr>
          <p:nvPr>
            <p:ph type="body" sz="quarter" idx="17"/>
          </p:nvPr>
        </p:nvSpPr>
        <p:spPr>
          <a:xfrm>
            <a:off x="604100" y="1337456"/>
            <a:ext cx="5092194" cy="5174734"/>
          </a:xfrm>
        </p:spPr>
        <p:txBody>
          <a:bodyPr vert="horz" lIns="91440" tIns="45720" rIns="91440" bIns="45720" rtlCol="0">
            <a:normAutofit fontScale="92500" lnSpcReduction="20000"/>
          </a:bodyPr>
          <a:lstStyle/>
          <a:p>
            <a:pPr marL="114300" indent="-342900" algn="just">
              <a:buFont typeface="Wingdings" panose="05000000000000000000" pitchFamily="2" charset="2"/>
              <a:buChar char="Ø"/>
            </a:pPr>
            <a:r>
              <a:rPr lang="en-US" sz="1800" dirty="0"/>
              <a:t>Με την ανάρτηση και την </a:t>
            </a:r>
            <a:r>
              <a:rPr lang="en-US" sz="1800" dirty="0" err="1"/>
              <a:t>κύρωση</a:t>
            </a:r>
            <a:r>
              <a:rPr lang="en-US" sz="1800" dirty="0"/>
              <a:t> </a:t>
            </a:r>
            <a:r>
              <a:rPr lang="el-GR" sz="1800" dirty="0"/>
              <a:t>σε επίπεδο χώρας </a:t>
            </a:r>
            <a:r>
              <a:rPr lang="en-US" sz="1800" dirty="0" err="1"/>
              <a:t>του</a:t>
            </a:r>
            <a:r>
              <a:rPr lang="en-US" sz="1800" dirty="0"/>
              <a:t> 90% των δα</a:t>
            </a:r>
            <a:r>
              <a:rPr lang="en-US" sz="1800" dirty="0" err="1"/>
              <a:t>σικών</a:t>
            </a:r>
            <a:r>
              <a:rPr lang="en-US" sz="1800" dirty="0"/>
              <a:t> χα</a:t>
            </a:r>
            <a:r>
              <a:rPr lang="en-US" sz="1800" dirty="0" err="1"/>
              <a:t>ρτών</a:t>
            </a:r>
            <a:r>
              <a:rPr lang="el-GR" sz="1800" dirty="0"/>
              <a:t>,</a:t>
            </a:r>
            <a:r>
              <a:rPr lang="en-US" sz="1800" dirty="0"/>
              <a:t> υπάρχουν πλέον δεδομένα τα οποία </a:t>
            </a:r>
            <a:r>
              <a:rPr lang="el-GR" sz="1800" dirty="0"/>
              <a:t>σχετίζονται με τις εκτάσεις υπό διαχείριση και </a:t>
            </a:r>
            <a:r>
              <a:rPr lang="en-US" sz="1800" dirty="0"/>
              <a:t>πρέπει να συμπεριληφθούν και να αποτυπωθούν στους δασοπονικούς χάρτες.</a:t>
            </a:r>
            <a:endParaRPr lang="el-GR" sz="1800" dirty="0"/>
          </a:p>
          <a:p>
            <a:pPr marL="114300" indent="-342900" algn="just">
              <a:buFont typeface="Wingdings" panose="05000000000000000000" pitchFamily="2" charset="2"/>
              <a:buChar char="Ø"/>
            </a:pPr>
            <a:r>
              <a:rPr lang="el-GR" sz="1800" dirty="0"/>
              <a:t>Σύνδεση με το Εθνικό Σχέδιο Προσαρμογής στην Κλιματική Αλλαγή και Περιφερειακά Σχέδια.</a:t>
            </a:r>
          </a:p>
          <a:p>
            <a:pPr marL="114300" indent="-342900" algn="just">
              <a:buFont typeface="Wingdings" panose="05000000000000000000" pitchFamily="2" charset="2"/>
              <a:buChar char="Ø"/>
            </a:pPr>
            <a:r>
              <a:rPr lang="el-GR" sz="1800" dirty="0"/>
              <a:t>Σύνδεση με τις Αντιπυρικές Μελέτες πρόληψης, που συντάσσονται ήδη σύμφωνα με τις </a:t>
            </a:r>
            <a:r>
              <a:rPr lang="el-GR" sz="1800" dirty="0" err="1"/>
              <a:t>επικαιροποιημένες</a:t>
            </a:r>
            <a:r>
              <a:rPr lang="el-GR" sz="1800" dirty="0"/>
              <a:t> Τεχνικές Προδιαγραφές του έτους 2020.</a:t>
            </a:r>
          </a:p>
          <a:p>
            <a:pPr marL="114300" indent="-342900" algn="just">
              <a:buFont typeface="Wingdings" panose="05000000000000000000" pitchFamily="2" charset="2"/>
              <a:buChar char="Ø"/>
            </a:pPr>
            <a:r>
              <a:rPr lang="el-GR" sz="1800" dirty="0"/>
              <a:t> Σύνδεση με τα Σχέδια Διαχείρισης Λεκανών Απορροής και τα Σχέδια Διαχείρισης Κινδύνου πλημμύρας και κατά συνέπεια αυτών με την κατά προτεραιότητα ανάγκη μελέτης και υλοποίησης Έργων Ορεινής </a:t>
            </a:r>
            <a:r>
              <a:rPr lang="el-GR" sz="1800" dirty="0" err="1"/>
              <a:t>Υδρονομίας</a:t>
            </a:r>
            <a:r>
              <a:rPr lang="el-GR" sz="1800" dirty="0"/>
              <a:t>.</a:t>
            </a:r>
            <a:endParaRPr lang="en-US" sz="1800" dirty="0"/>
          </a:p>
          <a:p>
            <a:pPr marL="114300" indent="-342900" algn="just">
              <a:buFont typeface="Wingdings" panose="05000000000000000000" pitchFamily="2" charset="2"/>
              <a:buChar char="Ø"/>
            </a:pPr>
            <a:r>
              <a:rPr lang="en-US" sz="1800" dirty="0"/>
              <a:t>Στα πλαίσια της Εθνικής Στρατηγικής για τα δάση, </a:t>
            </a:r>
            <a:r>
              <a:rPr lang="el-GR" sz="1800" dirty="0"/>
              <a:t>και </a:t>
            </a:r>
            <a:r>
              <a:rPr lang="en-US" sz="1800" dirty="0"/>
              <a:t>την προσαρμογή τους στην κλιματική αλλαγή αναπτύχθηκε ένα Συστήμα Απογραφής και Παρακολούθησης (ΣΑΠ) των δασών και δασικών εκτάσεων της χώρας. </a:t>
            </a:r>
            <a:r>
              <a:rPr lang="el-GR" sz="1800" dirty="0"/>
              <a:t>Νέες επιστημονικές μέθοδοι απογραφής, σ</a:t>
            </a:r>
            <a:r>
              <a:rPr lang="en-US" sz="1800" dirty="0"/>
              <a:t>τοιχεία και δεδομένα του ΣΑΠ μπορούν και πρέπει να περιλαμβάνονται στις νέες διαχειριστικές μελέτες.</a:t>
            </a:r>
          </a:p>
        </p:txBody>
      </p:sp>
      <p:sp>
        <p:nvSpPr>
          <p:cNvPr id="1046" name="Oval 1041">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026" name="Picture 2" descr="Δασικοί Χάρτες Δήμος Λιβαδειάς - ΔΑΣΟΤΕΧΝΙΚΟ-ΜΕΛΕΤΗΤΙΚΟ ΓΡΑΦΕΙΟ">
            <a:extLst>
              <a:ext uri="{FF2B5EF4-FFF2-40B4-BE49-F238E27FC236}">
                <a16:creationId xmlns:a16="http://schemas.microsoft.com/office/drawing/2014/main" id="{88E1F728-66C5-8ACB-969E-45175075B29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5987" b="4"/>
          <a:stretch/>
        </p:blipFill>
        <p:spPr bwMode="auto">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a:noFill/>
          <a:extLst>
            <a:ext uri="{909E8E84-426E-40DD-AFC4-6F175D3DCCD1}">
              <a14:hiddenFill xmlns:a14="http://schemas.microsoft.com/office/drawing/2010/main">
                <a:solidFill>
                  <a:srgbClr val="FFFFFF"/>
                </a:solidFill>
              </a14:hiddenFill>
            </a:ext>
          </a:extLst>
        </p:spPr>
      </p:pic>
      <p:sp>
        <p:nvSpPr>
          <p:cNvPr id="1044" name="Arc 1043">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5" name="Εικόνα 4" descr="Εικόνα που περιέχει χάρτης, κείμενο, στιγμιότυπο οθόνης, λογισμικό&#10;&#10;Περιγραφή που δημιουργήθηκε αυτόματα">
            <a:extLst>
              <a:ext uri="{FF2B5EF4-FFF2-40B4-BE49-F238E27FC236}">
                <a16:creationId xmlns:a16="http://schemas.microsoft.com/office/drawing/2014/main" id="{B9231358-94D8-FFF6-7148-8391B5DD5232}"/>
              </a:ext>
            </a:extLst>
          </p:cNvPr>
          <p:cNvPicPr>
            <a:picLocks noChangeAspect="1"/>
          </p:cNvPicPr>
          <p:nvPr/>
        </p:nvPicPr>
        <p:blipFill rotWithShape="1">
          <a:blip r:embed="rId3" cstate="print"/>
          <a:srcRect l="26102" r="3404"/>
          <a:stretch/>
        </p:blipFill>
        <p:spPr>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Tree>
    <p:extLst>
      <p:ext uri="{BB962C8B-B14F-4D97-AF65-F5344CB8AC3E}">
        <p14:creationId xmlns:p14="http://schemas.microsoft.com/office/powerpoint/2010/main" val="2026756925"/>
      </p:ext>
    </p:extLst>
  </p:cSld>
  <p:clrMapOvr>
    <a:masterClrMapping/>
  </p:clrMapOvr>
  <p:transition spd="slow">
    <p:cover dir="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09B315C-C559-4F4D-1723-74A8B2E960C8}"/>
              </a:ext>
            </a:extLst>
          </p:cNvPr>
          <p:cNvSpPr>
            <a:spLocks noGrp="1"/>
          </p:cNvSpPr>
          <p:nvPr>
            <p:ph type="title"/>
          </p:nvPr>
        </p:nvSpPr>
        <p:spPr>
          <a:xfrm>
            <a:off x="445460" y="398715"/>
            <a:ext cx="10946516" cy="461665"/>
          </a:xfrm>
        </p:spPr>
        <p:txBody>
          <a:bodyPr>
            <a:normAutofit fontScale="90000"/>
          </a:bodyPr>
          <a:lstStyle/>
          <a:p>
            <a:pPr algn="ctr"/>
            <a:r>
              <a:rPr lang="el-GR" b="1" u="sng" dirty="0">
                <a:solidFill>
                  <a:srgbClr val="0070C0"/>
                </a:solidFill>
                <a:effectLst>
                  <a:outerShdw blurRad="38100" dist="38100" dir="2700000" algn="tl">
                    <a:srgbClr val="000000">
                      <a:alpha val="43137"/>
                    </a:srgbClr>
                  </a:outerShdw>
                </a:effectLst>
              </a:rPr>
              <a:t>ΤΕΛΙΚΕΣ ΠΑΡΑΤΗΡΗΣΕΙΣ ΟΜΑΔΑΣ ΕΡΓΑΣΙΑΣ</a:t>
            </a:r>
          </a:p>
        </p:txBody>
      </p:sp>
      <p:sp>
        <p:nvSpPr>
          <p:cNvPr id="3" name="Θέση κειμένου 2">
            <a:extLst>
              <a:ext uri="{FF2B5EF4-FFF2-40B4-BE49-F238E27FC236}">
                <a16:creationId xmlns:a16="http://schemas.microsoft.com/office/drawing/2014/main" id="{67F987E2-117E-3461-3ACD-A95B5299BF8B}"/>
              </a:ext>
            </a:extLst>
          </p:cNvPr>
          <p:cNvSpPr>
            <a:spLocks noGrp="1"/>
          </p:cNvSpPr>
          <p:nvPr>
            <p:ph type="body" sz="quarter" idx="17"/>
          </p:nvPr>
        </p:nvSpPr>
        <p:spPr>
          <a:xfrm>
            <a:off x="576676" y="1196869"/>
            <a:ext cx="11038648" cy="5421036"/>
          </a:xfrm>
          <a:solidFill>
            <a:schemeClr val="accent6">
              <a:lumMod val="20000"/>
              <a:lumOff val="80000"/>
            </a:schemeClr>
          </a:solidFill>
        </p:spPr>
        <p:txBody>
          <a:bodyPr/>
          <a:lstStyle/>
          <a:p>
            <a:pPr algn="just">
              <a:buFont typeface="Wingdings" panose="05000000000000000000" pitchFamily="2" charset="2"/>
              <a:buChar char="ü"/>
              <a:tabLst>
                <a:tab pos="357188" algn="l"/>
              </a:tabLst>
            </a:pPr>
            <a:r>
              <a:rPr lang="el-GR" dirty="0"/>
              <a:t>Διατηρήθηκαν σε πολλά πεδία οι παράμετροι που ορίζουν τη βασική δομή των τεχνικών προδιαγραφών σύνταξης Διαχειριστικών Μελετών, δεδομένου ότι ανταποκρίνονται στις ανάγκες και τις αρχές </a:t>
            </a:r>
            <a:r>
              <a:rPr lang="el-GR" dirty="0" err="1"/>
              <a:t>αειφορικής</a:t>
            </a:r>
            <a:r>
              <a:rPr lang="el-GR" dirty="0"/>
              <a:t> διαχείρισης των δασικών οικοσυστημάτων.</a:t>
            </a:r>
          </a:p>
          <a:p>
            <a:pPr algn="just">
              <a:buFont typeface="Wingdings" panose="05000000000000000000" pitchFamily="2" charset="2"/>
              <a:buChar char="ü"/>
              <a:tabLst>
                <a:tab pos="357188" algn="l"/>
              </a:tabLst>
            </a:pPr>
            <a:r>
              <a:rPr lang="el-GR" dirty="0" err="1"/>
              <a:t>Λήφθησαν</a:t>
            </a:r>
            <a:r>
              <a:rPr lang="el-GR" dirty="0"/>
              <a:t> υπόψη οι νέες απαιτήσεις που επιβάλλει η κλιματική κρίσης και κατά συνέπεια </a:t>
            </a:r>
            <a:r>
              <a:rPr lang="el-GR" dirty="0" err="1"/>
              <a:t>επικαιροποιήθηκαν</a:t>
            </a:r>
            <a:r>
              <a:rPr lang="el-GR" dirty="0"/>
              <a:t>, προσαρμόστηκαν και ενσωματώθηκαν νέες τεχνολογίες, απαιτήσεις και λοιπές πρακτικές.</a:t>
            </a:r>
          </a:p>
          <a:p>
            <a:pPr algn="just">
              <a:buFont typeface="Wingdings" panose="05000000000000000000" pitchFamily="2" charset="2"/>
              <a:buChar char="ü"/>
            </a:pPr>
            <a:r>
              <a:rPr lang="el-GR" dirty="0"/>
              <a:t>Οι προτάσεις της ομάδας εργασίας είχαν ταυτόχρονα ως γνώμονα την οικονομικότητα της σύνταξης των ΔΜ το οποίο θα επιτευχθεί με την επικαιροποίηση του τιμολογίου εργασιών σύνταξης αυτών.</a:t>
            </a:r>
          </a:p>
          <a:p>
            <a:pPr marL="0" indent="0" algn="just">
              <a:buNone/>
            </a:pPr>
            <a:endParaRPr lang="el-GR" dirty="0"/>
          </a:p>
          <a:p>
            <a:pPr algn="just">
              <a:buFont typeface="Wingdings" panose="05000000000000000000" pitchFamily="2" charset="2"/>
              <a:buChar char="ü"/>
            </a:pPr>
            <a:endParaRPr lang="el-GR" dirty="0"/>
          </a:p>
        </p:txBody>
      </p:sp>
    </p:spTree>
    <p:extLst>
      <p:ext uri="{BB962C8B-B14F-4D97-AF65-F5344CB8AC3E}">
        <p14:creationId xmlns:p14="http://schemas.microsoft.com/office/powerpoint/2010/main" val="1831690169"/>
      </p:ext>
    </p:extLst>
  </p:cSld>
  <p:clrMapOvr>
    <a:masterClrMapping/>
  </p:clrMapOvr>
  <p:transition spd="slow">
    <p:cover dir="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28675" y="355601"/>
            <a:ext cx="10515600" cy="790343"/>
          </a:xfrm>
        </p:spPr>
        <p:txBody>
          <a:bodyPr>
            <a:normAutofit/>
          </a:bodyPr>
          <a:lstStyle/>
          <a:p>
            <a:r>
              <a:rPr lang="el-GR" sz="2800" b="1" u="sng" dirty="0">
                <a:solidFill>
                  <a:srgbClr val="00B050"/>
                </a:solidFill>
                <a:effectLst>
                  <a:outerShdw blurRad="38100" dist="38100" dir="2700000" algn="tl">
                    <a:srgbClr val="000000">
                      <a:alpha val="43137"/>
                    </a:srgbClr>
                  </a:outerShdw>
                </a:effectLst>
                <a:latin typeface="+mn-lt"/>
              </a:rPr>
              <a:t>Απόληψη Δασικής Βιομάζας </a:t>
            </a:r>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336723100"/>
              </p:ext>
            </p:extLst>
          </p:nvPr>
        </p:nvGraphicFramePr>
        <p:xfrm>
          <a:off x="838200" y="1221971"/>
          <a:ext cx="10515600" cy="49549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25527018"/>
      </p:ext>
    </p:extLst>
  </p:cSld>
  <p:clrMapOvr>
    <a:masterClrMapping/>
  </p:clrMapOvr>
  <p:transition spd="slow">
    <p:cover dir="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a:extLst>
              <a:ext uri="{FF2B5EF4-FFF2-40B4-BE49-F238E27FC236}">
                <a16:creationId xmlns:a16="http://schemas.microsoft.com/office/drawing/2014/main" id="{F1CE4FC1-2CF9-BFAB-B81C-9CCA2E690418}"/>
              </a:ext>
            </a:extLst>
          </p:cNvPr>
          <p:cNvSpPr/>
          <p:nvPr/>
        </p:nvSpPr>
        <p:spPr>
          <a:xfrm>
            <a:off x="-217488" y="-32084"/>
            <a:ext cx="12485688" cy="6913103"/>
          </a:xfrm>
          <a:prstGeom prst="rect">
            <a:avLst/>
          </a:prstGeom>
          <a:gradFill flip="none" rotWithShape="1">
            <a:gsLst>
              <a:gs pos="89000">
                <a:schemeClr val="accent6">
                  <a:lumMod val="75000"/>
                </a:schemeClr>
              </a:gs>
              <a:gs pos="2000">
                <a:srgbClr val="233616"/>
              </a:gs>
            </a:gsLst>
            <a:lin ang="5400000" scaled="0"/>
            <a:tileRect/>
          </a:grad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l-GR"/>
          </a:p>
        </p:txBody>
      </p:sp>
      <p:pic>
        <p:nvPicPr>
          <p:cNvPr id="5" name="Εικόνα 4" descr="Εικόνα που περιέχει δέντρο, υπαίθριος, φυτό, κωνοφόρο&#10;&#10;Περιγραφή που δημιουργήθηκε αυτόματα">
            <a:extLst>
              <a:ext uri="{FF2B5EF4-FFF2-40B4-BE49-F238E27FC236}">
                <a16:creationId xmlns:a16="http://schemas.microsoft.com/office/drawing/2014/main" id="{3DC3C734-8BCC-EC17-9B4B-8D7741C78F3C}"/>
              </a:ext>
            </a:extLst>
          </p:cNvPr>
          <p:cNvPicPr>
            <a:picLocks noChangeAspect="1"/>
          </p:cNvPicPr>
          <p:nvPr/>
        </p:nvPicPr>
        <p:blipFill rotWithShape="1">
          <a:blip r:embed="rId2" cstate="print">
            <a:clrChange>
              <a:clrFrom>
                <a:srgbClr val="FFFFFF"/>
              </a:clrFrom>
              <a:clrTo>
                <a:srgbClr val="FFFFFF">
                  <a:alpha val="0"/>
                </a:srgbClr>
              </a:clrTo>
            </a:clrChange>
          </a:blip>
          <a:srcRect t="13354" b="15944"/>
          <a:stretch/>
        </p:blipFill>
        <p:spPr>
          <a:xfrm>
            <a:off x="4220308" y="115328"/>
            <a:ext cx="8047892" cy="2422525"/>
          </a:xfrm>
          <a:prstGeom prst="rect">
            <a:avLst/>
          </a:prstGeom>
          <a:effectLst>
            <a:outerShdw blurRad="50800" dist="127000" dir="2700000" sx="102000" sy="102000" algn="tl" rotWithShape="0">
              <a:prstClr val="black">
                <a:alpha val="40000"/>
              </a:prstClr>
            </a:outerShdw>
          </a:effectLst>
        </p:spPr>
      </p:pic>
      <p:sp>
        <p:nvSpPr>
          <p:cNvPr id="15" name="Ευχαριστώ">
            <a:extLst>
              <a:ext uri="{FF2B5EF4-FFF2-40B4-BE49-F238E27FC236}">
                <a16:creationId xmlns:a16="http://schemas.microsoft.com/office/drawing/2014/main" id="{10FDCD3D-DDFB-871C-281B-A8C462ECCE2C}"/>
              </a:ext>
            </a:extLst>
          </p:cNvPr>
          <p:cNvSpPr txBox="1">
            <a:spLocks/>
          </p:cNvSpPr>
          <p:nvPr/>
        </p:nvSpPr>
        <p:spPr>
          <a:xfrm>
            <a:off x="2106144" y="3800605"/>
            <a:ext cx="8143932" cy="1887655"/>
          </a:xfrm>
          <a:prstGeom prst="rect">
            <a:avLst/>
          </a:prstGeom>
        </p:spPr>
        <p:txBody>
          <a:bodyPr anchor="b">
            <a:scene3d>
              <a:camera prst="orthographicFront">
                <a:rot lat="0" lon="0" rev="0"/>
              </a:camera>
              <a:lightRig rig="contrasting" dir="t">
                <a:rot lat="0" lon="0" rev="7500000"/>
              </a:lightRig>
            </a:scene3d>
            <a:sp3d contourW="6350" prstMaterial="metal">
              <a:bevelT w="130810" h="31750" prst="relaxedInset"/>
              <a:contourClr>
                <a:schemeClr val="accent1">
                  <a:shade val="75000"/>
                </a:schemeClr>
              </a:contourClr>
            </a:sp3d>
          </a:bodyPr>
          <a:lstStyle/>
          <a:p>
            <a:pPr algn="ctr" eaLnBrk="1" fontAlgn="auto" hangingPunct="1">
              <a:spcBef>
                <a:spcPts val="0"/>
              </a:spcBef>
              <a:spcAft>
                <a:spcPts val="0"/>
              </a:spcAft>
              <a:defRPr/>
            </a:pPr>
            <a:r>
              <a:rPr lang="el-GR" sz="6000" spc="-150" dirty="0">
                <a:ln/>
                <a:solidFill>
                  <a:schemeClr val="bg1"/>
                </a:solidFill>
                <a:effectLst>
                  <a:reflection blurRad="12700" stA="50000" endPos="50000" dir="5400000" sy="-100000" rotWithShape="0"/>
                </a:effectLst>
                <a:latin typeface="Segoe UI Semibold" panose="020B0702040204020203" pitchFamily="34" charset="0"/>
                <a:ea typeface="+mj-ea"/>
                <a:cs typeface="Segoe UI Semibold" panose="020B0702040204020203" pitchFamily="34" charset="0"/>
              </a:rPr>
              <a:t>ΕΥΧΑΡΙΣΤΩ ΠΟΛΥ ΓΙΑ ΤΗΝ ΠΡΟΣΟΧΗ ΣΑΣ</a:t>
            </a:r>
            <a:endParaRPr lang="el-GR" sz="6000" spc="-150" dirty="0">
              <a:ln/>
              <a:solidFill>
                <a:schemeClr val="accent1"/>
              </a:solidFill>
              <a:effectLst>
                <a:reflection blurRad="12700" stA="50000" endPos="50000" dir="5400000" sy="-100000" rotWithShape="0"/>
              </a:effectLst>
              <a:latin typeface="Segoe UI Semibold" panose="020B0702040204020203" pitchFamily="34" charset="0"/>
              <a:ea typeface="+mj-ea"/>
              <a:cs typeface="Segoe UI Semibold" panose="020B0702040204020203" pitchFamily="34" charset="0"/>
            </a:endParaRPr>
          </a:p>
        </p:txBody>
      </p:sp>
      <p:sp>
        <p:nvSpPr>
          <p:cNvPr id="2" name="Τίτλος 1">
            <a:extLst>
              <a:ext uri="{FF2B5EF4-FFF2-40B4-BE49-F238E27FC236}">
                <a16:creationId xmlns:a16="http://schemas.microsoft.com/office/drawing/2014/main" id="{731B3C5B-9AAC-B11B-8217-97341A6DDC8B}"/>
              </a:ext>
            </a:extLst>
          </p:cNvPr>
          <p:cNvSpPr txBox="1">
            <a:spLocks/>
          </p:cNvSpPr>
          <p:nvPr/>
        </p:nvSpPr>
        <p:spPr>
          <a:xfrm>
            <a:off x="4682533" y="-32084"/>
            <a:ext cx="7052268" cy="286571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defRPr/>
            </a:pPr>
            <a:endParaRPr lang="el-GR" sz="3200" dirty="0">
              <a:ln>
                <a:solidFill>
                  <a:schemeClr val="tx1"/>
                </a:solidFill>
              </a:ln>
              <a:solidFill>
                <a:schemeClr val="bg1"/>
              </a:solidFill>
              <a:effectLst>
                <a:outerShdw blurRad="50800" dist="38100" dir="2700000" algn="tl" rotWithShape="0">
                  <a:prstClr val="black">
                    <a:alpha val="40000"/>
                  </a:prstClr>
                </a:outerShdw>
              </a:effectLst>
              <a:latin typeface="Mistral" panose="03090702030407020403" pitchFamily="66" charset="0"/>
            </a:endParaRPr>
          </a:p>
        </p:txBody>
      </p:sp>
      <p:sp>
        <p:nvSpPr>
          <p:cNvPr id="10" name="9 - Ορθογώνιο"/>
          <p:cNvSpPr/>
          <p:nvPr/>
        </p:nvSpPr>
        <p:spPr>
          <a:xfrm>
            <a:off x="5436157" y="311499"/>
            <a:ext cx="6300317" cy="2400657"/>
          </a:xfrm>
          <a:prstGeom prst="rect">
            <a:avLst/>
          </a:prstGeom>
        </p:spPr>
        <p:txBody>
          <a:bodyPr wrap="square">
            <a:spAutoFit/>
          </a:bodyPr>
          <a:lstStyle/>
          <a:p>
            <a:pPr algn="ctr"/>
            <a:r>
              <a:rPr lang="el-GR" sz="3200" dirty="0">
                <a:ln>
                  <a:solidFill>
                    <a:schemeClr val="tx1"/>
                  </a:solidFill>
                </a:ln>
                <a:solidFill>
                  <a:schemeClr val="bg1"/>
                </a:solidFill>
                <a:effectLst>
                  <a:outerShdw blurRad="50800" dist="38100" dir="2700000" algn="tl" rotWithShape="0">
                    <a:prstClr val="black">
                      <a:alpha val="40000"/>
                    </a:prstClr>
                  </a:outerShdw>
                </a:effectLst>
                <a:latin typeface="Mistral" panose="03090702030407020403" pitchFamily="66" charset="0"/>
              </a:rPr>
              <a:t>ΕΠΙΚΑΙΡΟΠΟΙΗΣΗ ΤΩΝ ΠΡΟΔΙΑΓΡΑΦΩΝ ΕΚΠΟΝΗΣΗΣ ΔΑΣΟΠΟΝΙΚΩΝ ΜΕΛΕΤΩΝ ΔΙΑΧΕΙΡΙΣΗΣ ΔΑΣΙΚΩΝ ΟΙΚΟΣΥΣΤΗΜΑΤΩΝ</a:t>
            </a:r>
          </a:p>
          <a:p>
            <a:endParaRPr lang="el-GR" dirty="0">
              <a:ln>
                <a:solidFill>
                  <a:schemeClr val="tx1"/>
                </a:solidFill>
              </a:ln>
              <a:solidFill>
                <a:schemeClr val="bg1"/>
              </a:solidFill>
              <a:effectLst>
                <a:outerShdw blurRad="50800" dist="38100" dir="2700000" algn="tl" rotWithShape="0">
                  <a:prstClr val="black">
                    <a:alpha val="40000"/>
                  </a:prstClr>
                </a:outerShdw>
              </a:effectLst>
              <a:latin typeface="Mistral" panose="03090702030407020403" pitchFamily="66" charset="0"/>
            </a:endParaRPr>
          </a:p>
          <a:p>
            <a:endParaRPr lang="el-GR" dirty="0">
              <a:ln>
                <a:solidFill>
                  <a:schemeClr val="tx1"/>
                </a:solidFill>
              </a:ln>
              <a:solidFill>
                <a:schemeClr val="bg1"/>
              </a:solidFill>
              <a:effectLst>
                <a:outerShdw blurRad="50800" dist="38100" dir="2700000" algn="tl" rotWithShape="0">
                  <a:prstClr val="black">
                    <a:alpha val="40000"/>
                  </a:prstClr>
                </a:outerShdw>
              </a:effectLst>
              <a:latin typeface="Mistral" panose="03090702030407020403" pitchFamily="66" charset="0"/>
            </a:endParaRPr>
          </a:p>
          <a:p>
            <a:endParaRPr lang="el-GR" dirty="0"/>
          </a:p>
        </p:txBody>
      </p:sp>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21565" y="655184"/>
            <a:ext cx="8860638" cy="584892"/>
          </a:xfrm>
        </p:spPr>
        <p:txBody>
          <a:bodyPr lIns="0" numCol="1">
            <a:normAutofit fontScale="90000"/>
          </a:bodyPr>
          <a:lstStyle/>
          <a:p>
            <a:pPr algn="l">
              <a:spcBef>
                <a:spcPts val="600"/>
              </a:spcBef>
            </a:pPr>
            <a:br>
              <a:rPr lang="el-GR" sz="2200" u="sng" dirty="0">
                <a:solidFill>
                  <a:srgbClr val="FF0000"/>
                </a:solidFill>
              </a:rPr>
            </a:br>
            <a:br>
              <a:rPr lang="el-GR" sz="2200" u="sng" dirty="0">
                <a:solidFill>
                  <a:srgbClr val="FF0000"/>
                </a:solidFill>
              </a:rPr>
            </a:br>
            <a:r>
              <a:rPr lang="el-GR" sz="3100" b="1" u="sng" dirty="0">
                <a:solidFill>
                  <a:srgbClr val="00B050"/>
                </a:solidFill>
                <a:effectLst>
                  <a:outerShdw blurRad="38100" dist="38100" dir="2700000" algn="tl">
                    <a:srgbClr val="000000">
                      <a:alpha val="43137"/>
                    </a:srgbClr>
                  </a:outerShdw>
                </a:effectLst>
              </a:rPr>
              <a:t>Διαχείριση δασών, μια  δυναμική διαδικασία</a:t>
            </a:r>
            <a:r>
              <a:rPr lang="el-GR" sz="2200" b="1" u="sng" dirty="0">
                <a:solidFill>
                  <a:srgbClr val="FF0000"/>
                </a:solidFill>
              </a:rPr>
              <a:t>   </a:t>
            </a:r>
            <a:br>
              <a:rPr lang="en-US" u="sng" dirty="0">
                <a:solidFill>
                  <a:srgbClr val="FF0000"/>
                </a:solidFill>
              </a:rPr>
            </a:br>
            <a:br>
              <a:rPr lang="el-GR" dirty="0"/>
            </a:br>
            <a:endParaRPr lang="el-GR" dirty="0"/>
          </a:p>
        </p:txBody>
      </p:sp>
      <p:sp>
        <p:nvSpPr>
          <p:cNvPr id="3" name="2 - Θέση περιεχομένου"/>
          <p:cNvSpPr>
            <a:spLocks noGrp="1"/>
          </p:cNvSpPr>
          <p:nvPr>
            <p:ph idx="1"/>
          </p:nvPr>
        </p:nvSpPr>
        <p:spPr>
          <a:xfrm>
            <a:off x="571461" y="1124744"/>
            <a:ext cx="11334829" cy="4876024"/>
          </a:xfrm>
          <a:solidFill>
            <a:schemeClr val="accent6">
              <a:lumMod val="40000"/>
              <a:lumOff val="60000"/>
            </a:schemeClr>
          </a:solidFill>
        </p:spPr>
        <p:style>
          <a:lnRef idx="1">
            <a:schemeClr val="accent6"/>
          </a:lnRef>
          <a:fillRef idx="2">
            <a:schemeClr val="accent6"/>
          </a:fillRef>
          <a:effectRef idx="1">
            <a:schemeClr val="accent6"/>
          </a:effectRef>
          <a:fontRef idx="minor">
            <a:schemeClr val="dk1"/>
          </a:fontRef>
        </p:style>
        <p:txBody>
          <a:bodyPr>
            <a:normAutofit/>
          </a:bodyPr>
          <a:lstStyle/>
          <a:p>
            <a:pPr marL="0" indent="0">
              <a:buNone/>
            </a:pPr>
            <a:r>
              <a:rPr lang="en-US" dirty="0"/>
              <a:t> </a:t>
            </a:r>
            <a:r>
              <a:rPr lang="el-GR" sz="1900" b="1" dirty="0">
                <a:solidFill>
                  <a:srgbClr val="FFFF00"/>
                </a:solidFill>
                <a:effectLst>
                  <a:outerShdw blurRad="38100" dist="38100" dir="2700000" algn="tl">
                    <a:srgbClr val="000000">
                      <a:alpha val="43137"/>
                    </a:srgbClr>
                  </a:outerShdw>
                </a:effectLst>
              </a:rPr>
              <a:t>Αλληλεπιδρά με τα δεδομένα και τις απαιτήσεις κάθε εποχής.</a:t>
            </a:r>
            <a:r>
              <a:rPr lang="el-GR" sz="1900" dirty="0"/>
              <a:t> </a:t>
            </a:r>
          </a:p>
          <a:p>
            <a:pPr>
              <a:buFont typeface="Wingdings" pitchFamily="2" charset="2"/>
              <a:buChar char="Ø"/>
            </a:pPr>
            <a:r>
              <a:rPr lang="en-US" sz="1900" dirty="0"/>
              <a:t> </a:t>
            </a:r>
            <a:r>
              <a:rPr lang="el-GR" sz="1900" dirty="0" err="1">
                <a:solidFill>
                  <a:schemeClr val="tx1"/>
                </a:solidFill>
              </a:rPr>
              <a:t>Διέπεται</a:t>
            </a:r>
            <a:r>
              <a:rPr lang="el-GR" sz="1900" dirty="0">
                <a:solidFill>
                  <a:schemeClr val="tx1"/>
                </a:solidFill>
              </a:rPr>
              <a:t> όμως από βασικές αρχές όπως</a:t>
            </a:r>
            <a:r>
              <a:rPr lang="en-US" sz="1900" dirty="0">
                <a:solidFill>
                  <a:schemeClr val="tx1"/>
                </a:solidFill>
              </a:rPr>
              <a:t>:</a:t>
            </a:r>
            <a:r>
              <a:rPr lang="el-GR" sz="1900" dirty="0">
                <a:solidFill>
                  <a:schemeClr val="tx1"/>
                </a:solidFill>
              </a:rPr>
              <a:t> </a:t>
            </a:r>
            <a:endParaRPr lang="en-US" sz="1900" dirty="0">
              <a:solidFill>
                <a:schemeClr val="tx1"/>
              </a:solidFill>
            </a:endParaRPr>
          </a:p>
          <a:p>
            <a:pPr marL="514350" indent="-576000">
              <a:buBlip>
                <a:blip r:embed="rId2"/>
              </a:buBlip>
            </a:pPr>
            <a:r>
              <a:rPr lang="en-US" sz="1900" dirty="0">
                <a:solidFill>
                  <a:srgbClr val="0070C0"/>
                </a:solidFill>
              </a:rPr>
              <a:t>H </a:t>
            </a:r>
            <a:r>
              <a:rPr lang="el-GR" sz="1900" dirty="0">
                <a:solidFill>
                  <a:srgbClr val="0070C0"/>
                </a:solidFill>
              </a:rPr>
              <a:t>αρχή της πολλαπλής χρήσης, </a:t>
            </a:r>
          </a:p>
          <a:p>
            <a:pPr marL="514350" indent="-576000">
              <a:buBlip>
                <a:blip r:embed="rId2"/>
              </a:buBlip>
            </a:pPr>
            <a:r>
              <a:rPr lang="el-GR" sz="1900" dirty="0">
                <a:solidFill>
                  <a:srgbClr val="0070C0"/>
                </a:solidFill>
              </a:rPr>
              <a:t>Η αρχή της </a:t>
            </a:r>
            <a:r>
              <a:rPr lang="el-GR" sz="1900" dirty="0" err="1">
                <a:solidFill>
                  <a:srgbClr val="0070C0"/>
                </a:solidFill>
              </a:rPr>
              <a:t>αειφορίας</a:t>
            </a:r>
            <a:r>
              <a:rPr lang="el-GR" sz="1900" dirty="0">
                <a:solidFill>
                  <a:srgbClr val="0070C0"/>
                </a:solidFill>
              </a:rPr>
              <a:t>,</a:t>
            </a:r>
          </a:p>
          <a:p>
            <a:pPr marL="514350" indent="-576000">
              <a:buBlip>
                <a:blip r:embed="rId2"/>
              </a:buBlip>
            </a:pPr>
            <a:r>
              <a:rPr lang="el-GR" sz="1900" dirty="0">
                <a:solidFill>
                  <a:srgbClr val="0070C0"/>
                </a:solidFill>
              </a:rPr>
              <a:t>Η αρχή της οικονομικότητας και</a:t>
            </a:r>
          </a:p>
          <a:p>
            <a:pPr marL="547200" indent="-576000">
              <a:buBlip>
                <a:blip r:embed="rId2"/>
              </a:buBlip>
            </a:pPr>
            <a:r>
              <a:rPr lang="el-GR" sz="1900" dirty="0">
                <a:solidFill>
                  <a:srgbClr val="0070C0"/>
                </a:solidFill>
              </a:rPr>
              <a:t>Η αρχή της σφαιρικής προσέγγισης και της ολοκληρωμένης διαχείρισης</a:t>
            </a:r>
          </a:p>
          <a:p>
            <a:pPr>
              <a:buNone/>
            </a:pPr>
            <a:endParaRPr lang="el-GR" sz="1800" dirty="0"/>
          </a:p>
          <a:p>
            <a:pPr>
              <a:buNone/>
            </a:pPr>
            <a:r>
              <a:rPr lang="el-GR" sz="1800" dirty="0">
                <a:solidFill>
                  <a:srgbClr val="0070C0"/>
                </a:solidFill>
              </a:rPr>
              <a:t>Πολλαπλή χρήση </a:t>
            </a:r>
            <a:r>
              <a:rPr lang="el-GR" sz="1800" dirty="0"/>
              <a:t>: συνδυασμός συμβατών χρήσεων και υπηρεσιών</a:t>
            </a:r>
          </a:p>
          <a:p>
            <a:pPr>
              <a:buNone/>
            </a:pPr>
            <a:endParaRPr lang="el-GR" sz="1800" dirty="0"/>
          </a:p>
          <a:p>
            <a:pPr>
              <a:buNone/>
            </a:pPr>
            <a:r>
              <a:rPr lang="el-GR" sz="1800" dirty="0">
                <a:solidFill>
                  <a:srgbClr val="0070C0"/>
                </a:solidFill>
              </a:rPr>
              <a:t>Αειφορία: </a:t>
            </a:r>
            <a:r>
              <a:rPr lang="el-GR" sz="1800" dirty="0">
                <a:solidFill>
                  <a:schemeClr val="tx1"/>
                </a:solidFill>
              </a:rPr>
              <a:t>λ</a:t>
            </a:r>
            <a:r>
              <a:rPr lang="el-GR" sz="1800" dirty="0"/>
              <a:t>ελογισμένη άσκηση της  δασοπονίας στην σύγχρονη αντίληψη που δεν επικεντρώνεται πλέον σε έναν </a:t>
            </a:r>
          </a:p>
          <a:p>
            <a:pPr>
              <a:buNone/>
            </a:pPr>
            <a:r>
              <a:rPr lang="el-GR" sz="1800" dirty="0"/>
              <a:t>                  πόρο (ξύλο), αλλά καλύπτει το σύνολο των δασικών λειτουργιών </a:t>
            </a:r>
          </a:p>
          <a:p>
            <a:pPr>
              <a:buNone/>
            </a:pPr>
            <a:endParaRPr lang="el-GR" dirty="0"/>
          </a:p>
        </p:txBody>
      </p:sp>
    </p:spTree>
    <p:extLst>
      <p:ext uri="{BB962C8B-B14F-4D97-AF65-F5344CB8AC3E}">
        <p14:creationId xmlns:p14="http://schemas.microsoft.com/office/powerpoint/2010/main" val="1253187938"/>
      </p:ext>
    </p:extLst>
  </p:cSld>
  <p:clrMapOvr>
    <a:masterClrMapping/>
  </p:clrMapOvr>
  <p:transition spd="slow">
    <p:cover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sz="2800" b="1" u="sng" dirty="0">
                <a:solidFill>
                  <a:srgbClr val="00B050"/>
                </a:solidFill>
                <a:effectLst>
                  <a:outerShdw blurRad="38100" dist="38100" dir="2700000" algn="tl">
                    <a:srgbClr val="000000">
                      <a:alpha val="43137"/>
                    </a:srgbClr>
                  </a:outerShdw>
                </a:effectLst>
              </a:rPr>
              <a:t>Λειτουργίες του Δάσους</a:t>
            </a:r>
          </a:p>
        </p:txBody>
      </p:sp>
      <p:sp>
        <p:nvSpPr>
          <p:cNvPr id="5" name="4 - Ορθογώνιο"/>
          <p:cNvSpPr/>
          <p:nvPr/>
        </p:nvSpPr>
        <p:spPr>
          <a:xfrm>
            <a:off x="265275" y="1571613"/>
            <a:ext cx="3425577" cy="4847481"/>
          </a:xfrm>
          <a:prstGeom prst="rect">
            <a:avLst/>
          </a:prstGeom>
          <a:solidFill>
            <a:schemeClr val="accent6">
              <a:lumMod val="40000"/>
              <a:lumOff val="60000"/>
            </a:schemeClr>
          </a:solidFill>
        </p:spPr>
        <p:txBody>
          <a:bodyPr wrap="square">
            <a:spAutoFit/>
          </a:bodyPr>
          <a:lstStyle/>
          <a:p>
            <a:pPr algn="ctr"/>
            <a:r>
              <a:rPr lang="el-GR" sz="2400" b="1" dirty="0">
                <a:solidFill>
                  <a:srgbClr val="0070C0"/>
                </a:solidFill>
              </a:rPr>
              <a:t>Παραγωγικές Λειτουργίες</a:t>
            </a:r>
          </a:p>
          <a:p>
            <a:pPr algn="ctr">
              <a:spcBef>
                <a:spcPts val="600"/>
              </a:spcBef>
              <a:spcAft>
                <a:spcPts val="600"/>
              </a:spcAft>
            </a:pPr>
            <a:endParaRPr lang="el-GR" sz="800" dirty="0">
              <a:solidFill>
                <a:srgbClr val="0070C0"/>
              </a:solidFill>
            </a:endParaRPr>
          </a:p>
          <a:p>
            <a:pPr algn="ctr">
              <a:spcBef>
                <a:spcPts val="600"/>
              </a:spcBef>
              <a:spcAft>
                <a:spcPts val="600"/>
              </a:spcAft>
            </a:pPr>
            <a:endParaRPr lang="el-GR" sz="800" dirty="0">
              <a:solidFill>
                <a:srgbClr val="0070C0"/>
              </a:solidFill>
            </a:endParaRPr>
          </a:p>
          <a:p>
            <a:pPr>
              <a:spcBef>
                <a:spcPts val="600"/>
              </a:spcBef>
              <a:spcAft>
                <a:spcPts val="600"/>
              </a:spcAft>
              <a:buFont typeface="Arial" pitchFamily="34" charset="0"/>
              <a:buChar char="•"/>
            </a:pPr>
            <a:r>
              <a:rPr lang="el-GR" dirty="0"/>
              <a:t>   </a:t>
            </a:r>
            <a:r>
              <a:rPr lang="el-GR" sz="2000" dirty="0"/>
              <a:t>Ξύλο και εν γένει δασική   βιομάζα</a:t>
            </a:r>
          </a:p>
          <a:p>
            <a:pPr>
              <a:spcBef>
                <a:spcPts val="600"/>
              </a:spcBef>
              <a:spcAft>
                <a:spcPts val="600"/>
              </a:spcAft>
              <a:buFont typeface="Arial" pitchFamily="34" charset="0"/>
              <a:buChar char="•"/>
            </a:pPr>
            <a:r>
              <a:rPr lang="el-GR" sz="2000" dirty="0"/>
              <a:t>   Ρητίνη</a:t>
            </a:r>
          </a:p>
          <a:p>
            <a:pPr>
              <a:spcBef>
                <a:spcPts val="600"/>
              </a:spcBef>
              <a:spcAft>
                <a:spcPts val="600"/>
              </a:spcAft>
              <a:buFont typeface="Arial" pitchFamily="34" charset="0"/>
              <a:buChar char="•"/>
            </a:pPr>
            <a:r>
              <a:rPr lang="el-GR" sz="2000" dirty="0"/>
              <a:t>   Αρωματικά φυτά</a:t>
            </a:r>
          </a:p>
          <a:p>
            <a:pPr>
              <a:spcBef>
                <a:spcPts val="600"/>
              </a:spcBef>
              <a:spcAft>
                <a:spcPts val="600"/>
              </a:spcAft>
              <a:buFont typeface="Arial" pitchFamily="34" charset="0"/>
              <a:buChar char="•"/>
            </a:pPr>
            <a:r>
              <a:rPr lang="el-GR" sz="2000" dirty="0"/>
              <a:t>   Βοσκήσιμη ύλη </a:t>
            </a:r>
          </a:p>
          <a:p>
            <a:pPr>
              <a:spcBef>
                <a:spcPts val="600"/>
              </a:spcBef>
              <a:spcAft>
                <a:spcPts val="600"/>
              </a:spcAft>
              <a:buFont typeface="Arial" pitchFamily="34" charset="0"/>
              <a:buChar char="•"/>
            </a:pPr>
            <a:r>
              <a:rPr lang="el-GR" sz="2000" dirty="0"/>
              <a:t>   Μανιτάρια</a:t>
            </a:r>
          </a:p>
          <a:p>
            <a:pPr>
              <a:spcBef>
                <a:spcPts val="600"/>
              </a:spcBef>
              <a:spcAft>
                <a:spcPts val="600"/>
              </a:spcAft>
              <a:buFont typeface="Arial" pitchFamily="34" charset="0"/>
              <a:buChar char="•"/>
            </a:pPr>
            <a:r>
              <a:rPr lang="el-GR" sz="2000" dirty="0"/>
              <a:t>   Μελισσοκομία</a:t>
            </a:r>
          </a:p>
          <a:p>
            <a:pPr>
              <a:spcBef>
                <a:spcPts val="600"/>
              </a:spcBef>
              <a:spcAft>
                <a:spcPts val="600"/>
              </a:spcAft>
            </a:pPr>
            <a:endParaRPr lang="el-GR" sz="2000" dirty="0"/>
          </a:p>
        </p:txBody>
      </p:sp>
      <p:sp>
        <p:nvSpPr>
          <p:cNvPr id="6" name="5 - Ορθογώνιο"/>
          <p:cNvSpPr/>
          <p:nvPr/>
        </p:nvSpPr>
        <p:spPr>
          <a:xfrm>
            <a:off x="4121366" y="1571613"/>
            <a:ext cx="3429024" cy="5001369"/>
          </a:xfrm>
          <a:prstGeom prst="rect">
            <a:avLst/>
          </a:prstGeom>
          <a:solidFill>
            <a:schemeClr val="accent6">
              <a:lumMod val="40000"/>
              <a:lumOff val="60000"/>
            </a:schemeClr>
          </a:solidFill>
          <a:ln>
            <a:solidFill>
              <a:schemeClr val="accent6">
                <a:lumMod val="60000"/>
                <a:lumOff val="40000"/>
              </a:schemeClr>
            </a:solidFill>
          </a:ln>
        </p:spPr>
        <p:txBody>
          <a:bodyPr wrap="square">
            <a:spAutoFit/>
          </a:bodyPr>
          <a:lstStyle/>
          <a:p>
            <a:pPr algn="ctr"/>
            <a:r>
              <a:rPr lang="el-GR" sz="2400" b="1" dirty="0">
                <a:solidFill>
                  <a:srgbClr val="0070C0"/>
                </a:solidFill>
              </a:rPr>
              <a:t>Λειτουργίες</a:t>
            </a:r>
          </a:p>
          <a:p>
            <a:pPr algn="ctr"/>
            <a:r>
              <a:rPr lang="el-GR" sz="2400" b="1" dirty="0">
                <a:solidFill>
                  <a:srgbClr val="0070C0"/>
                </a:solidFill>
              </a:rPr>
              <a:t> Αναψυχής</a:t>
            </a:r>
          </a:p>
          <a:p>
            <a:pPr algn="ctr"/>
            <a:endParaRPr lang="el-GR" dirty="0">
              <a:solidFill>
                <a:srgbClr val="0070C0"/>
              </a:solidFill>
            </a:endParaRPr>
          </a:p>
          <a:p>
            <a:pPr algn="ctr"/>
            <a:endParaRPr lang="el-GR" dirty="0">
              <a:solidFill>
                <a:srgbClr val="0070C0"/>
              </a:solidFill>
            </a:endParaRPr>
          </a:p>
          <a:p>
            <a:pPr>
              <a:spcBef>
                <a:spcPts val="600"/>
              </a:spcBef>
              <a:spcAft>
                <a:spcPts val="600"/>
              </a:spcAft>
              <a:buFont typeface="Arial" pitchFamily="34" charset="0"/>
              <a:buChar char="•"/>
            </a:pPr>
            <a:r>
              <a:rPr lang="el-GR" sz="2000" dirty="0"/>
              <a:t>  Αισθητική του τοπίου</a:t>
            </a:r>
          </a:p>
          <a:p>
            <a:pPr>
              <a:spcBef>
                <a:spcPts val="600"/>
              </a:spcBef>
              <a:spcAft>
                <a:spcPts val="600"/>
              </a:spcAft>
              <a:buFont typeface="Arial" pitchFamily="34" charset="0"/>
              <a:buChar char="•"/>
            </a:pPr>
            <a:r>
              <a:rPr lang="el-GR" sz="2000" dirty="0"/>
              <a:t>  Φυσικές εμπειρίες </a:t>
            </a:r>
          </a:p>
          <a:p>
            <a:pPr>
              <a:spcBef>
                <a:spcPts val="600"/>
              </a:spcBef>
              <a:spcAft>
                <a:spcPts val="600"/>
              </a:spcAft>
              <a:buFont typeface="Arial" pitchFamily="34" charset="0"/>
              <a:buChar char="•"/>
            </a:pPr>
            <a:r>
              <a:rPr lang="el-GR" sz="2000" dirty="0"/>
              <a:t>  Υγιεινή επίδραση </a:t>
            </a:r>
          </a:p>
          <a:p>
            <a:pPr>
              <a:spcBef>
                <a:spcPts val="600"/>
              </a:spcBef>
              <a:spcAft>
                <a:spcPts val="600"/>
              </a:spcAft>
              <a:buFont typeface="Arial" pitchFamily="34" charset="0"/>
              <a:buChar char="•"/>
            </a:pPr>
            <a:r>
              <a:rPr lang="el-GR" sz="2000" dirty="0"/>
              <a:t>  Άσκηση θήρας</a:t>
            </a:r>
          </a:p>
          <a:p>
            <a:pPr>
              <a:spcBef>
                <a:spcPts val="600"/>
              </a:spcBef>
              <a:spcAft>
                <a:spcPts val="600"/>
              </a:spcAft>
              <a:buFont typeface="Arial" pitchFamily="34" charset="0"/>
              <a:buChar char="•"/>
            </a:pPr>
            <a:r>
              <a:rPr lang="el-GR" sz="2000" dirty="0"/>
              <a:t>  Ορειβασία</a:t>
            </a:r>
          </a:p>
          <a:p>
            <a:pPr>
              <a:spcBef>
                <a:spcPts val="600"/>
              </a:spcBef>
              <a:spcAft>
                <a:spcPts val="600"/>
              </a:spcAft>
              <a:buFont typeface="Arial" pitchFamily="34" charset="0"/>
              <a:buChar char="•"/>
            </a:pPr>
            <a:r>
              <a:rPr lang="el-GR" sz="2000" dirty="0"/>
              <a:t>  Εναλλακτικός Τουρισμός</a:t>
            </a:r>
          </a:p>
          <a:p>
            <a:pPr>
              <a:spcBef>
                <a:spcPts val="600"/>
              </a:spcBef>
              <a:spcAft>
                <a:spcPts val="600"/>
              </a:spcAft>
            </a:pPr>
            <a:endParaRPr lang="el-GR" sz="2000" dirty="0"/>
          </a:p>
          <a:p>
            <a:pPr>
              <a:spcBef>
                <a:spcPts val="600"/>
              </a:spcBef>
              <a:spcAft>
                <a:spcPts val="600"/>
              </a:spcAft>
            </a:pPr>
            <a:endParaRPr lang="el-GR" sz="2000" dirty="0"/>
          </a:p>
        </p:txBody>
      </p:sp>
      <p:sp>
        <p:nvSpPr>
          <p:cNvPr id="7" name="6 - Ορθογώνιο"/>
          <p:cNvSpPr/>
          <p:nvPr/>
        </p:nvSpPr>
        <p:spPr>
          <a:xfrm>
            <a:off x="7810512" y="1571613"/>
            <a:ext cx="3209913" cy="4970591"/>
          </a:xfrm>
          <a:prstGeom prst="rect">
            <a:avLst/>
          </a:prstGeom>
          <a:solidFill>
            <a:schemeClr val="accent6">
              <a:lumMod val="40000"/>
              <a:lumOff val="60000"/>
            </a:schemeClr>
          </a:solidFill>
        </p:spPr>
        <p:txBody>
          <a:bodyPr wrap="square">
            <a:spAutoFit/>
          </a:bodyPr>
          <a:lstStyle/>
          <a:p>
            <a:pPr algn="ctr"/>
            <a:r>
              <a:rPr lang="el-GR" sz="2400" b="1" dirty="0">
                <a:solidFill>
                  <a:srgbClr val="0070C0"/>
                </a:solidFill>
              </a:rPr>
              <a:t>Προστατευτικές </a:t>
            </a:r>
          </a:p>
          <a:p>
            <a:pPr algn="ctr"/>
            <a:r>
              <a:rPr lang="el-GR" sz="2400" b="1" dirty="0">
                <a:solidFill>
                  <a:srgbClr val="0070C0"/>
                </a:solidFill>
              </a:rPr>
              <a:t>Λειτουργίες</a:t>
            </a:r>
          </a:p>
          <a:p>
            <a:pPr algn="ctr"/>
            <a:endParaRPr lang="el-GR" dirty="0">
              <a:solidFill>
                <a:srgbClr val="0070C0"/>
              </a:solidFill>
            </a:endParaRPr>
          </a:p>
          <a:p>
            <a:pPr algn="ctr"/>
            <a:endParaRPr lang="el-GR" dirty="0">
              <a:solidFill>
                <a:srgbClr val="0070C0"/>
              </a:solidFill>
            </a:endParaRPr>
          </a:p>
          <a:p>
            <a:pPr>
              <a:spcBef>
                <a:spcPts val="600"/>
              </a:spcBef>
              <a:spcAft>
                <a:spcPts val="600"/>
              </a:spcAft>
              <a:buFont typeface="Arial" pitchFamily="34" charset="0"/>
              <a:buChar char="•"/>
            </a:pPr>
            <a:r>
              <a:rPr lang="el-GR" dirty="0"/>
              <a:t>  </a:t>
            </a:r>
            <a:r>
              <a:rPr lang="el-GR" sz="2000" dirty="0"/>
              <a:t>Διατήρηση άγριας ζωής</a:t>
            </a:r>
          </a:p>
          <a:p>
            <a:pPr>
              <a:spcBef>
                <a:spcPts val="600"/>
              </a:spcBef>
              <a:buFont typeface="Arial" pitchFamily="34" charset="0"/>
              <a:buChar char="•"/>
            </a:pPr>
            <a:r>
              <a:rPr lang="el-GR" sz="2000" dirty="0"/>
              <a:t>  Προστασία υδρολογικού </a:t>
            </a:r>
          </a:p>
          <a:p>
            <a:pPr>
              <a:spcAft>
                <a:spcPts val="600"/>
              </a:spcAft>
            </a:pPr>
            <a:r>
              <a:rPr lang="el-GR" sz="2000" dirty="0"/>
              <a:t>    κύκλου</a:t>
            </a:r>
          </a:p>
          <a:p>
            <a:pPr>
              <a:spcBef>
                <a:spcPts val="600"/>
              </a:spcBef>
              <a:spcAft>
                <a:spcPts val="600"/>
              </a:spcAft>
              <a:buFont typeface="Arial" pitchFamily="34" charset="0"/>
              <a:buChar char="•"/>
            </a:pPr>
            <a:r>
              <a:rPr lang="el-GR" sz="2000" dirty="0"/>
              <a:t>   Αύξηση της ανθεκτικότητας και μείωση της τρωτότητας σε απειλές</a:t>
            </a:r>
          </a:p>
          <a:p>
            <a:pPr>
              <a:spcAft>
                <a:spcPts val="600"/>
              </a:spcAft>
            </a:pPr>
            <a:r>
              <a:rPr lang="el-GR" sz="2000" dirty="0"/>
              <a:t>    </a:t>
            </a:r>
            <a:r>
              <a:rPr lang="el-GR" dirty="0"/>
              <a:t>(Κλιματική κρίση, Πυρκαγιές, διάβρωση </a:t>
            </a:r>
            <a:r>
              <a:rPr lang="el-GR" dirty="0" err="1"/>
              <a:t>κλπ</a:t>
            </a:r>
            <a:r>
              <a:rPr lang="el-GR" dirty="0"/>
              <a:t>)</a:t>
            </a:r>
          </a:p>
          <a:p>
            <a:pPr marL="285750" indent="-285750">
              <a:spcAft>
                <a:spcPts val="600"/>
              </a:spcAft>
              <a:buFont typeface="Arial" panose="020B0604020202020204" pitchFamily="34" charset="0"/>
              <a:buChar char="•"/>
            </a:pPr>
            <a:r>
              <a:rPr lang="el-GR" sz="2000" dirty="0"/>
              <a:t>Δέσμευση διοξειδίου του άνθρακα</a:t>
            </a:r>
          </a:p>
        </p:txBody>
      </p:sp>
    </p:spTree>
    <p:extLst>
      <p:ext uri="{BB962C8B-B14F-4D97-AF65-F5344CB8AC3E}">
        <p14:creationId xmlns:p14="http://schemas.microsoft.com/office/powerpoint/2010/main" val="3564909241"/>
      </p:ext>
    </p:extLst>
  </p:cSld>
  <p:clrMapOvr>
    <a:masterClrMapping/>
  </p:clrMapOvr>
  <p:transition spd="slow">
    <p:cover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298366" y="322274"/>
            <a:ext cx="8508676" cy="523220"/>
          </a:xfrm>
          <a:prstGeom prst="rect">
            <a:avLst/>
          </a:prstGeom>
        </p:spPr>
        <p:txBody>
          <a:bodyPr wrap="none">
            <a:spAutoFit/>
          </a:bodyPr>
          <a:lstStyle/>
          <a:p>
            <a:pPr algn="ctr"/>
            <a:r>
              <a:rPr lang="el-GR" sz="2800" b="1" u="sng" dirty="0">
                <a:solidFill>
                  <a:srgbClr val="00B050"/>
                </a:solidFill>
                <a:effectLst>
                  <a:outerShdw blurRad="38100" dist="38100" dir="2700000" algn="tl">
                    <a:srgbClr val="000000">
                      <a:alpha val="43137"/>
                    </a:srgbClr>
                  </a:outerShdw>
                </a:effectLst>
                <a:cs typeface="Arial" pitchFamily="34" charset="0"/>
              </a:rPr>
              <a:t>Λειτουργίες και στόχοι ως εργαλείο λήψης αποφάσεων</a:t>
            </a:r>
          </a:p>
        </p:txBody>
      </p:sp>
      <p:sp>
        <p:nvSpPr>
          <p:cNvPr id="3" name="2 - Ορθογώνιο"/>
          <p:cNvSpPr/>
          <p:nvPr/>
        </p:nvSpPr>
        <p:spPr>
          <a:xfrm>
            <a:off x="561992" y="1227644"/>
            <a:ext cx="2131106" cy="707886"/>
          </a:xfrm>
          <a:prstGeom prst="rect">
            <a:avLst/>
          </a:prstGeom>
        </p:spPr>
        <p:txBody>
          <a:bodyPr wrap="square">
            <a:spAutoFit/>
          </a:bodyPr>
          <a:lstStyle/>
          <a:p>
            <a:pPr lvl="0" eaLnBrk="0" fontAlgn="base" hangingPunct="0">
              <a:spcBef>
                <a:spcPct val="0"/>
              </a:spcBef>
              <a:spcAft>
                <a:spcPct val="0"/>
              </a:spcAft>
            </a:pPr>
            <a:r>
              <a:rPr lang="el-GR" sz="2000" b="1" dirty="0">
                <a:cs typeface="Arial" pitchFamily="34" charset="0"/>
              </a:rPr>
              <a:t>Κοινωνικό Εισόδημα</a:t>
            </a:r>
          </a:p>
        </p:txBody>
      </p:sp>
      <p:sp>
        <p:nvSpPr>
          <p:cNvPr id="4" name="3 - Ορθογώνιο"/>
          <p:cNvSpPr/>
          <p:nvPr/>
        </p:nvSpPr>
        <p:spPr>
          <a:xfrm>
            <a:off x="471446" y="2405090"/>
            <a:ext cx="1908500" cy="1015663"/>
          </a:xfrm>
          <a:prstGeom prst="rect">
            <a:avLst/>
          </a:prstGeom>
        </p:spPr>
        <p:txBody>
          <a:bodyPr wrap="square">
            <a:spAutoFit/>
          </a:bodyPr>
          <a:lstStyle/>
          <a:p>
            <a:pPr lvl="0" fontAlgn="base">
              <a:spcBef>
                <a:spcPct val="0"/>
              </a:spcBef>
              <a:spcAft>
                <a:spcPct val="0"/>
              </a:spcAft>
            </a:pPr>
            <a:r>
              <a:rPr lang="el-GR" sz="2000" b="1" dirty="0">
                <a:ea typeface="Times New Roman" pitchFamily="18" charset="0"/>
                <a:cs typeface="Arial" pitchFamily="34" charset="0"/>
              </a:rPr>
              <a:t>Δασόβιος &amp; </a:t>
            </a:r>
            <a:r>
              <a:rPr lang="el-GR" sz="2000" b="1" dirty="0" err="1">
                <a:ea typeface="Times New Roman" pitchFamily="18" charset="0"/>
                <a:cs typeface="Arial" pitchFamily="34" charset="0"/>
              </a:rPr>
              <a:t>παραδασόβιος</a:t>
            </a:r>
            <a:r>
              <a:rPr lang="el-GR" sz="2000" b="1" dirty="0">
                <a:ea typeface="Times New Roman" pitchFamily="18" charset="0"/>
                <a:cs typeface="Arial" pitchFamily="34" charset="0"/>
              </a:rPr>
              <a:t> πληθυσμός</a:t>
            </a:r>
            <a:endParaRPr lang="el-GR" sz="2000" b="1" dirty="0">
              <a:cs typeface="Arial" pitchFamily="34" charset="0"/>
            </a:endParaRPr>
          </a:p>
        </p:txBody>
      </p:sp>
      <p:sp>
        <p:nvSpPr>
          <p:cNvPr id="5" name="4 - Ορθογώνιο"/>
          <p:cNvSpPr/>
          <p:nvPr/>
        </p:nvSpPr>
        <p:spPr>
          <a:xfrm>
            <a:off x="479917" y="3720323"/>
            <a:ext cx="1756315" cy="400110"/>
          </a:xfrm>
          <a:prstGeom prst="rect">
            <a:avLst/>
          </a:prstGeom>
        </p:spPr>
        <p:txBody>
          <a:bodyPr wrap="none">
            <a:spAutoFit/>
          </a:bodyPr>
          <a:lstStyle/>
          <a:p>
            <a:pPr lvl="0" eaLnBrk="0" fontAlgn="base" hangingPunct="0">
              <a:spcBef>
                <a:spcPct val="0"/>
              </a:spcBef>
              <a:spcAft>
                <a:spcPct val="0"/>
              </a:spcAft>
            </a:pPr>
            <a:r>
              <a:rPr lang="el-GR" sz="2000" b="1" dirty="0">
                <a:solidFill>
                  <a:prstClr val="black"/>
                </a:solidFill>
                <a:ea typeface="Times New Roman" pitchFamily="18" charset="0"/>
                <a:cs typeface="Arial" pitchFamily="34" charset="0"/>
              </a:rPr>
              <a:t>Ποιότητα ζωής</a:t>
            </a:r>
            <a:endParaRPr lang="el-GR" sz="2000" b="1" dirty="0">
              <a:solidFill>
                <a:prstClr val="black"/>
              </a:solidFill>
              <a:cs typeface="Arial" pitchFamily="34" charset="0"/>
            </a:endParaRPr>
          </a:p>
        </p:txBody>
      </p:sp>
      <p:sp>
        <p:nvSpPr>
          <p:cNvPr id="6" name="5 - Ορθογώνιο"/>
          <p:cNvSpPr/>
          <p:nvPr/>
        </p:nvSpPr>
        <p:spPr>
          <a:xfrm>
            <a:off x="505189" y="5023030"/>
            <a:ext cx="2313167" cy="1015663"/>
          </a:xfrm>
          <a:prstGeom prst="rect">
            <a:avLst/>
          </a:prstGeom>
        </p:spPr>
        <p:txBody>
          <a:bodyPr wrap="square">
            <a:spAutoFit/>
          </a:bodyPr>
          <a:lstStyle/>
          <a:p>
            <a:pPr lvl="0" eaLnBrk="0" fontAlgn="base" hangingPunct="0">
              <a:spcBef>
                <a:spcPct val="0"/>
              </a:spcBef>
              <a:spcAft>
                <a:spcPct val="0"/>
              </a:spcAft>
            </a:pPr>
            <a:r>
              <a:rPr lang="el-GR" sz="2000" b="1" dirty="0">
                <a:solidFill>
                  <a:prstClr val="black"/>
                </a:solidFill>
                <a:ea typeface="Times New Roman" pitchFamily="18" charset="0"/>
                <a:cs typeface="Arial" pitchFamily="34" charset="0"/>
              </a:rPr>
              <a:t>Προστασία Φυσικού Περιβάλλοντος</a:t>
            </a:r>
            <a:endParaRPr lang="el-GR" sz="2000" b="1" dirty="0">
              <a:solidFill>
                <a:prstClr val="black"/>
              </a:solidFill>
              <a:cs typeface="Arial" pitchFamily="34" charset="0"/>
            </a:endParaRPr>
          </a:p>
        </p:txBody>
      </p:sp>
      <p:sp>
        <p:nvSpPr>
          <p:cNvPr id="7" name="6 - Ορθογώνιο"/>
          <p:cNvSpPr/>
          <p:nvPr/>
        </p:nvSpPr>
        <p:spPr>
          <a:xfrm>
            <a:off x="4739013" y="1290180"/>
            <a:ext cx="2538609" cy="4447371"/>
          </a:xfrm>
          <a:prstGeom prst="rect">
            <a:avLst/>
          </a:prstGeom>
        </p:spPr>
        <p:txBody>
          <a:bodyPr wrap="square">
            <a:spAutoFit/>
          </a:bodyPr>
          <a:lstStyle/>
          <a:p>
            <a:pPr marL="228600" lvl="0" indent="-228600" fontAlgn="base">
              <a:spcAft>
                <a:spcPts val="4200"/>
              </a:spcAft>
              <a:buFont typeface="+mj-lt"/>
              <a:buAutoNum type="arabicPeriod"/>
            </a:pPr>
            <a:r>
              <a:rPr lang="el-GR" sz="2000" b="1" dirty="0">
                <a:ea typeface="Times New Roman" pitchFamily="18" charset="0"/>
                <a:cs typeface="Arial" pitchFamily="34" charset="0"/>
              </a:rPr>
              <a:t>Δασική Παραγωγή</a:t>
            </a:r>
            <a:endParaRPr lang="en-US" sz="2000" b="1" dirty="0">
              <a:ea typeface="Times New Roman" pitchFamily="18" charset="0"/>
              <a:cs typeface="Arial" pitchFamily="34" charset="0"/>
            </a:endParaRPr>
          </a:p>
          <a:p>
            <a:pPr marL="228600" lvl="0" indent="-228600" fontAlgn="base">
              <a:spcAft>
                <a:spcPts val="6000"/>
              </a:spcAft>
              <a:buFont typeface="+mj-lt"/>
              <a:buAutoNum type="arabicPeriod"/>
            </a:pPr>
            <a:endParaRPr lang="el-GR" b="1" dirty="0">
              <a:latin typeface="Arial" pitchFamily="34" charset="0"/>
              <a:ea typeface="Times New Roman" pitchFamily="18" charset="0"/>
              <a:cs typeface="Arial" pitchFamily="34" charset="0"/>
            </a:endParaRPr>
          </a:p>
          <a:p>
            <a:pPr marL="228600" lvl="0" indent="-228600" eaLnBrk="0" fontAlgn="base" hangingPunct="0">
              <a:spcBef>
                <a:spcPct val="0"/>
              </a:spcBef>
              <a:spcAft>
                <a:spcPts val="6000"/>
              </a:spcAft>
              <a:buFont typeface="+mj-lt"/>
              <a:buAutoNum type="arabicPeriod"/>
            </a:pPr>
            <a:r>
              <a:rPr lang="el-GR" sz="2000" b="1" dirty="0">
                <a:ea typeface="Times New Roman" pitchFamily="18" charset="0"/>
                <a:cs typeface="Arial" pitchFamily="34" charset="0"/>
              </a:rPr>
              <a:t>Δασική Αναψυχή</a:t>
            </a:r>
            <a:endParaRPr lang="en-US" sz="2000" b="1" dirty="0">
              <a:cs typeface="Arial" pitchFamily="34" charset="0"/>
            </a:endParaRPr>
          </a:p>
          <a:p>
            <a:pPr marL="228600" lvl="0" indent="-228600" eaLnBrk="0" fontAlgn="base" hangingPunct="0">
              <a:spcBef>
                <a:spcPts val="3600"/>
              </a:spcBef>
              <a:buFont typeface="+mj-lt"/>
              <a:buAutoNum type="arabicPeriod"/>
            </a:pPr>
            <a:r>
              <a:rPr lang="el-GR" sz="2000" b="1" dirty="0">
                <a:ea typeface="Times New Roman" pitchFamily="18" charset="0"/>
                <a:cs typeface="Arial" pitchFamily="34" charset="0"/>
              </a:rPr>
              <a:t>Προστασία Δασικών Οικοσυστημάτων</a:t>
            </a:r>
            <a:endParaRPr lang="el-GR" sz="2000" b="1" dirty="0">
              <a:cs typeface="Arial" pitchFamily="34" charset="0"/>
            </a:endParaRPr>
          </a:p>
        </p:txBody>
      </p:sp>
      <p:sp>
        <p:nvSpPr>
          <p:cNvPr id="8" name="7 - Ορθογώνιο"/>
          <p:cNvSpPr/>
          <p:nvPr/>
        </p:nvSpPr>
        <p:spPr>
          <a:xfrm>
            <a:off x="8008307" y="1161633"/>
            <a:ext cx="3691003" cy="5062924"/>
          </a:xfrm>
          <a:prstGeom prst="rect">
            <a:avLst/>
          </a:prstGeom>
        </p:spPr>
        <p:txBody>
          <a:bodyPr wrap="square">
            <a:spAutoFit/>
          </a:bodyPr>
          <a:lstStyle/>
          <a:p>
            <a:pPr lvl="0" fontAlgn="base">
              <a:spcBef>
                <a:spcPct val="0"/>
              </a:spcBef>
              <a:spcAft>
                <a:spcPct val="0"/>
              </a:spcAft>
              <a:buFontTx/>
              <a:buChar char="•"/>
            </a:pPr>
            <a:r>
              <a:rPr lang="el-GR" sz="1700" b="1" dirty="0">
                <a:solidFill>
                  <a:srgbClr val="FCBD24"/>
                </a:solidFill>
                <a:ea typeface="Times New Roman" pitchFamily="18" charset="0"/>
                <a:cs typeface="Arial" pitchFamily="34" charset="0"/>
              </a:rPr>
              <a:t>Ξύλο και εν γένει δασική βιομάζα</a:t>
            </a:r>
            <a:endParaRPr lang="el-GR" sz="1700" b="1" dirty="0">
              <a:solidFill>
                <a:srgbClr val="FCBD24"/>
              </a:solidFill>
              <a:cs typeface="Arial" pitchFamily="34" charset="0"/>
            </a:endParaRPr>
          </a:p>
          <a:p>
            <a:pPr lvl="0" eaLnBrk="0" fontAlgn="base" hangingPunct="0">
              <a:spcBef>
                <a:spcPct val="0"/>
              </a:spcBef>
              <a:spcAft>
                <a:spcPct val="0"/>
              </a:spcAft>
              <a:buFontTx/>
              <a:buChar char="•"/>
            </a:pPr>
            <a:r>
              <a:rPr lang="el-GR" sz="1700" b="1" dirty="0">
                <a:solidFill>
                  <a:srgbClr val="FCBD24"/>
                </a:solidFill>
                <a:ea typeface="Times New Roman" pitchFamily="18" charset="0"/>
                <a:cs typeface="Arial" pitchFamily="34" charset="0"/>
              </a:rPr>
              <a:t>Βοσκήσιμη ύλη</a:t>
            </a:r>
            <a:endParaRPr lang="el-GR" sz="1700" b="1" dirty="0">
              <a:solidFill>
                <a:srgbClr val="FCBD24"/>
              </a:solidFill>
              <a:cs typeface="Arial" pitchFamily="34" charset="0"/>
            </a:endParaRPr>
          </a:p>
          <a:p>
            <a:pPr lvl="0" eaLnBrk="0" fontAlgn="base" hangingPunct="0">
              <a:spcBef>
                <a:spcPct val="0"/>
              </a:spcBef>
              <a:spcAft>
                <a:spcPct val="0"/>
              </a:spcAft>
              <a:buFontTx/>
              <a:buChar char="•"/>
            </a:pPr>
            <a:r>
              <a:rPr lang="el-GR" sz="1700" b="1" dirty="0">
                <a:solidFill>
                  <a:srgbClr val="FCBD24"/>
                </a:solidFill>
                <a:ea typeface="Times New Roman" pitchFamily="18" charset="0"/>
                <a:cs typeface="Arial" pitchFamily="34" charset="0"/>
              </a:rPr>
              <a:t>Ρητίνη</a:t>
            </a:r>
            <a:endParaRPr lang="el-GR" sz="1700" b="1" dirty="0">
              <a:solidFill>
                <a:srgbClr val="FCBD24"/>
              </a:solidFill>
              <a:cs typeface="Arial" pitchFamily="34" charset="0"/>
            </a:endParaRPr>
          </a:p>
          <a:p>
            <a:pPr lvl="0" eaLnBrk="0" fontAlgn="base" hangingPunct="0">
              <a:spcBef>
                <a:spcPct val="0"/>
              </a:spcBef>
              <a:spcAft>
                <a:spcPct val="0"/>
              </a:spcAft>
              <a:buFontTx/>
              <a:buChar char="•"/>
            </a:pPr>
            <a:r>
              <a:rPr lang="el-GR" sz="1700" b="1" dirty="0">
                <a:solidFill>
                  <a:srgbClr val="FCBD24"/>
                </a:solidFill>
                <a:ea typeface="Times New Roman" pitchFamily="18" charset="0"/>
                <a:cs typeface="Arial" pitchFamily="34" charset="0"/>
              </a:rPr>
              <a:t>Αρωματικά φυτά, μανιτάρια</a:t>
            </a:r>
          </a:p>
          <a:p>
            <a:pPr lvl="0" eaLnBrk="0" fontAlgn="base" hangingPunct="0">
              <a:spcBef>
                <a:spcPct val="0"/>
              </a:spcBef>
              <a:spcAft>
                <a:spcPct val="0"/>
              </a:spcAft>
              <a:buFontTx/>
              <a:buChar char="•"/>
            </a:pPr>
            <a:r>
              <a:rPr lang="el-GR" sz="1700" b="1" dirty="0">
                <a:solidFill>
                  <a:srgbClr val="FCBD24"/>
                </a:solidFill>
                <a:ea typeface="Times New Roman" pitchFamily="18" charset="0"/>
                <a:cs typeface="Arial" pitchFamily="34" charset="0"/>
              </a:rPr>
              <a:t>Μελισσοκομία</a:t>
            </a:r>
            <a:endParaRPr lang="en-US" sz="1700" b="1" dirty="0">
              <a:solidFill>
                <a:srgbClr val="FCBD24"/>
              </a:solidFill>
              <a:ea typeface="Times New Roman" pitchFamily="18" charset="0"/>
              <a:cs typeface="Arial" pitchFamily="34" charset="0"/>
            </a:endParaRPr>
          </a:p>
          <a:p>
            <a:pPr lvl="0" eaLnBrk="0" fontAlgn="base" hangingPunct="0">
              <a:spcBef>
                <a:spcPct val="0"/>
              </a:spcBef>
              <a:spcAft>
                <a:spcPct val="0"/>
              </a:spcAft>
            </a:pPr>
            <a:endParaRPr lang="el-GR" sz="1700" b="1" dirty="0">
              <a:solidFill>
                <a:srgbClr val="FCBD24"/>
              </a:solidFill>
              <a:cs typeface="Arial" pitchFamily="34" charset="0"/>
            </a:endParaRPr>
          </a:p>
          <a:p>
            <a:pPr lvl="0" eaLnBrk="0" fontAlgn="base" hangingPunct="0">
              <a:spcBef>
                <a:spcPct val="0"/>
              </a:spcBef>
              <a:spcAft>
                <a:spcPct val="0"/>
              </a:spcAft>
              <a:buFontTx/>
              <a:buChar char="•"/>
            </a:pPr>
            <a:r>
              <a:rPr lang="el-GR" sz="1700" b="1" dirty="0">
                <a:solidFill>
                  <a:srgbClr val="FCBD24"/>
                </a:solidFill>
                <a:ea typeface="Times New Roman" pitchFamily="18" charset="0"/>
                <a:cs typeface="Arial" pitchFamily="34" charset="0"/>
              </a:rPr>
              <a:t>Αισθητική τοπίου</a:t>
            </a:r>
            <a:endParaRPr lang="el-GR" sz="1700" b="1" dirty="0">
              <a:solidFill>
                <a:srgbClr val="FCBD24"/>
              </a:solidFill>
              <a:cs typeface="Arial" pitchFamily="34" charset="0"/>
            </a:endParaRPr>
          </a:p>
          <a:p>
            <a:pPr lvl="0" eaLnBrk="0" fontAlgn="base" hangingPunct="0">
              <a:spcBef>
                <a:spcPct val="0"/>
              </a:spcBef>
              <a:spcAft>
                <a:spcPct val="0"/>
              </a:spcAft>
              <a:buFontTx/>
              <a:buChar char="•"/>
            </a:pPr>
            <a:r>
              <a:rPr lang="el-GR" sz="1700" b="1" dirty="0">
                <a:solidFill>
                  <a:srgbClr val="FCBD24"/>
                </a:solidFill>
                <a:ea typeface="Times New Roman" pitchFamily="18" charset="0"/>
                <a:cs typeface="Arial" pitchFamily="34" charset="0"/>
              </a:rPr>
              <a:t>Φυσικές εμπειρίες</a:t>
            </a:r>
            <a:endParaRPr lang="el-GR" sz="1700" b="1" dirty="0">
              <a:solidFill>
                <a:srgbClr val="FCBD24"/>
              </a:solidFill>
              <a:cs typeface="Arial" pitchFamily="34" charset="0"/>
            </a:endParaRPr>
          </a:p>
          <a:p>
            <a:pPr lvl="0" eaLnBrk="0" fontAlgn="base" hangingPunct="0">
              <a:spcBef>
                <a:spcPct val="0"/>
              </a:spcBef>
              <a:spcAft>
                <a:spcPct val="0"/>
              </a:spcAft>
              <a:buFontTx/>
              <a:buChar char="•"/>
            </a:pPr>
            <a:r>
              <a:rPr lang="el-GR" sz="1700" b="1" dirty="0">
                <a:solidFill>
                  <a:srgbClr val="FCBD24"/>
                </a:solidFill>
                <a:ea typeface="Times New Roman" pitchFamily="18" charset="0"/>
                <a:cs typeface="Arial" pitchFamily="34" charset="0"/>
              </a:rPr>
              <a:t>Υγιεινή επίδραση</a:t>
            </a:r>
            <a:endParaRPr lang="el-GR" sz="1700" b="1" dirty="0">
              <a:solidFill>
                <a:srgbClr val="FCBD24"/>
              </a:solidFill>
              <a:cs typeface="Arial" pitchFamily="34" charset="0"/>
            </a:endParaRPr>
          </a:p>
          <a:p>
            <a:pPr lvl="0" eaLnBrk="0" fontAlgn="base" hangingPunct="0">
              <a:spcBef>
                <a:spcPct val="0"/>
              </a:spcBef>
              <a:spcAft>
                <a:spcPct val="0"/>
              </a:spcAft>
              <a:buFontTx/>
              <a:buChar char="•"/>
            </a:pPr>
            <a:r>
              <a:rPr lang="el-GR" sz="1700" b="1" dirty="0">
                <a:solidFill>
                  <a:srgbClr val="FCBD24"/>
                </a:solidFill>
                <a:ea typeface="Times New Roman" pitchFamily="18" charset="0"/>
                <a:cs typeface="Arial" pitchFamily="34" charset="0"/>
              </a:rPr>
              <a:t>Ευκαιρίες θήρας</a:t>
            </a:r>
            <a:endParaRPr lang="el-GR" sz="1700" b="1" dirty="0">
              <a:solidFill>
                <a:srgbClr val="FCBD24"/>
              </a:solidFill>
              <a:cs typeface="Arial" pitchFamily="34" charset="0"/>
            </a:endParaRPr>
          </a:p>
          <a:p>
            <a:pPr lvl="0" eaLnBrk="0" fontAlgn="base" hangingPunct="0">
              <a:spcBef>
                <a:spcPct val="0"/>
              </a:spcBef>
              <a:spcAft>
                <a:spcPct val="0"/>
              </a:spcAft>
              <a:buFontTx/>
              <a:buChar char="•"/>
            </a:pPr>
            <a:r>
              <a:rPr lang="el-GR" sz="1700" b="1" dirty="0">
                <a:solidFill>
                  <a:srgbClr val="FCBD24"/>
                </a:solidFill>
                <a:ea typeface="Times New Roman" pitchFamily="18" charset="0"/>
                <a:cs typeface="Arial" pitchFamily="34" charset="0"/>
              </a:rPr>
              <a:t>Ορειβασία, εναλλακτικός τουρισμός</a:t>
            </a:r>
            <a:endParaRPr lang="en-US" sz="1700" b="1" dirty="0">
              <a:solidFill>
                <a:srgbClr val="FCBD24"/>
              </a:solidFill>
              <a:ea typeface="Times New Roman" pitchFamily="18" charset="0"/>
              <a:cs typeface="Arial" pitchFamily="34" charset="0"/>
            </a:endParaRPr>
          </a:p>
          <a:p>
            <a:pPr lvl="0" eaLnBrk="0" fontAlgn="base" hangingPunct="0">
              <a:spcBef>
                <a:spcPct val="0"/>
              </a:spcBef>
              <a:spcAft>
                <a:spcPct val="0"/>
              </a:spcAft>
              <a:buFontTx/>
              <a:buChar char="•"/>
            </a:pPr>
            <a:endParaRPr lang="en-US" sz="1700" b="1" dirty="0">
              <a:solidFill>
                <a:srgbClr val="FCBD24"/>
              </a:solidFill>
              <a:cs typeface="Arial" pitchFamily="34" charset="0"/>
            </a:endParaRPr>
          </a:p>
          <a:p>
            <a:pPr lvl="0" eaLnBrk="0" fontAlgn="base" hangingPunct="0">
              <a:spcBef>
                <a:spcPct val="0"/>
              </a:spcBef>
              <a:spcAft>
                <a:spcPct val="0"/>
              </a:spcAft>
            </a:pPr>
            <a:endParaRPr lang="en-US" sz="1700" b="1" dirty="0">
              <a:solidFill>
                <a:srgbClr val="FCBD24"/>
              </a:solidFill>
              <a:cs typeface="Arial" pitchFamily="34" charset="0"/>
            </a:endParaRPr>
          </a:p>
          <a:p>
            <a:pPr lvl="0" eaLnBrk="0" fontAlgn="base" hangingPunct="0">
              <a:spcBef>
                <a:spcPct val="0"/>
              </a:spcBef>
              <a:spcAft>
                <a:spcPct val="0"/>
              </a:spcAft>
              <a:buFontTx/>
              <a:buChar char="•"/>
            </a:pPr>
            <a:r>
              <a:rPr lang="el-GR" sz="1700" b="1" dirty="0">
                <a:solidFill>
                  <a:srgbClr val="FCBD24"/>
                </a:solidFill>
                <a:ea typeface="Times New Roman" pitchFamily="18" charset="0"/>
                <a:cs typeface="Arial" pitchFamily="34" charset="0"/>
              </a:rPr>
              <a:t>Διατήρηση άγριας ζωής</a:t>
            </a:r>
            <a:endParaRPr lang="el-GR" sz="1700" b="1" dirty="0">
              <a:solidFill>
                <a:srgbClr val="FCBD24"/>
              </a:solidFill>
              <a:cs typeface="Arial" pitchFamily="34" charset="0"/>
            </a:endParaRPr>
          </a:p>
          <a:p>
            <a:pPr lvl="0" eaLnBrk="0" fontAlgn="base" hangingPunct="0">
              <a:spcBef>
                <a:spcPct val="0"/>
              </a:spcBef>
              <a:spcAft>
                <a:spcPct val="0"/>
              </a:spcAft>
              <a:buFontTx/>
              <a:buChar char="•"/>
            </a:pPr>
            <a:r>
              <a:rPr lang="el-GR" sz="1700" b="1" dirty="0">
                <a:solidFill>
                  <a:srgbClr val="FCBD24"/>
                </a:solidFill>
                <a:ea typeface="Times New Roman" pitchFamily="18" charset="0"/>
                <a:cs typeface="Arial" pitchFamily="34" charset="0"/>
              </a:rPr>
              <a:t>Προστασία / δυναμικό </a:t>
            </a:r>
            <a:r>
              <a:rPr lang="en-US" sz="1700" b="1" dirty="0">
                <a:solidFill>
                  <a:srgbClr val="FCBD24"/>
                </a:solidFill>
                <a:ea typeface="Times New Roman" pitchFamily="18" charset="0"/>
                <a:cs typeface="Arial" pitchFamily="34" charset="0"/>
              </a:rPr>
              <a:t> </a:t>
            </a:r>
            <a:r>
              <a:rPr lang="el-GR" sz="1700" b="1" dirty="0">
                <a:solidFill>
                  <a:srgbClr val="FCBD24"/>
                </a:solidFill>
                <a:ea typeface="Times New Roman" pitchFamily="18" charset="0"/>
                <a:cs typeface="Arial" pitchFamily="34" charset="0"/>
              </a:rPr>
              <a:t>διήθησης υδρολογικού κύκλου</a:t>
            </a:r>
            <a:endParaRPr lang="el-GR" sz="1700" b="1" dirty="0">
              <a:solidFill>
                <a:srgbClr val="FCBD24"/>
              </a:solidFill>
              <a:cs typeface="Arial" pitchFamily="34" charset="0"/>
            </a:endParaRPr>
          </a:p>
          <a:p>
            <a:pPr lvl="0" eaLnBrk="0" fontAlgn="base" hangingPunct="0">
              <a:spcBef>
                <a:spcPct val="0"/>
              </a:spcBef>
              <a:spcAft>
                <a:spcPct val="0"/>
              </a:spcAft>
              <a:buFontTx/>
              <a:buChar char="•"/>
            </a:pPr>
            <a:r>
              <a:rPr lang="el-GR" sz="1700" b="1" dirty="0">
                <a:solidFill>
                  <a:srgbClr val="FCBD24"/>
                </a:solidFill>
                <a:ea typeface="Times New Roman" pitchFamily="18" charset="0"/>
                <a:cs typeface="Arial" pitchFamily="34" charset="0"/>
              </a:rPr>
              <a:t>Αύξηση της ανθεκτικότητας και μείωση της τρωτότητας στις απειλές (Διάβρωση, δασικές πυρκαγιές </a:t>
            </a:r>
            <a:r>
              <a:rPr lang="el-GR" sz="1700" b="1" dirty="0" err="1">
                <a:solidFill>
                  <a:srgbClr val="FCBD24"/>
                </a:solidFill>
                <a:ea typeface="Times New Roman" pitchFamily="18" charset="0"/>
                <a:cs typeface="Arial" pitchFamily="34" charset="0"/>
              </a:rPr>
              <a:t>κλπ</a:t>
            </a:r>
            <a:r>
              <a:rPr lang="el-GR" sz="1700" b="1" dirty="0">
                <a:solidFill>
                  <a:srgbClr val="FCBD24"/>
                </a:solidFill>
                <a:ea typeface="Times New Roman" pitchFamily="18" charset="0"/>
                <a:cs typeface="Arial" pitchFamily="34" charset="0"/>
              </a:rPr>
              <a:t>)</a:t>
            </a:r>
            <a:endParaRPr lang="el-GR" sz="1700" b="1" dirty="0">
              <a:solidFill>
                <a:srgbClr val="FCBD24"/>
              </a:solidFill>
            </a:endParaRPr>
          </a:p>
        </p:txBody>
      </p:sp>
      <p:cxnSp>
        <p:nvCxnSpPr>
          <p:cNvPr id="10" name="9 - Ευθεία γραμμή σύνδεσης"/>
          <p:cNvCxnSpPr>
            <a:cxnSpLocks/>
          </p:cNvCxnSpPr>
          <p:nvPr/>
        </p:nvCxnSpPr>
        <p:spPr>
          <a:xfrm flipH="1">
            <a:off x="7834497" y="1215025"/>
            <a:ext cx="19322" cy="1190065"/>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12 - Ευθεία γραμμή σύνδεσης"/>
          <p:cNvCxnSpPr/>
          <p:nvPr/>
        </p:nvCxnSpPr>
        <p:spPr>
          <a:xfrm rot="16200000" flipH="1">
            <a:off x="7265358" y="3437221"/>
            <a:ext cx="1202499" cy="1252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17 - Ευθεία γραμμή σύνδεσης"/>
          <p:cNvCxnSpPr>
            <a:cxnSpLocks/>
          </p:cNvCxnSpPr>
          <p:nvPr/>
        </p:nvCxnSpPr>
        <p:spPr>
          <a:xfrm>
            <a:off x="7836086" y="4603588"/>
            <a:ext cx="0" cy="143510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20 - Ευθύγραμμο βέλος σύνδεσης"/>
          <p:cNvCxnSpPr/>
          <p:nvPr/>
        </p:nvCxnSpPr>
        <p:spPr>
          <a:xfrm rot="10800000" flipV="1">
            <a:off x="2390778" y="1514474"/>
            <a:ext cx="2295523" cy="19049"/>
          </a:xfrm>
          <a:prstGeom prst="straightConnector1">
            <a:avLst/>
          </a:prstGeom>
          <a:ln w="28575">
            <a:solidFill>
              <a:schemeClr val="accent4"/>
            </a:solidFill>
            <a:tailEnd type="arrow"/>
          </a:ln>
        </p:spPr>
        <p:style>
          <a:lnRef idx="1">
            <a:schemeClr val="accent1"/>
          </a:lnRef>
          <a:fillRef idx="0">
            <a:schemeClr val="accent1"/>
          </a:fillRef>
          <a:effectRef idx="0">
            <a:schemeClr val="accent1"/>
          </a:effectRef>
          <a:fontRef idx="minor">
            <a:schemeClr val="tx1"/>
          </a:fontRef>
        </p:style>
      </p:cxnSp>
      <p:cxnSp>
        <p:nvCxnSpPr>
          <p:cNvPr id="26" name="25 - Ευθύγραμμο βέλος σύνδεσης"/>
          <p:cNvCxnSpPr/>
          <p:nvPr/>
        </p:nvCxnSpPr>
        <p:spPr>
          <a:xfrm rot="10800000" flipV="1">
            <a:off x="2543175" y="3381374"/>
            <a:ext cx="2095502" cy="542925"/>
          </a:xfrm>
          <a:prstGeom prst="straightConnector1">
            <a:avLst/>
          </a:prstGeom>
          <a:ln w="28575">
            <a:solidFill>
              <a:schemeClr val="accent4"/>
            </a:solidFill>
            <a:tailEnd type="arrow"/>
          </a:ln>
        </p:spPr>
        <p:style>
          <a:lnRef idx="1">
            <a:schemeClr val="accent1"/>
          </a:lnRef>
          <a:fillRef idx="0">
            <a:schemeClr val="accent1"/>
          </a:fillRef>
          <a:effectRef idx="0">
            <a:schemeClr val="accent1"/>
          </a:effectRef>
          <a:fontRef idx="minor">
            <a:schemeClr val="tx1"/>
          </a:fontRef>
        </p:style>
      </p:cxnSp>
      <p:cxnSp>
        <p:nvCxnSpPr>
          <p:cNvPr id="29" name="28 - Ευθύγραμμο βέλος σύνδεσης"/>
          <p:cNvCxnSpPr/>
          <p:nvPr/>
        </p:nvCxnSpPr>
        <p:spPr>
          <a:xfrm rot="10800000" flipV="1">
            <a:off x="2492683" y="5114924"/>
            <a:ext cx="2222192" cy="246215"/>
          </a:xfrm>
          <a:prstGeom prst="straightConnector1">
            <a:avLst/>
          </a:prstGeom>
          <a:ln w="28575">
            <a:solidFill>
              <a:schemeClr val="accent4"/>
            </a:solidFill>
            <a:tailEnd type="arrow"/>
          </a:ln>
        </p:spPr>
        <p:style>
          <a:lnRef idx="1">
            <a:schemeClr val="accent1"/>
          </a:lnRef>
          <a:fillRef idx="0">
            <a:schemeClr val="accent1"/>
          </a:fillRef>
          <a:effectRef idx="0">
            <a:schemeClr val="accent1"/>
          </a:effectRef>
          <a:fontRef idx="minor">
            <a:schemeClr val="tx1"/>
          </a:fontRef>
        </p:style>
      </p:cxnSp>
      <p:cxnSp>
        <p:nvCxnSpPr>
          <p:cNvPr id="32" name="31 - Ευθύγραμμο βέλος σύνδεσης"/>
          <p:cNvCxnSpPr/>
          <p:nvPr/>
        </p:nvCxnSpPr>
        <p:spPr>
          <a:xfrm rot="10800000" flipV="1">
            <a:off x="2229638" y="1504950"/>
            <a:ext cx="2437613" cy="1087938"/>
          </a:xfrm>
          <a:prstGeom prst="straightConnector1">
            <a:avLst/>
          </a:prstGeom>
          <a:ln>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35" name="34 - Ευθύγραμμο βέλος σύνδεσης"/>
          <p:cNvCxnSpPr/>
          <p:nvPr/>
        </p:nvCxnSpPr>
        <p:spPr>
          <a:xfrm rot="5400000">
            <a:off x="2497378" y="1609991"/>
            <a:ext cx="2255861" cy="2064835"/>
          </a:xfrm>
          <a:prstGeom prst="straightConnector1">
            <a:avLst/>
          </a:prstGeom>
          <a:ln>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37" name="36 - Ευθύγραμμο βέλος σύνδεσης"/>
          <p:cNvCxnSpPr/>
          <p:nvPr/>
        </p:nvCxnSpPr>
        <p:spPr>
          <a:xfrm rot="5400000">
            <a:off x="1673923" y="2129817"/>
            <a:ext cx="3599145" cy="2387511"/>
          </a:xfrm>
          <a:prstGeom prst="straightConnector1">
            <a:avLst/>
          </a:prstGeom>
          <a:ln>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39" name="38 - Ευθύγραμμο βέλος σύνδεσης"/>
          <p:cNvCxnSpPr/>
          <p:nvPr/>
        </p:nvCxnSpPr>
        <p:spPr>
          <a:xfrm rot="10800000">
            <a:off x="2324103" y="1704976"/>
            <a:ext cx="2295523" cy="1666875"/>
          </a:xfrm>
          <a:prstGeom prst="straightConnector1">
            <a:avLst/>
          </a:prstGeom>
          <a:ln>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42" name="41 - Ευθύγραμμο βέλος σύνδεσης"/>
          <p:cNvCxnSpPr/>
          <p:nvPr/>
        </p:nvCxnSpPr>
        <p:spPr>
          <a:xfrm rot="10800000">
            <a:off x="2254689" y="2830889"/>
            <a:ext cx="2364936" cy="569537"/>
          </a:xfrm>
          <a:prstGeom prst="straightConnector1">
            <a:avLst/>
          </a:prstGeom>
          <a:ln>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45" name="44 - Ευθύγραμμο βέλος σύνδεσης"/>
          <p:cNvCxnSpPr/>
          <p:nvPr/>
        </p:nvCxnSpPr>
        <p:spPr>
          <a:xfrm rot="10800000" flipV="1">
            <a:off x="2369381" y="3390900"/>
            <a:ext cx="2231195" cy="1753250"/>
          </a:xfrm>
          <a:prstGeom prst="straightConnector1">
            <a:avLst/>
          </a:prstGeom>
          <a:ln>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47" name="46 - Ευθύγραμμο βέλος σύνδεσης"/>
          <p:cNvCxnSpPr/>
          <p:nvPr/>
        </p:nvCxnSpPr>
        <p:spPr>
          <a:xfrm rot="10800000">
            <a:off x="2555311" y="4083487"/>
            <a:ext cx="2121465" cy="1031438"/>
          </a:xfrm>
          <a:prstGeom prst="straightConnector1">
            <a:avLst/>
          </a:prstGeom>
          <a:ln>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50" name="49 - Ευθύγραμμο βέλος σύνδεσης"/>
          <p:cNvCxnSpPr/>
          <p:nvPr/>
        </p:nvCxnSpPr>
        <p:spPr>
          <a:xfrm rot="10800000">
            <a:off x="2229636" y="3081404"/>
            <a:ext cx="2475715" cy="2023996"/>
          </a:xfrm>
          <a:prstGeom prst="straightConnector1">
            <a:avLst/>
          </a:prstGeom>
          <a:ln>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53" name="52 - Ευθύγραμμο βέλος σύνδεσης"/>
          <p:cNvCxnSpPr/>
          <p:nvPr/>
        </p:nvCxnSpPr>
        <p:spPr>
          <a:xfrm rot="16200000" flipV="1">
            <a:off x="1895084" y="2276083"/>
            <a:ext cx="3166867" cy="2472717"/>
          </a:xfrm>
          <a:prstGeom prst="straightConnector1">
            <a:avLst/>
          </a:prstGeom>
          <a:ln>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cover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7" name="Google Shape;397;p20"/>
          <p:cNvSpPr/>
          <p:nvPr/>
        </p:nvSpPr>
        <p:spPr>
          <a:xfrm>
            <a:off x="3793551" y="-45199"/>
            <a:ext cx="62365" cy="6938396"/>
          </a:xfrm>
          <a:custGeom>
            <a:avLst/>
            <a:gdLst/>
            <a:ahLst/>
            <a:cxnLst/>
            <a:rect l="l" t="t" r="r" b="b"/>
            <a:pathLst>
              <a:path w="1513" h="166415" extrusionOk="0">
                <a:moveTo>
                  <a:pt x="751" y="1"/>
                </a:moveTo>
                <a:cubicBezTo>
                  <a:pt x="346" y="1"/>
                  <a:pt x="1" y="334"/>
                  <a:pt x="1" y="751"/>
                </a:cubicBezTo>
                <a:lnTo>
                  <a:pt x="1" y="165664"/>
                </a:lnTo>
                <a:cubicBezTo>
                  <a:pt x="1" y="166081"/>
                  <a:pt x="334" y="166414"/>
                  <a:pt x="751" y="166414"/>
                </a:cubicBezTo>
                <a:cubicBezTo>
                  <a:pt x="1167" y="166414"/>
                  <a:pt x="1513" y="166081"/>
                  <a:pt x="1513" y="165664"/>
                </a:cubicBezTo>
                <a:lnTo>
                  <a:pt x="1513" y="751"/>
                </a:lnTo>
                <a:cubicBezTo>
                  <a:pt x="1513" y="334"/>
                  <a:pt x="1167" y="1"/>
                  <a:pt x="751" y="1"/>
                </a:cubicBezTo>
                <a:close/>
              </a:path>
            </a:pathLst>
          </a:custGeom>
          <a:solidFill>
            <a:schemeClr val="lt2"/>
          </a:solidFill>
          <a:ln>
            <a:noFill/>
          </a:ln>
        </p:spPr>
        <p:txBody>
          <a:bodyPr spcFirstLastPara="1" wrap="square" lIns="121900" tIns="121900" rIns="121900" bIns="121900" anchor="ctr" anchorCtr="0">
            <a:noAutofit/>
          </a:bodyPr>
          <a:lstStyle/>
          <a:p>
            <a:pPr algn="ctr"/>
            <a:endParaRPr sz="2400">
              <a:latin typeface="Fira Sans Extra Condensed"/>
              <a:ea typeface="Fira Sans Extra Condensed"/>
              <a:cs typeface="Fira Sans Extra Condensed"/>
              <a:sym typeface="Fira Sans Extra Condensed"/>
            </a:endParaRPr>
          </a:p>
        </p:txBody>
      </p:sp>
      <p:grpSp>
        <p:nvGrpSpPr>
          <p:cNvPr id="408" name="Google Shape;408;p20"/>
          <p:cNvGrpSpPr/>
          <p:nvPr/>
        </p:nvGrpSpPr>
        <p:grpSpPr>
          <a:xfrm>
            <a:off x="3629271" y="5165883"/>
            <a:ext cx="2771459" cy="1305388"/>
            <a:chOff x="2723278" y="2387425"/>
            <a:chExt cx="2078594" cy="979041"/>
          </a:xfrm>
        </p:grpSpPr>
        <p:sp>
          <p:nvSpPr>
            <p:cNvPr id="409" name="Google Shape;409;p20"/>
            <p:cNvSpPr/>
            <p:nvPr/>
          </p:nvSpPr>
          <p:spPr>
            <a:xfrm>
              <a:off x="2723278" y="2405547"/>
              <a:ext cx="1980694" cy="960919"/>
            </a:xfrm>
            <a:custGeom>
              <a:avLst/>
              <a:gdLst/>
              <a:ahLst/>
              <a:cxnLst/>
              <a:rect l="l" t="t" r="r" b="b"/>
              <a:pathLst>
                <a:path w="51793" h="25127" extrusionOk="0">
                  <a:moveTo>
                    <a:pt x="18249" y="1"/>
                  </a:moveTo>
                  <a:cubicBezTo>
                    <a:pt x="16321" y="1"/>
                    <a:pt x="14715" y="1515"/>
                    <a:pt x="14657" y="3431"/>
                  </a:cubicBezTo>
                  <a:lnTo>
                    <a:pt x="14348" y="12599"/>
                  </a:lnTo>
                  <a:cubicBezTo>
                    <a:pt x="14312" y="13708"/>
                    <a:pt x="13396" y="14577"/>
                    <a:pt x="12283" y="14577"/>
                  </a:cubicBezTo>
                  <a:cubicBezTo>
                    <a:pt x="12261" y="14577"/>
                    <a:pt x="12239" y="14576"/>
                    <a:pt x="12216" y="14576"/>
                  </a:cubicBezTo>
                  <a:lnTo>
                    <a:pt x="8871" y="14468"/>
                  </a:lnTo>
                  <a:cubicBezTo>
                    <a:pt x="8121" y="14433"/>
                    <a:pt x="7466" y="14016"/>
                    <a:pt x="7132" y="13397"/>
                  </a:cubicBezTo>
                  <a:cubicBezTo>
                    <a:pt x="6501" y="12301"/>
                    <a:pt x="5334" y="11539"/>
                    <a:pt x="3965" y="11504"/>
                  </a:cubicBezTo>
                  <a:cubicBezTo>
                    <a:pt x="3921" y="11502"/>
                    <a:pt x="3876" y="11501"/>
                    <a:pt x="3832" y="11501"/>
                  </a:cubicBezTo>
                  <a:cubicBezTo>
                    <a:pt x="1807" y="11501"/>
                    <a:pt x="130" y="13084"/>
                    <a:pt x="60" y="15099"/>
                  </a:cubicBezTo>
                  <a:cubicBezTo>
                    <a:pt x="0" y="17159"/>
                    <a:pt x="1632" y="18886"/>
                    <a:pt x="3715" y="18957"/>
                  </a:cubicBezTo>
                  <a:cubicBezTo>
                    <a:pt x="3760" y="18959"/>
                    <a:pt x="3806" y="18959"/>
                    <a:pt x="3850" y="18959"/>
                  </a:cubicBezTo>
                  <a:cubicBezTo>
                    <a:pt x="5164" y="18959"/>
                    <a:pt x="6322" y="18291"/>
                    <a:pt x="7001" y="17266"/>
                  </a:cubicBezTo>
                  <a:cubicBezTo>
                    <a:pt x="7371" y="16700"/>
                    <a:pt x="8021" y="16325"/>
                    <a:pt x="8745" y="16325"/>
                  </a:cubicBezTo>
                  <a:cubicBezTo>
                    <a:pt x="8767" y="16325"/>
                    <a:pt x="8789" y="16325"/>
                    <a:pt x="8811" y="16326"/>
                  </a:cubicBezTo>
                  <a:lnTo>
                    <a:pt x="12157" y="16433"/>
                  </a:lnTo>
                  <a:cubicBezTo>
                    <a:pt x="13300" y="16469"/>
                    <a:pt x="14193" y="17421"/>
                    <a:pt x="14157" y="18540"/>
                  </a:cubicBezTo>
                  <a:lnTo>
                    <a:pt x="14097" y="20481"/>
                  </a:lnTo>
                  <a:cubicBezTo>
                    <a:pt x="14026" y="22434"/>
                    <a:pt x="15586" y="24077"/>
                    <a:pt x="17562" y="24148"/>
                  </a:cubicBezTo>
                  <a:lnTo>
                    <a:pt x="47459" y="25124"/>
                  </a:lnTo>
                  <a:cubicBezTo>
                    <a:pt x="47503" y="25126"/>
                    <a:pt x="47548" y="25127"/>
                    <a:pt x="47592" y="25127"/>
                  </a:cubicBezTo>
                  <a:cubicBezTo>
                    <a:pt x="49520" y="25127"/>
                    <a:pt x="51104" y="23616"/>
                    <a:pt x="51174" y="21695"/>
                  </a:cubicBezTo>
                  <a:lnTo>
                    <a:pt x="51733" y="4658"/>
                  </a:lnTo>
                  <a:cubicBezTo>
                    <a:pt x="51793" y="2693"/>
                    <a:pt x="50245" y="1050"/>
                    <a:pt x="48257" y="991"/>
                  </a:cubicBezTo>
                  <a:lnTo>
                    <a:pt x="18360" y="2"/>
                  </a:lnTo>
                  <a:cubicBezTo>
                    <a:pt x="18323" y="1"/>
                    <a:pt x="18286" y="1"/>
                    <a:pt x="18249" y="1"/>
                  </a:cubicBezTo>
                  <a:close/>
                </a:path>
              </a:pathLst>
            </a:custGeom>
            <a:solidFill>
              <a:srgbClr val="B7B7B7">
                <a:alpha val="55310"/>
              </a:srgbClr>
            </a:solidFill>
            <a:ln>
              <a:noFill/>
            </a:ln>
          </p:spPr>
          <p:txBody>
            <a:bodyPr spcFirstLastPara="1" wrap="square" lIns="121900" tIns="121900" rIns="121900" bIns="121900" anchor="ctr" anchorCtr="0">
              <a:noAutofit/>
            </a:bodyPr>
            <a:lstStyle/>
            <a:p>
              <a:pPr algn="ctr"/>
              <a:endParaRPr sz="2400">
                <a:latin typeface="Fira Sans Extra Condensed"/>
                <a:ea typeface="Fira Sans Extra Condensed"/>
                <a:cs typeface="Fira Sans Extra Condensed"/>
                <a:sym typeface="Fira Sans Extra Condensed"/>
              </a:endParaRPr>
            </a:p>
          </p:txBody>
        </p:sp>
        <p:sp>
          <p:nvSpPr>
            <p:cNvPr id="410" name="Google Shape;410;p20"/>
            <p:cNvSpPr/>
            <p:nvPr/>
          </p:nvSpPr>
          <p:spPr>
            <a:xfrm>
              <a:off x="4624272" y="2643417"/>
              <a:ext cx="177598" cy="256076"/>
            </a:xfrm>
            <a:custGeom>
              <a:avLst/>
              <a:gdLst/>
              <a:ahLst/>
              <a:cxnLst/>
              <a:rect l="l" t="t" r="r" b="b"/>
              <a:pathLst>
                <a:path w="4644" h="6014" extrusionOk="0">
                  <a:moveTo>
                    <a:pt x="0" y="1"/>
                  </a:moveTo>
                  <a:lnTo>
                    <a:pt x="0" y="6014"/>
                  </a:lnTo>
                  <a:lnTo>
                    <a:pt x="1643" y="6014"/>
                  </a:lnTo>
                  <a:cubicBezTo>
                    <a:pt x="3298" y="6014"/>
                    <a:pt x="4643" y="4668"/>
                    <a:pt x="4643" y="3001"/>
                  </a:cubicBezTo>
                  <a:cubicBezTo>
                    <a:pt x="4643" y="2180"/>
                    <a:pt x="4310" y="1430"/>
                    <a:pt x="3762" y="882"/>
                  </a:cubicBezTo>
                  <a:cubicBezTo>
                    <a:pt x="3215" y="334"/>
                    <a:pt x="2465" y="1"/>
                    <a:pt x="1643" y="1"/>
                  </a:cubicBezTo>
                  <a:close/>
                </a:path>
              </a:pathLst>
            </a:custGeom>
            <a:solidFill>
              <a:srgbClr val="1B1BBD"/>
            </a:solidFill>
            <a:ln>
              <a:noFill/>
            </a:ln>
          </p:spPr>
          <p:txBody>
            <a:bodyPr spcFirstLastPara="1" wrap="square" lIns="121900" tIns="121900" rIns="121900" bIns="121900" anchor="ctr" anchorCtr="0">
              <a:noAutofit/>
            </a:bodyPr>
            <a:lstStyle/>
            <a:p>
              <a:pPr algn="ctr"/>
              <a:endParaRPr sz="2400">
                <a:latin typeface="Fira Sans Extra Condensed"/>
                <a:ea typeface="Fira Sans Extra Condensed"/>
                <a:cs typeface="Fira Sans Extra Condensed"/>
                <a:sym typeface="Fira Sans Extra Condensed"/>
              </a:endParaRPr>
            </a:p>
          </p:txBody>
        </p:sp>
        <p:sp>
          <p:nvSpPr>
            <p:cNvPr id="411" name="Google Shape;411;p20"/>
            <p:cNvSpPr/>
            <p:nvPr/>
          </p:nvSpPr>
          <p:spPr>
            <a:xfrm>
              <a:off x="2725573" y="2387840"/>
              <a:ext cx="1939698" cy="923442"/>
            </a:xfrm>
            <a:custGeom>
              <a:avLst/>
              <a:gdLst/>
              <a:ahLst/>
              <a:cxnLst/>
              <a:rect l="l" t="t" r="r" b="b"/>
              <a:pathLst>
                <a:path w="50721" h="24147" extrusionOk="0">
                  <a:moveTo>
                    <a:pt x="17597" y="1"/>
                  </a:moveTo>
                  <a:cubicBezTo>
                    <a:pt x="15633" y="1"/>
                    <a:pt x="14037" y="1585"/>
                    <a:pt x="14037" y="3549"/>
                  </a:cubicBezTo>
                  <a:lnTo>
                    <a:pt x="14037" y="12717"/>
                  </a:lnTo>
                  <a:cubicBezTo>
                    <a:pt x="14037" y="13848"/>
                    <a:pt x="13121" y="14765"/>
                    <a:pt x="11990" y="14765"/>
                  </a:cubicBezTo>
                  <a:lnTo>
                    <a:pt x="8692" y="14765"/>
                  </a:lnTo>
                  <a:cubicBezTo>
                    <a:pt x="7941" y="14765"/>
                    <a:pt x="7287" y="14360"/>
                    <a:pt x="6929" y="13753"/>
                  </a:cubicBezTo>
                  <a:cubicBezTo>
                    <a:pt x="6275" y="12681"/>
                    <a:pt x="5084" y="11955"/>
                    <a:pt x="3739" y="11955"/>
                  </a:cubicBezTo>
                  <a:cubicBezTo>
                    <a:pt x="1679" y="11955"/>
                    <a:pt x="0" y="13634"/>
                    <a:pt x="0" y="15693"/>
                  </a:cubicBezTo>
                  <a:cubicBezTo>
                    <a:pt x="0" y="17753"/>
                    <a:pt x="1679" y="19420"/>
                    <a:pt x="3739" y="19420"/>
                  </a:cubicBezTo>
                  <a:cubicBezTo>
                    <a:pt x="5084" y="19420"/>
                    <a:pt x="6275" y="18706"/>
                    <a:pt x="6929" y="17622"/>
                  </a:cubicBezTo>
                  <a:cubicBezTo>
                    <a:pt x="7287" y="17027"/>
                    <a:pt x="7941" y="16622"/>
                    <a:pt x="8692" y="16622"/>
                  </a:cubicBezTo>
                  <a:lnTo>
                    <a:pt x="11990" y="16622"/>
                  </a:lnTo>
                  <a:cubicBezTo>
                    <a:pt x="13121" y="16622"/>
                    <a:pt x="14037" y="17539"/>
                    <a:pt x="14037" y="18670"/>
                  </a:cubicBezTo>
                  <a:lnTo>
                    <a:pt x="14037" y="20599"/>
                  </a:lnTo>
                  <a:cubicBezTo>
                    <a:pt x="14037" y="22551"/>
                    <a:pt x="15633" y="24147"/>
                    <a:pt x="17597" y="24147"/>
                  </a:cubicBezTo>
                  <a:lnTo>
                    <a:pt x="47173" y="24147"/>
                  </a:lnTo>
                  <a:cubicBezTo>
                    <a:pt x="49137" y="24147"/>
                    <a:pt x="50721" y="22551"/>
                    <a:pt x="50721" y="20599"/>
                  </a:cubicBezTo>
                  <a:lnTo>
                    <a:pt x="50721" y="3549"/>
                  </a:lnTo>
                  <a:cubicBezTo>
                    <a:pt x="50721" y="1585"/>
                    <a:pt x="49137" y="1"/>
                    <a:pt x="47173" y="1"/>
                  </a:cubicBezTo>
                  <a:close/>
                </a:path>
              </a:pathLst>
            </a:custGeom>
            <a:solidFill>
              <a:srgbClr val="FDFDFD"/>
            </a:solidFill>
            <a:ln>
              <a:noFill/>
            </a:ln>
          </p:spPr>
          <p:txBody>
            <a:bodyPr spcFirstLastPara="1" wrap="square" lIns="121900" tIns="121900" rIns="121900" bIns="121900" anchor="ctr" anchorCtr="0">
              <a:noAutofit/>
            </a:bodyPr>
            <a:lstStyle/>
            <a:p>
              <a:pPr algn="ctr"/>
              <a:endParaRPr sz="2400">
                <a:latin typeface="Fira Sans Extra Condensed"/>
                <a:ea typeface="Fira Sans Extra Condensed"/>
                <a:cs typeface="Fira Sans Extra Condensed"/>
                <a:sym typeface="Fira Sans Extra Condensed"/>
              </a:endParaRPr>
            </a:p>
          </p:txBody>
        </p:sp>
        <p:sp>
          <p:nvSpPr>
            <p:cNvPr id="412" name="Google Shape;412;p20"/>
            <p:cNvSpPr/>
            <p:nvPr/>
          </p:nvSpPr>
          <p:spPr>
            <a:xfrm>
              <a:off x="2752419" y="2871873"/>
              <a:ext cx="232247" cy="232247"/>
            </a:xfrm>
            <a:custGeom>
              <a:avLst/>
              <a:gdLst/>
              <a:ahLst/>
              <a:cxnLst/>
              <a:rect l="l" t="t" r="r" b="b"/>
              <a:pathLst>
                <a:path w="6073" h="6073" extrusionOk="0">
                  <a:moveTo>
                    <a:pt x="3037" y="0"/>
                  </a:moveTo>
                  <a:cubicBezTo>
                    <a:pt x="1358" y="0"/>
                    <a:pt x="0" y="1358"/>
                    <a:pt x="0" y="3036"/>
                  </a:cubicBezTo>
                  <a:cubicBezTo>
                    <a:pt x="0" y="4715"/>
                    <a:pt x="1358" y="6072"/>
                    <a:pt x="3037" y="6072"/>
                  </a:cubicBezTo>
                  <a:cubicBezTo>
                    <a:pt x="4715" y="6072"/>
                    <a:pt x="6073" y="4715"/>
                    <a:pt x="6073" y="3036"/>
                  </a:cubicBezTo>
                  <a:cubicBezTo>
                    <a:pt x="6073" y="1358"/>
                    <a:pt x="4715" y="0"/>
                    <a:pt x="3037" y="0"/>
                  </a:cubicBezTo>
                  <a:close/>
                </a:path>
              </a:pathLst>
            </a:custGeom>
            <a:solidFill>
              <a:srgbClr val="4949E7"/>
            </a:solidFill>
            <a:ln>
              <a:noFill/>
            </a:ln>
          </p:spPr>
          <p:txBody>
            <a:bodyPr spcFirstLastPara="1" wrap="square" lIns="121900" tIns="121900" rIns="121900" bIns="121900" anchor="ctr" anchorCtr="0">
              <a:noAutofit/>
            </a:bodyPr>
            <a:lstStyle/>
            <a:p>
              <a:pPr algn="ctr"/>
              <a:endParaRPr sz="2400">
                <a:latin typeface="Fira Sans Extra Condensed"/>
                <a:ea typeface="Fira Sans Extra Condensed"/>
                <a:cs typeface="Fira Sans Extra Condensed"/>
                <a:sym typeface="Fira Sans Extra Condensed"/>
              </a:endParaRPr>
            </a:p>
          </p:txBody>
        </p:sp>
        <p:sp>
          <p:nvSpPr>
            <p:cNvPr id="413" name="Google Shape;413;p20"/>
            <p:cNvSpPr/>
            <p:nvPr/>
          </p:nvSpPr>
          <p:spPr>
            <a:xfrm>
              <a:off x="3195458" y="2417319"/>
              <a:ext cx="1606414" cy="369126"/>
            </a:xfrm>
            <a:custGeom>
              <a:avLst/>
              <a:gdLst/>
              <a:ahLst/>
              <a:cxnLst/>
              <a:rect l="l" t="t" r="r" b="b"/>
              <a:pathLst>
                <a:path w="42006" h="8669" extrusionOk="0">
                  <a:moveTo>
                    <a:pt x="3001" y="1"/>
                  </a:moveTo>
                  <a:cubicBezTo>
                    <a:pt x="1465" y="1"/>
                    <a:pt x="191" y="1168"/>
                    <a:pt x="12" y="2656"/>
                  </a:cubicBezTo>
                  <a:cubicBezTo>
                    <a:pt x="0" y="2775"/>
                    <a:pt x="0" y="2894"/>
                    <a:pt x="0" y="3013"/>
                  </a:cubicBezTo>
                  <a:cubicBezTo>
                    <a:pt x="0" y="4680"/>
                    <a:pt x="1346" y="6025"/>
                    <a:pt x="3001" y="6025"/>
                  </a:cubicBezTo>
                  <a:lnTo>
                    <a:pt x="39005" y="6025"/>
                  </a:lnTo>
                  <a:cubicBezTo>
                    <a:pt x="39827" y="6025"/>
                    <a:pt x="40589" y="6359"/>
                    <a:pt x="41124" y="6906"/>
                  </a:cubicBezTo>
                  <a:cubicBezTo>
                    <a:pt x="41589" y="7371"/>
                    <a:pt x="41898" y="7990"/>
                    <a:pt x="41982" y="8668"/>
                  </a:cubicBezTo>
                  <a:lnTo>
                    <a:pt x="42005" y="8311"/>
                  </a:lnTo>
                  <a:lnTo>
                    <a:pt x="42005" y="3013"/>
                  </a:lnTo>
                  <a:cubicBezTo>
                    <a:pt x="42005" y="2192"/>
                    <a:pt x="41672" y="1430"/>
                    <a:pt x="41124" y="894"/>
                  </a:cubicBezTo>
                  <a:cubicBezTo>
                    <a:pt x="40589" y="346"/>
                    <a:pt x="39827" y="1"/>
                    <a:pt x="39005" y="1"/>
                  </a:cubicBezTo>
                  <a:close/>
                </a:path>
              </a:pathLst>
            </a:custGeom>
            <a:solidFill>
              <a:srgbClr val="B7B7B7">
                <a:alpha val="55310"/>
              </a:srgbClr>
            </a:solidFill>
            <a:ln>
              <a:noFill/>
            </a:ln>
          </p:spPr>
          <p:txBody>
            <a:bodyPr spcFirstLastPara="1" wrap="square" lIns="121900" tIns="121900" rIns="121900" bIns="121900" anchor="ctr" anchorCtr="0">
              <a:noAutofit/>
            </a:bodyPr>
            <a:lstStyle/>
            <a:p>
              <a:pPr algn="ctr"/>
              <a:endParaRPr sz="2400">
                <a:latin typeface="Fira Sans Extra Condensed"/>
                <a:ea typeface="Fira Sans Extra Condensed"/>
                <a:cs typeface="Fira Sans Extra Condensed"/>
                <a:sym typeface="Fira Sans Extra Condensed"/>
              </a:endParaRPr>
            </a:p>
          </p:txBody>
        </p:sp>
        <p:sp>
          <p:nvSpPr>
            <p:cNvPr id="414" name="Google Shape;414;p20"/>
            <p:cNvSpPr/>
            <p:nvPr/>
          </p:nvSpPr>
          <p:spPr>
            <a:xfrm>
              <a:off x="3195458" y="2387428"/>
              <a:ext cx="1606414" cy="383816"/>
            </a:xfrm>
            <a:custGeom>
              <a:avLst/>
              <a:gdLst/>
              <a:ahLst/>
              <a:cxnLst/>
              <a:rect l="l" t="t" r="r" b="b"/>
              <a:pathLst>
                <a:path w="42006" h="9014" extrusionOk="0">
                  <a:moveTo>
                    <a:pt x="3001" y="0"/>
                  </a:moveTo>
                  <a:cubicBezTo>
                    <a:pt x="1346" y="0"/>
                    <a:pt x="0" y="1346"/>
                    <a:pt x="0" y="3013"/>
                  </a:cubicBezTo>
                  <a:cubicBezTo>
                    <a:pt x="0" y="4668"/>
                    <a:pt x="1346" y="6013"/>
                    <a:pt x="3001" y="6013"/>
                  </a:cubicBezTo>
                  <a:lnTo>
                    <a:pt x="39005" y="6013"/>
                  </a:lnTo>
                  <a:cubicBezTo>
                    <a:pt x="39827" y="6013"/>
                    <a:pt x="40577" y="6346"/>
                    <a:pt x="41124" y="6894"/>
                  </a:cubicBezTo>
                  <a:cubicBezTo>
                    <a:pt x="41672" y="7442"/>
                    <a:pt x="42005" y="8192"/>
                    <a:pt x="42005" y="9013"/>
                  </a:cubicBezTo>
                  <a:lnTo>
                    <a:pt x="42005" y="3013"/>
                  </a:lnTo>
                  <a:cubicBezTo>
                    <a:pt x="42005" y="2179"/>
                    <a:pt x="41672" y="1429"/>
                    <a:pt x="41124" y="881"/>
                  </a:cubicBezTo>
                  <a:cubicBezTo>
                    <a:pt x="40577" y="334"/>
                    <a:pt x="39827" y="0"/>
                    <a:pt x="39005" y="0"/>
                  </a:cubicBezTo>
                  <a:close/>
                </a:path>
              </a:pathLst>
            </a:custGeom>
            <a:solidFill>
              <a:srgbClr val="4949E7"/>
            </a:solidFill>
            <a:ln>
              <a:noFill/>
            </a:ln>
          </p:spPr>
          <p:txBody>
            <a:bodyPr spcFirstLastPara="1" wrap="square" lIns="121900" tIns="121900" rIns="121900" bIns="121900" anchor="ctr" anchorCtr="0">
              <a:noAutofit/>
            </a:bodyPr>
            <a:lstStyle/>
            <a:p>
              <a:pPr algn="ctr"/>
              <a:endParaRPr sz="2400">
                <a:latin typeface="Fira Sans Extra Condensed"/>
                <a:ea typeface="Fira Sans Extra Condensed"/>
                <a:cs typeface="Fira Sans Extra Condensed"/>
                <a:sym typeface="Fira Sans Extra Condensed"/>
              </a:endParaRPr>
            </a:p>
          </p:txBody>
        </p:sp>
        <p:sp>
          <p:nvSpPr>
            <p:cNvPr id="415" name="Google Shape;415;p20"/>
            <p:cNvSpPr txBox="1"/>
            <p:nvPr/>
          </p:nvSpPr>
          <p:spPr>
            <a:xfrm>
              <a:off x="3265722" y="2715750"/>
              <a:ext cx="1390200" cy="534900"/>
            </a:xfrm>
            <a:prstGeom prst="rect">
              <a:avLst/>
            </a:prstGeom>
            <a:noFill/>
            <a:ln>
              <a:noFill/>
            </a:ln>
          </p:spPr>
          <p:txBody>
            <a:bodyPr spcFirstLastPara="1" wrap="square" lIns="121900" tIns="121900" rIns="121900" bIns="121900" anchor="ctr" anchorCtr="0">
              <a:noAutofit/>
            </a:bodyPr>
            <a:lstStyle/>
            <a:p>
              <a:pPr algn="ctr"/>
              <a:r>
                <a:rPr lang="el-GR" sz="1600" b="1" dirty="0">
                  <a:solidFill>
                    <a:srgbClr val="434343"/>
                  </a:solidFill>
                  <a:ea typeface="Roboto"/>
                  <a:cs typeface="Roboto"/>
                  <a:sym typeface="Roboto"/>
                </a:rPr>
                <a:t>Επικαιροποίηση προδιαγραφών</a:t>
              </a:r>
              <a:endParaRPr sz="1600" b="1" dirty="0">
                <a:solidFill>
                  <a:srgbClr val="434343"/>
                </a:solidFill>
                <a:ea typeface="Roboto"/>
                <a:cs typeface="Roboto"/>
                <a:sym typeface="Roboto"/>
              </a:endParaRPr>
            </a:p>
          </p:txBody>
        </p:sp>
        <p:sp>
          <p:nvSpPr>
            <p:cNvPr id="416" name="Google Shape;416;p20"/>
            <p:cNvSpPr txBox="1"/>
            <p:nvPr/>
          </p:nvSpPr>
          <p:spPr>
            <a:xfrm>
              <a:off x="3195450" y="2387425"/>
              <a:ext cx="1469700" cy="255900"/>
            </a:xfrm>
            <a:prstGeom prst="rect">
              <a:avLst/>
            </a:prstGeom>
            <a:noFill/>
            <a:ln>
              <a:noFill/>
            </a:ln>
          </p:spPr>
          <p:txBody>
            <a:bodyPr spcFirstLastPara="1" wrap="square" lIns="121900" tIns="121900" rIns="121900" bIns="121900" anchor="ctr" anchorCtr="0">
              <a:noAutofit/>
            </a:bodyPr>
            <a:lstStyle/>
            <a:p>
              <a:pPr algn="ctr"/>
              <a:r>
                <a:rPr lang="en" sz="2400" dirty="0">
                  <a:solidFill>
                    <a:srgbClr val="FFFFFF"/>
                  </a:solidFill>
                  <a:latin typeface="Fira Sans Extra Condensed Medium"/>
                  <a:ea typeface="Fira Sans Extra Condensed Medium"/>
                  <a:cs typeface="Fira Sans Extra Condensed Medium"/>
                  <a:sym typeface="Fira Sans Extra Condensed Medium"/>
                </a:rPr>
                <a:t>202</a:t>
              </a:r>
              <a:r>
                <a:rPr lang="el-GR" sz="2400" dirty="0">
                  <a:solidFill>
                    <a:srgbClr val="FFFFFF"/>
                  </a:solidFill>
                  <a:latin typeface="Fira Sans Extra Condensed Medium"/>
                  <a:ea typeface="Fira Sans Extra Condensed Medium"/>
                  <a:cs typeface="Fira Sans Extra Condensed Medium"/>
                  <a:sym typeface="Fira Sans Extra Condensed Medium"/>
                </a:rPr>
                <a:t>3-2</a:t>
              </a:r>
              <a:r>
                <a:rPr lang="en" sz="2400" dirty="0">
                  <a:solidFill>
                    <a:srgbClr val="FFFFFF"/>
                  </a:solidFill>
                  <a:latin typeface="Fira Sans Extra Condensed Medium"/>
                  <a:ea typeface="Fira Sans Extra Condensed Medium"/>
                  <a:cs typeface="Fira Sans Extra Condensed Medium"/>
                  <a:sym typeface="Fira Sans Extra Condensed Medium"/>
                </a:rPr>
                <a:t>4</a:t>
              </a:r>
              <a:endParaRPr sz="2400" dirty="0">
                <a:solidFill>
                  <a:srgbClr val="FFFFFF"/>
                </a:solidFill>
                <a:latin typeface="Fira Sans Extra Condensed Medium"/>
                <a:ea typeface="Fira Sans Extra Condensed Medium"/>
                <a:cs typeface="Fira Sans Extra Condensed Medium"/>
                <a:sym typeface="Fira Sans Extra Condensed Medium"/>
              </a:endParaRPr>
            </a:p>
          </p:txBody>
        </p:sp>
      </p:grpSp>
      <p:grpSp>
        <p:nvGrpSpPr>
          <p:cNvPr id="417" name="Google Shape;417;p20"/>
          <p:cNvGrpSpPr/>
          <p:nvPr/>
        </p:nvGrpSpPr>
        <p:grpSpPr>
          <a:xfrm>
            <a:off x="3631037" y="1706892"/>
            <a:ext cx="2771459" cy="1305996"/>
            <a:chOff x="2723278" y="1150750"/>
            <a:chExt cx="2078594" cy="979497"/>
          </a:xfrm>
        </p:grpSpPr>
        <p:sp>
          <p:nvSpPr>
            <p:cNvPr id="418" name="Google Shape;418;p20"/>
            <p:cNvSpPr/>
            <p:nvPr/>
          </p:nvSpPr>
          <p:spPr>
            <a:xfrm>
              <a:off x="2723278" y="1169328"/>
              <a:ext cx="1980694" cy="960919"/>
            </a:xfrm>
            <a:custGeom>
              <a:avLst/>
              <a:gdLst/>
              <a:ahLst/>
              <a:cxnLst/>
              <a:rect l="l" t="t" r="r" b="b"/>
              <a:pathLst>
                <a:path w="51793" h="25127" extrusionOk="0">
                  <a:moveTo>
                    <a:pt x="18228" y="1"/>
                  </a:moveTo>
                  <a:cubicBezTo>
                    <a:pt x="16310" y="1"/>
                    <a:pt x="14715" y="1511"/>
                    <a:pt x="14657" y="3432"/>
                  </a:cubicBezTo>
                  <a:lnTo>
                    <a:pt x="14348" y="12588"/>
                  </a:lnTo>
                  <a:cubicBezTo>
                    <a:pt x="14312" y="13697"/>
                    <a:pt x="13396" y="14565"/>
                    <a:pt x="12283" y="14565"/>
                  </a:cubicBezTo>
                  <a:cubicBezTo>
                    <a:pt x="12261" y="14565"/>
                    <a:pt x="12239" y="14565"/>
                    <a:pt x="12216" y="14564"/>
                  </a:cubicBezTo>
                  <a:lnTo>
                    <a:pt x="8871" y="14457"/>
                  </a:lnTo>
                  <a:cubicBezTo>
                    <a:pt x="8121" y="14433"/>
                    <a:pt x="7466" y="14005"/>
                    <a:pt x="7132" y="13397"/>
                  </a:cubicBezTo>
                  <a:cubicBezTo>
                    <a:pt x="6501" y="12302"/>
                    <a:pt x="5334" y="11540"/>
                    <a:pt x="3965" y="11492"/>
                  </a:cubicBezTo>
                  <a:cubicBezTo>
                    <a:pt x="3921" y="11491"/>
                    <a:pt x="3877" y="11490"/>
                    <a:pt x="3833" y="11490"/>
                  </a:cubicBezTo>
                  <a:cubicBezTo>
                    <a:pt x="1808" y="11490"/>
                    <a:pt x="130" y="13084"/>
                    <a:pt x="60" y="15100"/>
                  </a:cubicBezTo>
                  <a:cubicBezTo>
                    <a:pt x="0" y="17160"/>
                    <a:pt x="1632" y="18886"/>
                    <a:pt x="3715" y="18958"/>
                  </a:cubicBezTo>
                  <a:cubicBezTo>
                    <a:pt x="3750" y="18959"/>
                    <a:pt x="3784" y="18959"/>
                    <a:pt x="3818" y="18959"/>
                  </a:cubicBezTo>
                  <a:cubicBezTo>
                    <a:pt x="5145" y="18959"/>
                    <a:pt x="6317" y="18288"/>
                    <a:pt x="7001" y="17267"/>
                  </a:cubicBezTo>
                  <a:cubicBezTo>
                    <a:pt x="7371" y="16690"/>
                    <a:pt x="8020" y="16325"/>
                    <a:pt x="8743" y="16325"/>
                  </a:cubicBezTo>
                  <a:cubicBezTo>
                    <a:pt x="8765" y="16325"/>
                    <a:pt x="8788" y="16326"/>
                    <a:pt x="8811" y="16326"/>
                  </a:cubicBezTo>
                  <a:lnTo>
                    <a:pt x="12157" y="16434"/>
                  </a:lnTo>
                  <a:cubicBezTo>
                    <a:pt x="13300" y="16469"/>
                    <a:pt x="14193" y="17410"/>
                    <a:pt x="14157" y="18541"/>
                  </a:cubicBezTo>
                  <a:lnTo>
                    <a:pt x="14097" y="20470"/>
                  </a:lnTo>
                  <a:cubicBezTo>
                    <a:pt x="14026" y="22434"/>
                    <a:pt x="15586" y="24077"/>
                    <a:pt x="17562" y="24137"/>
                  </a:cubicBezTo>
                  <a:lnTo>
                    <a:pt x="47459" y="25125"/>
                  </a:lnTo>
                  <a:cubicBezTo>
                    <a:pt x="47496" y="25126"/>
                    <a:pt x="47533" y="25127"/>
                    <a:pt x="47570" y="25127"/>
                  </a:cubicBezTo>
                  <a:cubicBezTo>
                    <a:pt x="49509" y="25127"/>
                    <a:pt x="51103" y="23612"/>
                    <a:pt x="51174" y="21696"/>
                  </a:cubicBezTo>
                  <a:lnTo>
                    <a:pt x="51733" y="4646"/>
                  </a:lnTo>
                  <a:cubicBezTo>
                    <a:pt x="51793" y="2694"/>
                    <a:pt x="50245" y="1051"/>
                    <a:pt x="48257" y="979"/>
                  </a:cubicBezTo>
                  <a:lnTo>
                    <a:pt x="18360" y="3"/>
                  </a:lnTo>
                  <a:cubicBezTo>
                    <a:pt x="18316" y="1"/>
                    <a:pt x="18271" y="1"/>
                    <a:pt x="18228" y="1"/>
                  </a:cubicBezTo>
                  <a:close/>
                </a:path>
              </a:pathLst>
            </a:custGeom>
            <a:solidFill>
              <a:srgbClr val="B7B7B7">
                <a:alpha val="55310"/>
              </a:srgbClr>
            </a:solidFill>
            <a:ln>
              <a:noFill/>
            </a:ln>
          </p:spPr>
          <p:txBody>
            <a:bodyPr spcFirstLastPara="1" wrap="square" lIns="121900" tIns="121900" rIns="121900" bIns="121900" anchor="ctr" anchorCtr="0">
              <a:noAutofit/>
            </a:bodyPr>
            <a:lstStyle/>
            <a:p>
              <a:pPr algn="ctr"/>
              <a:endParaRPr sz="2400">
                <a:latin typeface="Fira Sans Extra Condensed"/>
                <a:ea typeface="Fira Sans Extra Condensed"/>
                <a:cs typeface="Fira Sans Extra Condensed"/>
                <a:sym typeface="Fira Sans Extra Condensed"/>
              </a:endParaRPr>
            </a:p>
          </p:txBody>
        </p:sp>
        <p:sp>
          <p:nvSpPr>
            <p:cNvPr id="419" name="Google Shape;419;p20"/>
            <p:cNvSpPr/>
            <p:nvPr/>
          </p:nvSpPr>
          <p:spPr>
            <a:xfrm>
              <a:off x="4624272" y="1406505"/>
              <a:ext cx="177598" cy="256316"/>
            </a:xfrm>
            <a:custGeom>
              <a:avLst/>
              <a:gdLst/>
              <a:ahLst/>
              <a:cxnLst/>
              <a:rect l="l" t="t" r="r" b="b"/>
              <a:pathLst>
                <a:path w="4644" h="6026" extrusionOk="0">
                  <a:moveTo>
                    <a:pt x="0" y="1"/>
                  </a:moveTo>
                  <a:lnTo>
                    <a:pt x="0" y="6025"/>
                  </a:lnTo>
                  <a:lnTo>
                    <a:pt x="1643" y="6025"/>
                  </a:lnTo>
                  <a:cubicBezTo>
                    <a:pt x="3298" y="6025"/>
                    <a:pt x="4643" y="4668"/>
                    <a:pt x="4643" y="3013"/>
                  </a:cubicBezTo>
                  <a:cubicBezTo>
                    <a:pt x="4643" y="2179"/>
                    <a:pt x="4310" y="1429"/>
                    <a:pt x="3762" y="894"/>
                  </a:cubicBezTo>
                  <a:cubicBezTo>
                    <a:pt x="3215" y="346"/>
                    <a:pt x="2465" y="1"/>
                    <a:pt x="1643" y="1"/>
                  </a:cubicBezTo>
                  <a:close/>
                </a:path>
              </a:pathLst>
            </a:custGeom>
            <a:solidFill>
              <a:srgbClr val="20C33F"/>
            </a:solidFill>
            <a:ln>
              <a:noFill/>
            </a:ln>
          </p:spPr>
          <p:txBody>
            <a:bodyPr spcFirstLastPara="1" wrap="square" lIns="121900" tIns="121900" rIns="121900" bIns="121900" anchor="ctr" anchorCtr="0">
              <a:noAutofit/>
            </a:bodyPr>
            <a:lstStyle/>
            <a:p>
              <a:pPr algn="ctr"/>
              <a:endParaRPr sz="2400">
                <a:latin typeface="Fira Sans Extra Condensed"/>
                <a:ea typeface="Fira Sans Extra Condensed"/>
                <a:cs typeface="Fira Sans Extra Condensed"/>
                <a:sym typeface="Fira Sans Extra Condensed"/>
              </a:endParaRPr>
            </a:p>
          </p:txBody>
        </p:sp>
        <p:sp>
          <p:nvSpPr>
            <p:cNvPr id="420" name="Google Shape;420;p20"/>
            <p:cNvSpPr/>
            <p:nvPr/>
          </p:nvSpPr>
          <p:spPr>
            <a:xfrm>
              <a:off x="2725573" y="1151201"/>
              <a:ext cx="1939698" cy="923901"/>
            </a:xfrm>
            <a:custGeom>
              <a:avLst/>
              <a:gdLst/>
              <a:ahLst/>
              <a:cxnLst/>
              <a:rect l="l" t="t" r="r" b="b"/>
              <a:pathLst>
                <a:path w="50721" h="24159" extrusionOk="0">
                  <a:moveTo>
                    <a:pt x="17597" y="1"/>
                  </a:moveTo>
                  <a:cubicBezTo>
                    <a:pt x="15633" y="1"/>
                    <a:pt x="14037" y="1596"/>
                    <a:pt x="14037" y="3561"/>
                  </a:cubicBezTo>
                  <a:lnTo>
                    <a:pt x="14037" y="12717"/>
                  </a:lnTo>
                  <a:cubicBezTo>
                    <a:pt x="14037" y="13848"/>
                    <a:pt x="13121" y="14764"/>
                    <a:pt x="11990" y="14764"/>
                  </a:cubicBezTo>
                  <a:lnTo>
                    <a:pt x="8692" y="14764"/>
                  </a:lnTo>
                  <a:cubicBezTo>
                    <a:pt x="7941" y="14764"/>
                    <a:pt x="7287" y="14360"/>
                    <a:pt x="6929" y="13764"/>
                  </a:cubicBezTo>
                  <a:cubicBezTo>
                    <a:pt x="6275" y="12681"/>
                    <a:pt x="5084" y="11966"/>
                    <a:pt x="3739" y="11966"/>
                  </a:cubicBezTo>
                  <a:cubicBezTo>
                    <a:pt x="1679" y="11966"/>
                    <a:pt x="0" y="13633"/>
                    <a:pt x="0" y="15693"/>
                  </a:cubicBezTo>
                  <a:cubicBezTo>
                    <a:pt x="0" y="17753"/>
                    <a:pt x="1679" y="19432"/>
                    <a:pt x="3739" y="19432"/>
                  </a:cubicBezTo>
                  <a:cubicBezTo>
                    <a:pt x="5084" y="19432"/>
                    <a:pt x="6275" y="18705"/>
                    <a:pt x="6929" y="17634"/>
                  </a:cubicBezTo>
                  <a:cubicBezTo>
                    <a:pt x="7287" y="17027"/>
                    <a:pt x="7941" y="16634"/>
                    <a:pt x="8692" y="16634"/>
                  </a:cubicBezTo>
                  <a:lnTo>
                    <a:pt x="11990" y="16634"/>
                  </a:lnTo>
                  <a:cubicBezTo>
                    <a:pt x="13121" y="16634"/>
                    <a:pt x="14037" y="17539"/>
                    <a:pt x="14037" y="18670"/>
                  </a:cubicBezTo>
                  <a:lnTo>
                    <a:pt x="14037" y="20598"/>
                  </a:lnTo>
                  <a:cubicBezTo>
                    <a:pt x="14037" y="22563"/>
                    <a:pt x="15633" y="24158"/>
                    <a:pt x="17597" y="24158"/>
                  </a:cubicBezTo>
                  <a:lnTo>
                    <a:pt x="47173" y="24158"/>
                  </a:lnTo>
                  <a:cubicBezTo>
                    <a:pt x="49137" y="24158"/>
                    <a:pt x="50721" y="22563"/>
                    <a:pt x="50721" y="20598"/>
                  </a:cubicBezTo>
                  <a:lnTo>
                    <a:pt x="50721" y="3561"/>
                  </a:lnTo>
                  <a:cubicBezTo>
                    <a:pt x="50721" y="1596"/>
                    <a:pt x="49137" y="1"/>
                    <a:pt x="47173" y="1"/>
                  </a:cubicBezTo>
                  <a:close/>
                </a:path>
              </a:pathLst>
            </a:custGeom>
            <a:solidFill>
              <a:srgbClr val="FDFDFD"/>
            </a:solidFill>
            <a:ln>
              <a:noFill/>
            </a:ln>
          </p:spPr>
          <p:txBody>
            <a:bodyPr spcFirstLastPara="1" wrap="square" lIns="121900" tIns="121900" rIns="121900" bIns="121900" anchor="ctr" anchorCtr="0">
              <a:noAutofit/>
            </a:bodyPr>
            <a:lstStyle/>
            <a:p>
              <a:pPr algn="ctr"/>
              <a:endParaRPr sz="2400">
                <a:latin typeface="Fira Sans Extra Condensed"/>
                <a:ea typeface="Fira Sans Extra Condensed"/>
                <a:cs typeface="Fira Sans Extra Condensed"/>
                <a:sym typeface="Fira Sans Extra Condensed"/>
              </a:endParaRPr>
            </a:p>
          </p:txBody>
        </p:sp>
        <p:sp>
          <p:nvSpPr>
            <p:cNvPr id="421" name="Google Shape;421;p20"/>
            <p:cNvSpPr/>
            <p:nvPr/>
          </p:nvSpPr>
          <p:spPr>
            <a:xfrm>
              <a:off x="2752419" y="1635195"/>
              <a:ext cx="232247" cy="232285"/>
            </a:xfrm>
            <a:custGeom>
              <a:avLst/>
              <a:gdLst/>
              <a:ahLst/>
              <a:cxnLst/>
              <a:rect l="l" t="t" r="r" b="b"/>
              <a:pathLst>
                <a:path w="6073" h="6074" extrusionOk="0">
                  <a:moveTo>
                    <a:pt x="3037" y="1"/>
                  </a:moveTo>
                  <a:cubicBezTo>
                    <a:pt x="1358" y="1"/>
                    <a:pt x="0" y="1358"/>
                    <a:pt x="0" y="3037"/>
                  </a:cubicBezTo>
                  <a:cubicBezTo>
                    <a:pt x="0" y="4716"/>
                    <a:pt x="1358" y="6073"/>
                    <a:pt x="3037" y="6073"/>
                  </a:cubicBezTo>
                  <a:cubicBezTo>
                    <a:pt x="4715" y="6073"/>
                    <a:pt x="6073" y="4716"/>
                    <a:pt x="6073" y="3037"/>
                  </a:cubicBezTo>
                  <a:cubicBezTo>
                    <a:pt x="6073" y="1358"/>
                    <a:pt x="4715" y="1"/>
                    <a:pt x="3037" y="1"/>
                  </a:cubicBezTo>
                  <a:close/>
                </a:path>
              </a:pathLst>
            </a:custGeom>
            <a:solidFill>
              <a:srgbClr val="69E781"/>
            </a:solidFill>
            <a:ln>
              <a:noFill/>
            </a:ln>
          </p:spPr>
          <p:txBody>
            <a:bodyPr spcFirstLastPara="1" wrap="square" lIns="121900" tIns="121900" rIns="121900" bIns="121900" anchor="ctr" anchorCtr="0">
              <a:noAutofit/>
            </a:bodyPr>
            <a:lstStyle/>
            <a:p>
              <a:pPr algn="ctr"/>
              <a:endParaRPr sz="2400">
                <a:latin typeface="Fira Sans Extra Condensed"/>
                <a:ea typeface="Fira Sans Extra Condensed"/>
                <a:cs typeface="Fira Sans Extra Condensed"/>
                <a:sym typeface="Fira Sans Extra Condensed"/>
              </a:endParaRPr>
            </a:p>
          </p:txBody>
        </p:sp>
        <p:sp>
          <p:nvSpPr>
            <p:cNvPr id="422" name="Google Shape;422;p20"/>
            <p:cNvSpPr/>
            <p:nvPr/>
          </p:nvSpPr>
          <p:spPr>
            <a:xfrm>
              <a:off x="3195458" y="1181162"/>
              <a:ext cx="1606414" cy="368736"/>
            </a:xfrm>
            <a:custGeom>
              <a:avLst/>
              <a:gdLst/>
              <a:ahLst/>
              <a:cxnLst/>
              <a:rect l="l" t="t" r="r" b="b"/>
              <a:pathLst>
                <a:path w="42006" h="8669" extrusionOk="0">
                  <a:moveTo>
                    <a:pt x="3001" y="0"/>
                  </a:moveTo>
                  <a:cubicBezTo>
                    <a:pt x="1465" y="0"/>
                    <a:pt x="191" y="1155"/>
                    <a:pt x="12" y="2655"/>
                  </a:cubicBezTo>
                  <a:cubicBezTo>
                    <a:pt x="0" y="2775"/>
                    <a:pt x="0" y="2894"/>
                    <a:pt x="0" y="3013"/>
                  </a:cubicBezTo>
                  <a:cubicBezTo>
                    <a:pt x="0" y="4668"/>
                    <a:pt x="1346" y="6013"/>
                    <a:pt x="3001" y="6013"/>
                  </a:cubicBezTo>
                  <a:lnTo>
                    <a:pt x="39005" y="6013"/>
                  </a:lnTo>
                  <a:cubicBezTo>
                    <a:pt x="39827" y="6013"/>
                    <a:pt x="40589" y="6358"/>
                    <a:pt x="41124" y="6894"/>
                  </a:cubicBezTo>
                  <a:cubicBezTo>
                    <a:pt x="41589" y="7358"/>
                    <a:pt x="41898" y="7978"/>
                    <a:pt x="41982" y="8668"/>
                  </a:cubicBezTo>
                  <a:lnTo>
                    <a:pt x="42005" y="8311"/>
                  </a:lnTo>
                  <a:lnTo>
                    <a:pt x="42005" y="3013"/>
                  </a:lnTo>
                  <a:cubicBezTo>
                    <a:pt x="42005" y="2179"/>
                    <a:pt x="41672" y="1429"/>
                    <a:pt x="41124" y="881"/>
                  </a:cubicBezTo>
                  <a:cubicBezTo>
                    <a:pt x="40589" y="346"/>
                    <a:pt x="39827" y="0"/>
                    <a:pt x="39005" y="0"/>
                  </a:cubicBezTo>
                  <a:close/>
                </a:path>
              </a:pathLst>
            </a:custGeom>
            <a:solidFill>
              <a:srgbClr val="B7B7B7">
                <a:alpha val="55310"/>
              </a:srgbClr>
            </a:solidFill>
            <a:ln>
              <a:noFill/>
            </a:ln>
          </p:spPr>
          <p:txBody>
            <a:bodyPr spcFirstLastPara="1" wrap="square" lIns="121900" tIns="121900" rIns="121900" bIns="121900" anchor="ctr" anchorCtr="0">
              <a:noAutofit/>
            </a:bodyPr>
            <a:lstStyle/>
            <a:p>
              <a:pPr algn="ctr"/>
              <a:endParaRPr sz="2400">
                <a:latin typeface="Fira Sans Extra Condensed"/>
                <a:ea typeface="Fira Sans Extra Condensed"/>
                <a:cs typeface="Fira Sans Extra Condensed"/>
                <a:sym typeface="Fira Sans Extra Condensed"/>
              </a:endParaRPr>
            </a:p>
          </p:txBody>
        </p:sp>
        <p:sp>
          <p:nvSpPr>
            <p:cNvPr id="423" name="Google Shape;423;p20"/>
            <p:cNvSpPr/>
            <p:nvPr/>
          </p:nvSpPr>
          <p:spPr>
            <a:xfrm>
              <a:off x="3195458" y="1150750"/>
              <a:ext cx="1606414" cy="383921"/>
            </a:xfrm>
            <a:custGeom>
              <a:avLst/>
              <a:gdLst/>
              <a:ahLst/>
              <a:cxnLst/>
              <a:rect l="l" t="t" r="r" b="b"/>
              <a:pathLst>
                <a:path w="42006" h="9026" extrusionOk="0">
                  <a:moveTo>
                    <a:pt x="3001" y="1"/>
                  </a:moveTo>
                  <a:cubicBezTo>
                    <a:pt x="1346" y="1"/>
                    <a:pt x="0" y="1346"/>
                    <a:pt x="0" y="3013"/>
                  </a:cubicBezTo>
                  <a:cubicBezTo>
                    <a:pt x="0" y="4668"/>
                    <a:pt x="1346" y="6014"/>
                    <a:pt x="3001" y="6014"/>
                  </a:cubicBezTo>
                  <a:lnTo>
                    <a:pt x="39005" y="6014"/>
                  </a:lnTo>
                  <a:cubicBezTo>
                    <a:pt x="39827" y="6014"/>
                    <a:pt x="40577" y="6359"/>
                    <a:pt x="41124" y="6907"/>
                  </a:cubicBezTo>
                  <a:cubicBezTo>
                    <a:pt x="41672" y="7442"/>
                    <a:pt x="42005" y="8192"/>
                    <a:pt x="42005" y="9026"/>
                  </a:cubicBezTo>
                  <a:lnTo>
                    <a:pt x="42005" y="3013"/>
                  </a:lnTo>
                  <a:cubicBezTo>
                    <a:pt x="42005" y="2180"/>
                    <a:pt x="41672" y="1430"/>
                    <a:pt x="41124" y="882"/>
                  </a:cubicBezTo>
                  <a:cubicBezTo>
                    <a:pt x="40577" y="346"/>
                    <a:pt x="39827" y="1"/>
                    <a:pt x="39005" y="1"/>
                  </a:cubicBezTo>
                  <a:close/>
                </a:path>
              </a:pathLst>
            </a:custGeom>
            <a:solidFill>
              <a:srgbClr val="69E781"/>
            </a:solidFill>
            <a:ln>
              <a:noFill/>
            </a:ln>
          </p:spPr>
          <p:txBody>
            <a:bodyPr spcFirstLastPara="1" wrap="square" lIns="121900" tIns="121900" rIns="121900" bIns="121900" anchor="ctr" anchorCtr="0">
              <a:noAutofit/>
            </a:bodyPr>
            <a:lstStyle/>
            <a:p>
              <a:pPr algn="ctr"/>
              <a:endParaRPr sz="2400">
                <a:latin typeface="Fira Sans Extra Condensed"/>
                <a:ea typeface="Fira Sans Extra Condensed"/>
                <a:cs typeface="Fira Sans Extra Condensed"/>
                <a:sym typeface="Fira Sans Extra Condensed"/>
              </a:endParaRPr>
            </a:p>
          </p:txBody>
        </p:sp>
        <p:sp>
          <p:nvSpPr>
            <p:cNvPr id="424" name="Google Shape;424;p20"/>
            <p:cNvSpPr txBox="1"/>
            <p:nvPr/>
          </p:nvSpPr>
          <p:spPr>
            <a:xfrm>
              <a:off x="3265722" y="1475500"/>
              <a:ext cx="1390200" cy="534900"/>
            </a:xfrm>
            <a:prstGeom prst="rect">
              <a:avLst/>
            </a:prstGeom>
            <a:noFill/>
            <a:ln>
              <a:noFill/>
            </a:ln>
          </p:spPr>
          <p:txBody>
            <a:bodyPr spcFirstLastPara="1" wrap="square" lIns="121900" tIns="121900" rIns="121900" bIns="121900" anchor="ctr" anchorCtr="0">
              <a:noAutofit/>
            </a:bodyPr>
            <a:lstStyle/>
            <a:p>
              <a:pPr algn="ctr"/>
              <a:r>
                <a:rPr lang="el-GR" sz="1600" dirty="0">
                  <a:solidFill>
                    <a:srgbClr val="434343"/>
                  </a:solidFill>
                  <a:latin typeface="Roboto"/>
                  <a:ea typeface="Roboto"/>
                  <a:cs typeface="Roboto"/>
                  <a:sym typeface="Roboto"/>
                </a:rPr>
                <a:t>Εγκύκλιος </a:t>
              </a:r>
              <a:r>
                <a:rPr lang="el-GR" sz="1400" dirty="0">
                  <a:solidFill>
                    <a:srgbClr val="434343"/>
                  </a:solidFill>
                  <a:latin typeface="Roboto"/>
                  <a:ea typeface="Roboto"/>
                  <a:cs typeface="Roboto"/>
                  <a:sym typeface="Roboto"/>
                </a:rPr>
                <a:t>158072/1120/1965</a:t>
              </a:r>
              <a:endParaRPr sz="1600" dirty="0">
                <a:solidFill>
                  <a:srgbClr val="434343"/>
                </a:solidFill>
                <a:latin typeface="Roboto"/>
                <a:ea typeface="Roboto"/>
                <a:cs typeface="Roboto"/>
                <a:sym typeface="Roboto"/>
              </a:endParaRPr>
            </a:p>
          </p:txBody>
        </p:sp>
        <p:sp>
          <p:nvSpPr>
            <p:cNvPr id="425" name="Google Shape;425;p20"/>
            <p:cNvSpPr txBox="1"/>
            <p:nvPr/>
          </p:nvSpPr>
          <p:spPr>
            <a:xfrm>
              <a:off x="3195450" y="1150750"/>
              <a:ext cx="1469700" cy="255900"/>
            </a:xfrm>
            <a:prstGeom prst="rect">
              <a:avLst/>
            </a:prstGeom>
            <a:noFill/>
            <a:ln>
              <a:noFill/>
            </a:ln>
          </p:spPr>
          <p:txBody>
            <a:bodyPr spcFirstLastPara="1" wrap="square" lIns="121900" tIns="121900" rIns="121900" bIns="121900" anchor="ctr" anchorCtr="0">
              <a:noAutofit/>
            </a:bodyPr>
            <a:lstStyle/>
            <a:p>
              <a:pPr algn="ctr"/>
              <a:r>
                <a:rPr lang="en" sz="2400" dirty="0">
                  <a:solidFill>
                    <a:srgbClr val="FFFFFF"/>
                  </a:solidFill>
                  <a:latin typeface="Fira Sans Extra Condensed Medium"/>
                  <a:ea typeface="Fira Sans Extra Condensed Medium"/>
                  <a:cs typeface="Fira Sans Extra Condensed Medium"/>
                  <a:sym typeface="Fira Sans Extra Condensed Medium"/>
                </a:rPr>
                <a:t>196</a:t>
              </a:r>
              <a:r>
                <a:rPr lang="el-GR" sz="2400" dirty="0">
                  <a:solidFill>
                    <a:srgbClr val="FFFFFF"/>
                  </a:solidFill>
                  <a:latin typeface="Fira Sans Extra Condensed Medium"/>
                  <a:ea typeface="Fira Sans Extra Condensed Medium"/>
                  <a:cs typeface="Fira Sans Extra Condensed Medium"/>
                  <a:sym typeface="Fira Sans Extra Condensed Medium"/>
                </a:rPr>
                <a:t>5</a:t>
              </a:r>
              <a:endParaRPr sz="2400" dirty="0">
                <a:solidFill>
                  <a:srgbClr val="FFFFFF"/>
                </a:solidFill>
                <a:latin typeface="Fira Sans Extra Condensed Medium"/>
                <a:ea typeface="Fira Sans Extra Condensed Medium"/>
                <a:cs typeface="Fira Sans Extra Condensed Medium"/>
                <a:sym typeface="Fira Sans Extra Condensed Medium"/>
              </a:endParaRPr>
            </a:p>
          </p:txBody>
        </p:sp>
      </p:grpSp>
      <p:grpSp>
        <p:nvGrpSpPr>
          <p:cNvPr id="426" name="Google Shape;426;p20"/>
          <p:cNvGrpSpPr/>
          <p:nvPr/>
        </p:nvGrpSpPr>
        <p:grpSpPr>
          <a:xfrm>
            <a:off x="1254579" y="487359"/>
            <a:ext cx="2773295" cy="1305395"/>
            <a:chOff x="933838" y="532900"/>
            <a:chExt cx="2079971" cy="979046"/>
          </a:xfrm>
        </p:grpSpPr>
        <p:sp>
          <p:nvSpPr>
            <p:cNvPr id="427" name="Google Shape;427;p20"/>
            <p:cNvSpPr/>
            <p:nvPr/>
          </p:nvSpPr>
          <p:spPr>
            <a:xfrm>
              <a:off x="1033115" y="551027"/>
              <a:ext cx="1980694" cy="960919"/>
            </a:xfrm>
            <a:custGeom>
              <a:avLst/>
              <a:gdLst/>
              <a:ahLst/>
              <a:cxnLst/>
              <a:rect l="l" t="t" r="r" b="b"/>
              <a:pathLst>
                <a:path w="51793" h="25127" extrusionOk="0">
                  <a:moveTo>
                    <a:pt x="33544" y="1"/>
                  </a:moveTo>
                  <a:cubicBezTo>
                    <a:pt x="33507" y="1"/>
                    <a:pt x="33470" y="1"/>
                    <a:pt x="33433" y="2"/>
                  </a:cubicBezTo>
                  <a:lnTo>
                    <a:pt x="3537" y="990"/>
                  </a:lnTo>
                  <a:cubicBezTo>
                    <a:pt x="1548" y="1050"/>
                    <a:pt x="0" y="2693"/>
                    <a:pt x="60" y="4658"/>
                  </a:cubicBezTo>
                  <a:lnTo>
                    <a:pt x="620" y="21695"/>
                  </a:lnTo>
                  <a:cubicBezTo>
                    <a:pt x="690" y="23611"/>
                    <a:pt x="2284" y="25126"/>
                    <a:pt x="4211" y="25126"/>
                  </a:cubicBezTo>
                  <a:cubicBezTo>
                    <a:pt x="4248" y="25126"/>
                    <a:pt x="4285" y="25126"/>
                    <a:pt x="4322" y="25124"/>
                  </a:cubicBezTo>
                  <a:lnTo>
                    <a:pt x="34231" y="24136"/>
                  </a:lnTo>
                  <a:cubicBezTo>
                    <a:pt x="36207" y="24077"/>
                    <a:pt x="37767" y="22434"/>
                    <a:pt x="37696" y="20469"/>
                  </a:cubicBezTo>
                  <a:lnTo>
                    <a:pt x="37636" y="18540"/>
                  </a:lnTo>
                  <a:cubicBezTo>
                    <a:pt x="37600" y="17409"/>
                    <a:pt x="38493" y="16469"/>
                    <a:pt x="39636" y="16433"/>
                  </a:cubicBezTo>
                  <a:lnTo>
                    <a:pt x="42982" y="16326"/>
                  </a:lnTo>
                  <a:cubicBezTo>
                    <a:pt x="43004" y="16325"/>
                    <a:pt x="43026" y="16325"/>
                    <a:pt x="43049" y="16325"/>
                  </a:cubicBezTo>
                  <a:cubicBezTo>
                    <a:pt x="43772" y="16325"/>
                    <a:pt x="44422" y="16700"/>
                    <a:pt x="44792" y="17266"/>
                  </a:cubicBezTo>
                  <a:cubicBezTo>
                    <a:pt x="45460" y="18291"/>
                    <a:pt x="46628" y="18959"/>
                    <a:pt x="47943" y="18959"/>
                  </a:cubicBezTo>
                  <a:cubicBezTo>
                    <a:pt x="47988" y="18959"/>
                    <a:pt x="48033" y="18959"/>
                    <a:pt x="48078" y="18957"/>
                  </a:cubicBezTo>
                  <a:cubicBezTo>
                    <a:pt x="50162" y="18886"/>
                    <a:pt x="51793" y="17159"/>
                    <a:pt x="51721" y="15099"/>
                  </a:cubicBezTo>
                  <a:cubicBezTo>
                    <a:pt x="51663" y="13077"/>
                    <a:pt x="49974" y="11490"/>
                    <a:pt x="47940" y="11490"/>
                  </a:cubicBezTo>
                  <a:cubicBezTo>
                    <a:pt x="47903" y="11490"/>
                    <a:pt x="47865" y="11491"/>
                    <a:pt x="47828" y="11492"/>
                  </a:cubicBezTo>
                  <a:cubicBezTo>
                    <a:pt x="46459" y="11539"/>
                    <a:pt x="45292" y="12301"/>
                    <a:pt x="44661" y="13397"/>
                  </a:cubicBezTo>
                  <a:cubicBezTo>
                    <a:pt x="44327" y="14004"/>
                    <a:pt x="43673" y="14433"/>
                    <a:pt x="42911" y="14456"/>
                  </a:cubicBezTo>
                  <a:lnTo>
                    <a:pt x="39577" y="14575"/>
                  </a:lnTo>
                  <a:cubicBezTo>
                    <a:pt x="39555" y="14576"/>
                    <a:pt x="39533" y="14577"/>
                    <a:pt x="39511" y="14577"/>
                  </a:cubicBezTo>
                  <a:cubicBezTo>
                    <a:pt x="38397" y="14577"/>
                    <a:pt x="37480" y="13697"/>
                    <a:pt x="37434" y="12599"/>
                  </a:cubicBezTo>
                  <a:lnTo>
                    <a:pt x="37136" y="3431"/>
                  </a:lnTo>
                  <a:cubicBezTo>
                    <a:pt x="37078" y="1515"/>
                    <a:pt x="35472" y="1"/>
                    <a:pt x="33544" y="1"/>
                  </a:cubicBezTo>
                  <a:close/>
                </a:path>
              </a:pathLst>
            </a:custGeom>
            <a:solidFill>
              <a:srgbClr val="B7B7B7">
                <a:alpha val="55310"/>
              </a:srgbClr>
            </a:solidFill>
            <a:ln>
              <a:noFill/>
            </a:ln>
          </p:spPr>
          <p:txBody>
            <a:bodyPr spcFirstLastPara="1" wrap="square" lIns="121900" tIns="121900" rIns="121900" bIns="121900" anchor="ctr" anchorCtr="0">
              <a:noAutofit/>
            </a:bodyPr>
            <a:lstStyle/>
            <a:p>
              <a:pPr algn="ctr"/>
              <a:endParaRPr sz="2400">
                <a:latin typeface="Fira Sans Extra Condensed"/>
                <a:ea typeface="Fira Sans Extra Condensed"/>
                <a:cs typeface="Fira Sans Extra Condensed"/>
                <a:sym typeface="Fira Sans Extra Condensed"/>
              </a:endParaRPr>
            </a:p>
          </p:txBody>
        </p:sp>
        <p:sp>
          <p:nvSpPr>
            <p:cNvPr id="428" name="Google Shape;428;p20"/>
            <p:cNvSpPr/>
            <p:nvPr/>
          </p:nvSpPr>
          <p:spPr>
            <a:xfrm>
              <a:off x="933838" y="788897"/>
              <a:ext cx="177598" cy="256076"/>
            </a:xfrm>
            <a:custGeom>
              <a:avLst/>
              <a:gdLst/>
              <a:ahLst/>
              <a:cxnLst/>
              <a:rect l="l" t="t" r="r" b="b"/>
              <a:pathLst>
                <a:path w="4644" h="6014" extrusionOk="0">
                  <a:moveTo>
                    <a:pt x="3001" y="1"/>
                  </a:moveTo>
                  <a:cubicBezTo>
                    <a:pt x="2168" y="1"/>
                    <a:pt x="1417" y="334"/>
                    <a:pt x="882" y="882"/>
                  </a:cubicBezTo>
                  <a:cubicBezTo>
                    <a:pt x="334" y="1418"/>
                    <a:pt x="1" y="2180"/>
                    <a:pt x="1" y="3001"/>
                  </a:cubicBezTo>
                  <a:cubicBezTo>
                    <a:pt x="1" y="4668"/>
                    <a:pt x="1346" y="6014"/>
                    <a:pt x="3001" y="6014"/>
                  </a:cubicBezTo>
                  <a:lnTo>
                    <a:pt x="4644" y="6014"/>
                  </a:lnTo>
                  <a:lnTo>
                    <a:pt x="4644" y="1"/>
                  </a:lnTo>
                  <a:close/>
                </a:path>
              </a:pathLst>
            </a:custGeom>
            <a:solidFill>
              <a:srgbClr val="EB7D16"/>
            </a:solidFill>
            <a:ln>
              <a:noFill/>
            </a:ln>
          </p:spPr>
          <p:txBody>
            <a:bodyPr spcFirstLastPara="1" wrap="square" lIns="121900" tIns="121900" rIns="121900" bIns="121900" anchor="ctr" anchorCtr="0">
              <a:noAutofit/>
            </a:bodyPr>
            <a:lstStyle/>
            <a:p>
              <a:pPr algn="ctr"/>
              <a:endParaRPr sz="2400">
                <a:latin typeface="Fira Sans Extra Condensed"/>
                <a:ea typeface="Fira Sans Extra Condensed"/>
                <a:cs typeface="Fira Sans Extra Condensed"/>
                <a:sym typeface="Fira Sans Extra Condensed"/>
              </a:endParaRPr>
            </a:p>
          </p:txBody>
        </p:sp>
        <p:sp>
          <p:nvSpPr>
            <p:cNvPr id="429" name="Google Shape;429;p20"/>
            <p:cNvSpPr/>
            <p:nvPr/>
          </p:nvSpPr>
          <p:spPr>
            <a:xfrm>
              <a:off x="1071816" y="532900"/>
              <a:ext cx="1939277" cy="923862"/>
            </a:xfrm>
            <a:custGeom>
              <a:avLst/>
              <a:gdLst/>
              <a:ahLst/>
              <a:cxnLst/>
              <a:rect l="l" t="t" r="r" b="b"/>
              <a:pathLst>
                <a:path w="50710" h="24158" extrusionOk="0">
                  <a:moveTo>
                    <a:pt x="3549" y="0"/>
                  </a:moveTo>
                  <a:cubicBezTo>
                    <a:pt x="1584" y="0"/>
                    <a:pt x="1" y="1595"/>
                    <a:pt x="1" y="3560"/>
                  </a:cubicBezTo>
                  <a:lnTo>
                    <a:pt x="1" y="20610"/>
                  </a:lnTo>
                  <a:cubicBezTo>
                    <a:pt x="1" y="22562"/>
                    <a:pt x="1584" y="24158"/>
                    <a:pt x="3549" y="24158"/>
                  </a:cubicBezTo>
                  <a:lnTo>
                    <a:pt x="33124" y="24158"/>
                  </a:lnTo>
                  <a:cubicBezTo>
                    <a:pt x="35088" y="24158"/>
                    <a:pt x="36684" y="22562"/>
                    <a:pt x="36684" y="20610"/>
                  </a:cubicBezTo>
                  <a:lnTo>
                    <a:pt x="36684" y="18669"/>
                  </a:lnTo>
                  <a:cubicBezTo>
                    <a:pt x="36684" y="17550"/>
                    <a:pt x="37600" y="16633"/>
                    <a:pt x="38720" y="16633"/>
                  </a:cubicBezTo>
                  <a:lnTo>
                    <a:pt x="42030" y="16633"/>
                  </a:lnTo>
                  <a:cubicBezTo>
                    <a:pt x="42780" y="16633"/>
                    <a:pt x="43435" y="17038"/>
                    <a:pt x="43792" y="17633"/>
                  </a:cubicBezTo>
                  <a:cubicBezTo>
                    <a:pt x="44447" y="18705"/>
                    <a:pt x="45625" y="19431"/>
                    <a:pt x="46983" y="19431"/>
                  </a:cubicBezTo>
                  <a:cubicBezTo>
                    <a:pt x="49042" y="19431"/>
                    <a:pt x="50709" y="17752"/>
                    <a:pt x="50709" y="15692"/>
                  </a:cubicBezTo>
                  <a:cubicBezTo>
                    <a:pt x="50709" y="13633"/>
                    <a:pt x="49042" y="11966"/>
                    <a:pt x="46983" y="11966"/>
                  </a:cubicBezTo>
                  <a:cubicBezTo>
                    <a:pt x="45625" y="11966"/>
                    <a:pt x="44447" y="12692"/>
                    <a:pt x="43792" y="13764"/>
                  </a:cubicBezTo>
                  <a:cubicBezTo>
                    <a:pt x="43435" y="14359"/>
                    <a:pt x="42780" y="14764"/>
                    <a:pt x="42030" y="14764"/>
                  </a:cubicBezTo>
                  <a:lnTo>
                    <a:pt x="38720" y="14764"/>
                  </a:lnTo>
                  <a:cubicBezTo>
                    <a:pt x="37600" y="14764"/>
                    <a:pt x="36684" y="13847"/>
                    <a:pt x="36684" y="12728"/>
                  </a:cubicBezTo>
                  <a:lnTo>
                    <a:pt x="36684" y="3560"/>
                  </a:lnTo>
                  <a:cubicBezTo>
                    <a:pt x="36684" y="1595"/>
                    <a:pt x="35088" y="0"/>
                    <a:pt x="33124" y="0"/>
                  </a:cubicBezTo>
                  <a:close/>
                </a:path>
              </a:pathLst>
            </a:custGeom>
            <a:solidFill>
              <a:srgbClr val="FDFDFD"/>
            </a:solidFill>
            <a:ln>
              <a:noFill/>
            </a:ln>
          </p:spPr>
          <p:txBody>
            <a:bodyPr spcFirstLastPara="1" wrap="square" lIns="121900" tIns="121900" rIns="121900" bIns="121900" anchor="ctr" anchorCtr="0">
              <a:noAutofit/>
            </a:bodyPr>
            <a:lstStyle/>
            <a:p>
              <a:pPr algn="ctr"/>
              <a:endParaRPr sz="2400">
                <a:latin typeface="Fira Sans Extra Condensed"/>
                <a:ea typeface="Fira Sans Extra Condensed"/>
                <a:cs typeface="Fira Sans Extra Condensed"/>
                <a:sym typeface="Fira Sans Extra Condensed"/>
              </a:endParaRPr>
            </a:p>
          </p:txBody>
        </p:sp>
        <p:sp>
          <p:nvSpPr>
            <p:cNvPr id="430" name="Google Shape;430;p20"/>
            <p:cNvSpPr/>
            <p:nvPr/>
          </p:nvSpPr>
          <p:spPr>
            <a:xfrm>
              <a:off x="2752419" y="1016894"/>
              <a:ext cx="232247" cy="232706"/>
            </a:xfrm>
            <a:custGeom>
              <a:avLst/>
              <a:gdLst/>
              <a:ahLst/>
              <a:cxnLst/>
              <a:rect l="l" t="t" r="r" b="b"/>
              <a:pathLst>
                <a:path w="6073" h="6085" extrusionOk="0">
                  <a:moveTo>
                    <a:pt x="3037" y="0"/>
                  </a:moveTo>
                  <a:cubicBezTo>
                    <a:pt x="1358" y="0"/>
                    <a:pt x="0" y="1370"/>
                    <a:pt x="0" y="3036"/>
                  </a:cubicBezTo>
                  <a:cubicBezTo>
                    <a:pt x="0" y="4715"/>
                    <a:pt x="1358" y="6084"/>
                    <a:pt x="3037" y="6084"/>
                  </a:cubicBezTo>
                  <a:cubicBezTo>
                    <a:pt x="4715" y="6084"/>
                    <a:pt x="6073" y="4715"/>
                    <a:pt x="6073" y="3036"/>
                  </a:cubicBezTo>
                  <a:cubicBezTo>
                    <a:pt x="6073" y="1370"/>
                    <a:pt x="4715" y="0"/>
                    <a:pt x="3037" y="0"/>
                  </a:cubicBezTo>
                  <a:close/>
                </a:path>
              </a:pathLst>
            </a:custGeom>
            <a:solidFill>
              <a:srgbClr val="FCBD24"/>
            </a:solidFill>
            <a:ln>
              <a:noFill/>
            </a:ln>
          </p:spPr>
          <p:txBody>
            <a:bodyPr spcFirstLastPara="1" wrap="square" lIns="121900" tIns="121900" rIns="121900" bIns="121900" anchor="ctr" anchorCtr="0">
              <a:noAutofit/>
            </a:bodyPr>
            <a:lstStyle/>
            <a:p>
              <a:pPr algn="ctr"/>
              <a:endParaRPr sz="2400">
                <a:latin typeface="Fira Sans Extra Condensed"/>
                <a:ea typeface="Fira Sans Extra Condensed"/>
                <a:cs typeface="Fira Sans Extra Condensed"/>
                <a:sym typeface="Fira Sans Extra Condensed"/>
              </a:endParaRPr>
            </a:p>
          </p:txBody>
        </p:sp>
        <p:sp>
          <p:nvSpPr>
            <p:cNvPr id="431" name="Google Shape;431;p20"/>
            <p:cNvSpPr/>
            <p:nvPr/>
          </p:nvSpPr>
          <p:spPr>
            <a:xfrm>
              <a:off x="935214" y="562799"/>
              <a:ext cx="1606414" cy="369126"/>
            </a:xfrm>
            <a:custGeom>
              <a:avLst/>
              <a:gdLst/>
              <a:ahLst/>
              <a:cxnLst/>
              <a:rect l="l" t="t" r="r" b="b"/>
              <a:pathLst>
                <a:path w="42006" h="8669" extrusionOk="0">
                  <a:moveTo>
                    <a:pt x="3001" y="1"/>
                  </a:moveTo>
                  <a:cubicBezTo>
                    <a:pt x="2168" y="1"/>
                    <a:pt x="1417" y="346"/>
                    <a:pt x="882" y="882"/>
                  </a:cubicBezTo>
                  <a:cubicBezTo>
                    <a:pt x="334" y="1429"/>
                    <a:pt x="1" y="2180"/>
                    <a:pt x="1" y="3013"/>
                  </a:cubicBezTo>
                  <a:lnTo>
                    <a:pt x="1" y="8311"/>
                  </a:lnTo>
                  <a:lnTo>
                    <a:pt x="24" y="8668"/>
                  </a:lnTo>
                  <a:cubicBezTo>
                    <a:pt x="108" y="7978"/>
                    <a:pt x="417" y="7371"/>
                    <a:pt x="882" y="6894"/>
                  </a:cubicBezTo>
                  <a:cubicBezTo>
                    <a:pt x="1417" y="6359"/>
                    <a:pt x="2168" y="6013"/>
                    <a:pt x="3001" y="6013"/>
                  </a:cubicBezTo>
                  <a:lnTo>
                    <a:pt x="39006" y="6013"/>
                  </a:lnTo>
                  <a:cubicBezTo>
                    <a:pt x="40660" y="6013"/>
                    <a:pt x="42006" y="4668"/>
                    <a:pt x="42006" y="3013"/>
                  </a:cubicBezTo>
                  <a:cubicBezTo>
                    <a:pt x="42006" y="2894"/>
                    <a:pt x="42006" y="2775"/>
                    <a:pt x="41982" y="2656"/>
                  </a:cubicBezTo>
                  <a:cubicBezTo>
                    <a:pt x="41815" y="1168"/>
                    <a:pt x="40541" y="1"/>
                    <a:pt x="39006" y="1"/>
                  </a:cubicBezTo>
                  <a:close/>
                </a:path>
              </a:pathLst>
            </a:custGeom>
            <a:solidFill>
              <a:srgbClr val="B7B7B7">
                <a:alpha val="55310"/>
              </a:srgbClr>
            </a:solidFill>
            <a:ln>
              <a:noFill/>
            </a:ln>
          </p:spPr>
          <p:txBody>
            <a:bodyPr spcFirstLastPara="1" wrap="square" lIns="121900" tIns="121900" rIns="121900" bIns="121900" anchor="ctr" anchorCtr="0">
              <a:noAutofit/>
            </a:bodyPr>
            <a:lstStyle/>
            <a:p>
              <a:pPr algn="ctr"/>
              <a:endParaRPr sz="2400">
                <a:latin typeface="Fira Sans Extra Condensed"/>
                <a:ea typeface="Fira Sans Extra Condensed"/>
                <a:cs typeface="Fira Sans Extra Condensed"/>
                <a:sym typeface="Fira Sans Extra Condensed"/>
              </a:endParaRPr>
            </a:p>
          </p:txBody>
        </p:sp>
        <p:sp>
          <p:nvSpPr>
            <p:cNvPr id="432" name="Google Shape;432;p20"/>
            <p:cNvSpPr/>
            <p:nvPr/>
          </p:nvSpPr>
          <p:spPr>
            <a:xfrm>
              <a:off x="935214" y="532909"/>
              <a:ext cx="1606414" cy="383816"/>
            </a:xfrm>
            <a:custGeom>
              <a:avLst/>
              <a:gdLst/>
              <a:ahLst/>
              <a:cxnLst/>
              <a:rect l="l" t="t" r="r" b="b"/>
              <a:pathLst>
                <a:path w="42006" h="9014" extrusionOk="0">
                  <a:moveTo>
                    <a:pt x="3001" y="0"/>
                  </a:moveTo>
                  <a:cubicBezTo>
                    <a:pt x="2168" y="0"/>
                    <a:pt x="1417" y="334"/>
                    <a:pt x="882" y="881"/>
                  </a:cubicBezTo>
                  <a:cubicBezTo>
                    <a:pt x="334" y="1417"/>
                    <a:pt x="1" y="2167"/>
                    <a:pt x="1" y="3001"/>
                  </a:cubicBezTo>
                  <a:lnTo>
                    <a:pt x="1" y="9013"/>
                  </a:lnTo>
                  <a:cubicBezTo>
                    <a:pt x="1" y="8192"/>
                    <a:pt x="334" y="7430"/>
                    <a:pt x="882" y="6894"/>
                  </a:cubicBezTo>
                  <a:cubicBezTo>
                    <a:pt x="1417" y="6346"/>
                    <a:pt x="2168" y="6013"/>
                    <a:pt x="3001" y="6013"/>
                  </a:cubicBezTo>
                  <a:lnTo>
                    <a:pt x="39006" y="6013"/>
                  </a:lnTo>
                  <a:cubicBezTo>
                    <a:pt x="40660" y="6013"/>
                    <a:pt x="42006" y="4667"/>
                    <a:pt x="42006" y="3001"/>
                  </a:cubicBezTo>
                  <a:cubicBezTo>
                    <a:pt x="42006" y="1346"/>
                    <a:pt x="40660" y="0"/>
                    <a:pt x="39006" y="0"/>
                  </a:cubicBezTo>
                  <a:close/>
                </a:path>
              </a:pathLst>
            </a:custGeom>
            <a:solidFill>
              <a:srgbClr val="FCBD24"/>
            </a:solidFill>
            <a:ln>
              <a:noFill/>
            </a:ln>
          </p:spPr>
          <p:txBody>
            <a:bodyPr spcFirstLastPara="1" wrap="square" lIns="121900" tIns="121900" rIns="121900" bIns="121900" anchor="ctr" anchorCtr="0">
              <a:noAutofit/>
            </a:bodyPr>
            <a:lstStyle/>
            <a:p>
              <a:pPr algn="ctr"/>
              <a:endParaRPr sz="1733">
                <a:latin typeface="Fira Sans Extra Condensed"/>
                <a:ea typeface="Fira Sans Extra Condensed"/>
                <a:cs typeface="Fira Sans Extra Condensed"/>
                <a:sym typeface="Fira Sans Extra Condensed"/>
              </a:endParaRPr>
            </a:p>
          </p:txBody>
        </p:sp>
        <p:sp>
          <p:nvSpPr>
            <p:cNvPr id="433" name="Google Shape;433;p20"/>
            <p:cNvSpPr txBox="1"/>
            <p:nvPr/>
          </p:nvSpPr>
          <p:spPr>
            <a:xfrm>
              <a:off x="1081172" y="857225"/>
              <a:ext cx="1390200" cy="534900"/>
            </a:xfrm>
            <a:prstGeom prst="rect">
              <a:avLst/>
            </a:prstGeom>
            <a:noFill/>
            <a:ln>
              <a:noFill/>
            </a:ln>
          </p:spPr>
          <p:txBody>
            <a:bodyPr spcFirstLastPara="1" wrap="square" lIns="121900" tIns="121900" rIns="121900" bIns="121900" anchor="ctr" anchorCtr="0">
              <a:noAutofit/>
            </a:bodyPr>
            <a:lstStyle/>
            <a:p>
              <a:pPr algn="ctr"/>
              <a:r>
                <a:rPr lang="el-GR" sz="1600" dirty="0">
                  <a:solidFill>
                    <a:srgbClr val="434343"/>
                  </a:solidFill>
                  <a:latin typeface="Roboto"/>
                  <a:ea typeface="Roboto"/>
                  <a:cs typeface="Roboto"/>
                  <a:sym typeface="Roboto"/>
                </a:rPr>
                <a:t>Εγκύκλιος </a:t>
              </a:r>
              <a:r>
                <a:rPr lang="en" sz="1600" dirty="0">
                  <a:solidFill>
                    <a:srgbClr val="434343"/>
                  </a:solidFill>
                  <a:latin typeface="Roboto"/>
                  <a:ea typeface="Roboto"/>
                  <a:cs typeface="Roboto"/>
                  <a:sym typeface="Roboto"/>
                </a:rPr>
                <a:t>10223/958/1953</a:t>
              </a:r>
              <a:endParaRPr lang="el-GR" sz="1600" dirty="0">
                <a:solidFill>
                  <a:srgbClr val="434343"/>
                </a:solidFill>
                <a:latin typeface="Roboto"/>
                <a:ea typeface="Roboto"/>
                <a:cs typeface="Roboto"/>
                <a:sym typeface="Roboto"/>
              </a:endParaRPr>
            </a:p>
          </p:txBody>
        </p:sp>
        <p:sp>
          <p:nvSpPr>
            <p:cNvPr id="434" name="Google Shape;434;p20"/>
            <p:cNvSpPr txBox="1"/>
            <p:nvPr/>
          </p:nvSpPr>
          <p:spPr>
            <a:xfrm>
              <a:off x="1071825" y="532900"/>
              <a:ext cx="1469700" cy="255900"/>
            </a:xfrm>
            <a:prstGeom prst="rect">
              <a:avLst/>
            </a:prstGeom>
            <a:noFill/>
            <a:ln>
              <a:noFill/>
            </a:ln>
          </p:spPr>
          <p:txBody>
            <a:bodyPr spcFirstLastPara="1" wrap="square" lIns="121900" tIns="121900" rIns="121900" bIns="121900" anchor="ctr" anchorCtr="0">
              <a:noAutofit/>
            </a:bodyPr>
            <a:lstStyle/>
            <a:p>
              <a:pPr algn="ctr"/>
              <a:r>
                <a:rPr lang="en" sz="2400" dirty="0">
                  <a:solidFill>
                    <a:srgbClr val="FFFFFF"/>
                  </a:solidFill>
                  <a:latin typeface="Fira Sans Extra Condensed Medium"/>
                  <a:ea typeface="Fira Sans Extra Condensed Medium"/>
                  <a:cs typeface="Fira Sans Extra Condensed Medium"/>
                  <a:sym typeface="Fira Sans Extra Condensed Medium"/>
                </a:rPr>
                <a:t>1953</a:t>
              </a:r>
              <a:endParaRPr sz="2400" dirty="0">
                <a:solidFill>
                  <a:srgbClr val="FFFFFF"/>
                </a:solidFill>
                <a:latin typeface="Fira Sans Extra Condensed Medium"/>
                <a:ea typeface="Fira Sans Extra Condensed Medium"/>
                <a:cs typeface="Fira Sans Extra Condensed Medium"/>
                <a:sym typeface="Fira Sans Extra Condensed Medium"/>
              </a:endParaRPr>
            </a:p>
          </p:txBody>
        </p:sp>
      </p:grpSp>
      <p:grpSp>
        <p:nvGrpSpPr>
          <p:cNvPr id="435" name="Google Shape;435;p20"/>
          <p:cNvGrpSpPr/>
          <p:nvPr/>
        </p:nvGrpSpPr>
        <p:grpSpPr>
          <a:xfrm>
            <a:off x="1243352" y="3888587"/>
            <a:ext cx="2773295" cy="1305435"/>
            <a:chOff x="933838" y="1769089"/>
            <a:chExt cx="2079971" cy="979076"/>
          </a:xfrm>
        </p:grpSpPr>
        <p:sp>
          <p:nvSpPr>
            <p:cNvPr id="436" name="Google Shape;436;p20"/>
            <p:cNvSpPr/>
            <p:nvPr/>
          </p:nvSpPr>
          <p:spPr>
            <a:xfrm>
              <a:off x="1033115" y="1787667"/>
              <a:ext cx="1980694" cy="960499"/>
            </a:xfrm>
            <a:custGeom>
              <a:avLst/>
              <a:gdLst/>
              <a:ahLst/>
              <a:cxnLst/>
              <a:rect l="l" t="t" r="r" b="b"/>
              <a:pathLst>
                <a:path w="51793" h="25116" extrusionOk="0">
                  <a:moveTo>
                    <a:pt x="33566" y="0"/>
                  </a:moveTo>
                  <a:cubicBezTo>
                    <a:pt x="33522" y="0"/>
                    <a:pt x="33478" y="1"/>
                    <a:pt x="33433" y="3"/>
                  </a:cubicBezTo>
                  <a:lnTo>
                    <a:pt x="3537" y="979"/>
                  </a:lnTo>
                  <a:cubicBezTo>
                    <a:pt x="1548" y="1050"/>
                    <a:pt x="0" y="2693"/>
                    <a:pt x="60" y="4646"/>
                  </a:cubicBezTo>
                  <a:lnTo>
                    <a:pt x="620" y="21684"/>
                  </a:lnTo>
                  <a:cubicBezTo>
                    <a:pt x="689" y="23604"/>
                    <a:pt x="2273" y="25115"/>
                    <a:pt x="4190" y="25115"/>
                  </a:cubicBezTo>
                  <a:cubicBezTo>
                    <a:pt x="4234" y="25115"/>
                    <a:pt x="4278" y="25114"/>
                    <a:pt x="4322" y="25113"/>
                  </a:cubicBezTo>
                  <a:lnTo>
                    <a:pt x="34231" y="24136"/>
                  </a:lnTo>
                  <a:cubicBezTo>
                    <a:pt x="36207" y="24065"/>
                    <a:pt x="37767" y="22422"/>
                    <a:pt x="37696" y="20469"/>
                  </a:cubicBezTo>
                  <a:lnTo>
                    <a:pt x="37636" y="18541"/>
                  </a:lnTo>
                  <a:cubicBezTo>
                    <a:pt x="37600" y="17409"/>
                    <a:pt x="38493" y="16469"/>
                    <a:pt x="39636" y="16433"/>
                  </a:cubicBezTo>
                  <a:lnTo>
                    <a:pt x="42982" y="16314"/>
                  </a:lnTo>
                  <a:cubicBezTo>
                    <a:pt x="43004" y="16313"/>
                    <a:pt x="43026" y="16313"/>
                    <a:pt x="43048" y="16313"/>
                  </a:cubicBezTo>
                  <a:cubicBezTo>
                    <a:pt x="43772" y="16313"/>
                    <a:pt x="44422" y="16689"/>
                    <a:pt x="44792" y="17267"/>
                  </a:cubicBezTo>
                  <a:cubicBezTo>
                    <a:pt x="45460" y="18280"/>
                    <a:pt x="46628" y="18948"/>
                    <a:pt x="47943" y="18948"/>
                  </a:cubicBezTo>
                  <a:cubicBezTo>
                    <a:pt x="47988" y="18948"/>
                    <a:pt x="48033" y="18947"/>
                    <a:pt x="48078" y="18945"/>
                  </a:cubicBezTo>
                  <a:cubicBezTo>
                    <a:pt x="50162" y="18886"/>
                    <a:pt x="51793" y="17159"/>
                    <a:pt x="51721" y="15100"/>
                  </a:cubicBezTo>
                  <a:cubicBezTo>
                    <a:pt x="51663" y="13084"/>
                    <a:pt x="49985" y="11490"/>
                    <a:pt x="47961" y="11490"/>
                  </a:cubicBezTo>
                  <a:cubicBezTo>
                    <a:pt x="47916" y="11490"/>
                    <a:pt x="47872" y="11491"/>
                    <a:pt x="47828" y="11492"/>
                  </a:cubicBezTo>
                  <a:cubicBezTo>
                    <a:pt x="46459" y="11540"/>
                    <a:pt x="45292" y="12290"/>
                    <a:pt x="44661" y="13397"/>
                  </a:cubicBezTo>
                  <a:cubicBezTo>
                    <a:pt x="44327" y="14004"/>
                    <a:pt x="43673" y="14433"/>
                    <a:pt x="42911" y="14457"/>
                  </a:cubicBezTo>
                  <a:lnTo>
                    <a:pt x="39577" y="14564"/>
                  </a:lnTo>
                  <a:cubicBezTo>
                    <a:pt x="39554" y="14565"/>
                    <a:pt x="39532" y="14565"/>
                    <a:pt x="39510" y="14565"/>
                  </a:cubicBezTo>
                  <a:cubicBezTo>
                    <a:pt x="38397" y="14565"/>
                    <a:pt x="37480" y="13696"/>
                    <a:pt x="37434" y="12587"/>
                  </a:cubicBezTo>
                  <a:lnTo>
                    <a:pt x="37136" y="3432"/>
                  </a:lnTo>
                  <a:cubicBezTo>
                    <a:pt x="37078" y="1511"/>
                    <a:pt x="35484" y="0"/>
                    <a:pt x="33566" y="0"/>
                  </a:cubicBezTo>
                  <a:close/>
                </a:path>
              </a:pathLst>
            </a:custGeom>
            <a:solidFill>
              <a:srgbClr val="B7B7B7">
                <a:alpha val="55310"/>
              </a:srgbClr>
            </a:solidFill>
            <a:ln>
              <a:noFill/>
            </a:ln>
          </p:spPr>
          <p:txBody>
            <a:bodyPr spcFirstLastPara="1" wrap="square" lIns="121900" tIns="121900" rIns="121900" bIns="121900" anchor="ctr" anchorCtr="0">
              <a:noAutofit/>
            </a:bodyPr>
            <a:lstStyle/>
            <a:p>
              <a:pPr algn="ctr"/>
              <a:endParaRPr sz="2400">
                <a:latin typeface="Fira Sans Extra Condensed"/>
                <a:ea typeface="Fira Sans Extra Condensed"/>
                <a:cs typeface="Fira Sans Extra Condensed"/>
                <a:sym typeface="Fira Sans Extra Condensed"/>
              </a:endParaRPr>
            </a:p>
          </p:txBody>
        </p:sp>
        <p:sp>
          <p:nvSpPr>
            <p:cNvPr id="437" name="Google Shape;437;p20"/>
            <p:cNvSpPr/>
            <p:nvPr/>
          </p:nvSpPr>
          <p:spPr>
            <a:xfrm>
              <a:off x="933838" y="2025120"/>
              <a:ext cx="177598" cy="256034"/>
            </a:xfrm>
            <a:custGeom>
              <a:avLst/>
              <a:gdLst/>
              <a:ahLst/>
              <a:cxnLst/>
              <a:rect l="l" t="t" r="r" b="b"/>
              <a:pathLst>
                <a:path w="4644" h="6013" extrusionOk="0">
                  <a:moveTo>
                    <a:pt x="3001" y="0"/>
                  </a:moveTo>
                  <a:cubicBezTo>
                    <a:pt x="2168" y="0"/>
                    <a:pt x="1417" y="346"/>
                    <a:pt x="882" y="881"/>
                  </a:cubicBezTo>
                  <a:cubicBezTo>
                    <a:pt x="334" y="1429"/>
                    <a:pt x="1" y="2179"/>
                    <a:pt x="1" y="3013"/>
                  </a:cubicBezTo>
                  <a:cubicBezTo>
                    <a:pt x="1" y="4668"/>
                    <a:pt x="1346" y="6013"/>
                    <a:pt x="3001" y="6013"/>
                  </a:cubicBezTo>
                  <a:lnTo>
                    <a:pt x="4644" y="6013"/>
                  </a:lnTo>
                  <a:lnTo>
                    <a:pt x="4644" y="0"/>
                  </a:lnTo>
                  <a:close/>
                </a:path>
              </a:pathLst>
            </a:custGeom>
            <a:solidFill>
              <a:srgbClr val="2689E0"/>
            </a:solidFill>
            <a:ln>
              <a:noFill/>
            </a:ln>
          </p:spPr>
          <p:txBody>
            <a:bodyPr spcFirstLastPara="1" wrap="square" lIns="121900" tIns="121900" rIns="121900" bIns="121900" anchor="ctr" anchorCtr="0">
              <a:noAutofit/>
            </a:bodyPr>
            <a:lstStyle/>
            <a:p>
              <a:pPr algn="ctr"/>
              <a:endParaRPr sz="2400">
                <a:latin typeface="Fira Sans Extra Condensed"/>
                <a:ea typeface="Fira Sans Extra Condensed"/>
                <a:cs typeface="Fira Sans Extra Condensed"/>
                <a:sym typeface="Fira Sans Extra Condensed"/>
              </a:endParaRPr>
            </a:p>
          </p:txBody>
        </p:sp>
        <p:sp>
          <p:nvSpPr>
            <p:cNvPr id="438" name="Google Shape;438;p20"/>
            <p:cNvSpPr/>
            <p:nvPr/>
          </p:nvSpPr>
          <p:spPr>
            <a:xfrm>
              <a:off x="1071816" y="1769540"/>
              <a:ext cx="1939277" cy="923442"/>
            </a:xfrm>
            <a:custGeom>
              <a:avLst/>
              <a:gdLst/>
              <a:ahLst/>
              <a:cxnLst/>
              <a:rect l="l" t="t" r="r" b="b"/>
              <a:pathLst>
                <a:path w="50710" h="24147" extrusionOk="0">
                  <a:moveTo>
                    <a:pt x="3549" y="0"/>
                  </a:moveTo>
                  <a:cubicBezTo>
                    <a:pt x="1584" y="0"/>
                    <a:pt x="1" y="1596"/>
                    <a:pt x="1" y="3548"/>
                  </a:cubicBezTo>
                  <a:lnTo>
                    <a:pt x="1" y="20598"/>
                  </a:lnTo>
                  <a:cubicBezTo>
                    <a:pt x="1" y="22563"/>
                    <a:pt x="1584" y="24146"/>
                    <a:pt x="3549" y="24146"/>
                  </a:cubicBezTo>
                  <a:lnTo>
                    <a:pt x="33124" y="24146"/>
                  </a:lnTo>
                  <a:cubicBezTo>
                    <a:pt x="35088" y="24146"/>
                    <a:pt x="36684" y="22563"/>
                    <a:pt x="36684" y="20598"/>
                  </a:cubicBezTo>
                  <a:lnTo>
                    <a:pt x="36684" y="18669"/>
                  </a:lnTo>
                  <a:cubicBezTo>
                    <a:pt x="36684" y="17538"/>
                    <a:pt x="37600" y="16621"/>
                    <a:pt x="38720" y="16621"/>
                  </a:cubicBezTo>
                  <a:lnTo>
                    <a:pt x="42030" y="16621"/>
                  </a:lnTo>
                  <a:cubicBezTo>
                    <a:pt x="42780" y="16621"/>
                    <a:pt x="43435" y="17026"/>
                    <a:pt x="43792" y="17633"/>
                  </a:cubicBezTo>
                  <a:cubicBezTo>
                    <a:pt x="44447" y="18705"/>
                    <a:pt x="45625" y="19419"/>
                    <a:pt x="46983" y="19419"/>
                  </a:cubicBezTo>
                  <a:cubicBezTo>
                    <a:pt x="49042" y="19419"/>
                    <a:pt x="50709" y="17753"/>
                    <a:pt x="50709" y="15693"/>
                  </a:cubicBezTo>
                  <a:cubicBezTo>
                    <a:pt x="50709" y="13633"/>
                    <a:pt x="49042" y="11954"/>
                    <a:pt x="46983" y="11954"/>
                  </a:cubicBezTo>
                  <a:cubicBezTo>
                    <a:pt x="45625" y="11954"/>
                    <a:pt x="44447" y="12680"/>
                    <a:pt x="43792" y="13752"/>
                  </a:cubicBezTo>
                  <a:cubicBezTo>
                    <a:pt x="43435" y="14359"/>
                    <a:pt x="42780" y="14764"/>
                    <a:pt x="42030" y="14764"/>
                  </a:cubicBezTo>
                  <a:lnTo>
                    <a:pt x="38720" y="14764"/>
                  </a:lnTo>
                  <a:cubicBezTo>
                    <a:pt x="37600" y="14764"/>
                    <a:pt x="36684" y="13847"/>
                    <a:pt x="36684" y="12716"/>
                  </a:cubicBezTo>
                  <a:lnTo>
                    <a:pt x="36684" y="3548"/>
                  </a:lnTo>
                  <a:cubicBezTo>
                    <a:pt x="36684" y="1596"/>
                    <a:pt x="35088" y="0"/>
                    <a:pt x="33124" y="0"/>
                  </a:cubicBezTo>
                  <a:close/>
                </a:path>
              </a:pathLst>
            </a:custGeom>
            <a:solidFill>
              <a:srgbClr val="FDFDFD"/>
            </a:solidFill>
            <a:ln>
              <a:noFill/>
            </a:ln>
          </p:spPr>
          <p:txBody>
            <a:bodyPr spcFirstLastPara="1" wrap="square" lIns="121900" tIns="121900" rIns="121900" bIns="121900" anchor="ctr" anchorCtr="0">
              <a:noAutofit/>
            </a:bodyPr>
            <a:lstStyle/>
            <a:p>
              <a:pPr algn="ctr"/>
              <a:endParaRPr sz="2400">
                <a:latin typeface="Fira Sans Extra Condensed"/>
                <a:ea typeface="Fira Sans Extra Condensed"/>
                <a:cs typeface="Fira Sans Extra Condensed"/>
                <a:sym typeface="Fira Sans Extra Condensed"/>
              </a:endParaRPr>
            </a:p>
          </p:txBody>
        </p:sp>
        <p:sp>
          <p:nvSpPr>
            <p:cNvPr id="439" name="Google Shape;439;p20"/>
            <p:cNvSpPr/>
            <p:nvPr/>
          </p:nvSpPr>
          <p:spPr>
            <a:xfrm>
              <a:off x="2752419" y="2253534"/>
              <a:ext cx="232247" cy="232247"/>
            </a:xfrm>
            <a:custGeom>
              <a:avLst/>
              <a:gdLst/>
              <a:ahLst/>
              <a:cxnLst/>
              <a:rect l="l" t="t" r="r" b="b"/>
              <a:pathLst>
                <a:path w="6073" h="6073" extrusionOk="0">
                  <a:moveTo>
                    <a:pt x="3037" y="1"/>
                  </a:moveTo>
                  <a:cubicBezTo>
                    <a:pt x="1358" y="1"/>
                    <a:pt x="0" y="1358"/>
                    <a:pt x="0" y="3037"/>
                  </a:cubicBezTo>
                  <a:cubicBezTo>
                    <a:pt x="0" y="4716"/>
                    <a:pt x="1358" y="6073"/>
                    <a:pt x="3037" y="6073"/>
                  </a:cubicBezTo>
                  <a:cubicBezTo>
                    <a:pt x="4715" y="6073"/>
                    <a:pt x="6073" y="4716"/>
                    <a:pt x="6073" y="3037"/>
                  </a:cubicBezTo>
                  <a:cubicBezTo>
                    <a:pt x="6073" y="1358"/>
                    <a:pt x="4715" y="1"/>
                    <a:pt x="3037" y="1"/>
                  </a:cubicBezTo>
                  <a:close/>
                </a:path>
              </a:pathLst>
            </a:custGeom>
            <a:solidFill>
              <a:srgbClr val="5EB2FC"/>
            </a:solidFill>
            <a:ln>
              <a:noFill/>
            </a:ln>
          </p:spPr>
          <p:txBody>
            <a:bodyPr spcFirstLastPara="1" wrap="square" lIns="121900" tIns="121900" rIns="121900" bIns="121900" anchor="ctr" anchorCtr="0">
              <a:noAutofit/>
            </a:bodyPr>
            <a:lstStyle/>
            <a:p>
              <a:pPr algn="ctr"/>
              <a:endParaRPr sz="2400">
                <a:latin typeface="Fira Sans Extra Condensed"/>
                <a:ea typeface="Fira Sans Extra Condensed"/>
                <a:cs typeface="Fira Sans Extra Condensed"/>
                <a:sym typeface="Fira Sans Extra Condensed"/>
              </a:endParaRPr>
            </a:p>
          </p:txBody>
        </p:sp>
        <p:sp>
          <p:nvSpPr>
            <p:cNvPr id="440" name="Google Shape;440;p20"/>
            <p:cNvSpPr/>
            <p:nvPr/>
          </p:nvSpPr>
          <p:spPr>
            <a:xfrm>
              <a:off x="935214" y="1799534"/>
              <a:ext cx="1606414" cy="368572"/>
            </a:xfrm>
            <a:custGeom>
              <a:avLst/>
              <a:gdLst/>
              <a:ahLst/>
              <a:cxnLst/>
              <a:rect l="l" t="t" r="r" b="b"/>
              <a:pathLst>
                <a:path w="42006" h="8656" extrusionOk="0">
                  <a:moveTo>
                    <a:pt x="3001" y="0"/>
                  </a:moveTo>
                  <a:cubicBezTo>
                    <a:pt x="2168" y="0"/>
                    <a:pt x="1417" y="333"/>
                    <a:pt x="882" y="881"/>
                  </a:cubicBezTo>
                  <a:cubicBezTo>
                    <a:pt x="334" y="1429"/>
                    <a:pt x="1" y="2179"/>
                    <a:pt x="1" y="3012"/>
                  </a:cubicBezTo>
                  <a:lnTo>
                    <a:pt x="1" y="8311"/>
                  </a:lnTo>
                  <a:lnTo>
                    <a:pt x="24" y="8656"/>
                  </a:lnTo>
                  <a:cubicBezTo>
                    <a:pt x="108" y="7977"/>
                    <a:pt x="417" y="7358"/>
                    <a:pt x="882" y="6894"/>
                  </a:cubicBezTo>
                  <a:cubicBezTo>
                    <a:pt x="1417" y="6346"/>
                    <a:pt x="2168" y="6013"/>
                    <a:pt x="3001" y="6013"/>
                  </a:cubicBezTo>
                  <a:lnTo>
                    <a:pt x="39006" y="6013"/>
                  </a:lnTo>
                  <a:cubicBezTo>
                    <a:pt x="40660" y="6013"/>
                    <a:pt x="42006" y="4667"/>
                    <a:pt x="42006" y="3012"/>
                  </a:cubicBezTo>
                  <a:cubicBezTo>
                    <a:pt x="42006" y="2881"/>
                    <a:pt x="42006" y="2774"/>
                    <a:pt x="41982" y="2655"/>
                  </a:cubicBezTo>
                  <a:cubicBezTo>
                    <a:pt x="41815" y="1155"/>
                    <a:pt x="40541" y="0"/>
                    <a:pt x="39006" y="0"/>
                  </a:cubicBezTo>
                  <a:close/>
                </a:path>
              </a:pathLst>
            </a:custGeom>
            <a:solidFill>
              <a:srgbClr val="B7B7B7">
                <a:alpha val="55310"/>
              </a:srgbClr>
            </a:solidFill>
            <a:ln>
              <a:noFill/>
            </a:ln>
          </p:spPr>
          <p:txBody>
            <a:bodyPr spcFirstLastPara="1" wrap="square" lIns="121900" tIns="121900" rIns="121900" bIns="121900" anchor="ctr" anchorCtr="0">
              <a:noAutofit/>
            </a:bodyPr>
            <a:lstStyle/>
            <a:p>
              <a:pPr algn="ctr"/>
              <a:endParaRPr sz="2400">
                <a:latin typeface="Fira Sans Extra Condensed"/>
                <a:ea typeface="Fira Sans Extra Condensed"/>
                <a:cs typeface="Fira Sans Extra Condensed"/>
                <a:sym typeface="Fira Sans Extra Condensed"/>
              </a:endParaRPr>
            </a:p>
          </p:txBody>
        </p:sp>
        <p:sp>
          <p:nvSpPr>
            <p:cNvPr id="441" name="Google Shape;441;p20"/>
            <p:cNvSpPr/>
            <p:nvPr/>
          </p:nvSpPr>
          <p:spPr>
            <a:xfrm>
              <a:off x="935214" y="1769089"/>
              <a:ext cx="1606414" cy="384327"/>
            </a:xfrm>
            <a:custGeom>
              <a:avLst/>
              <a:gdLst/>
              <a:ahLst/>
              <a:cxnLst/>
              <a:rect l="l" t="t" r="r" b="b"/>
              <a:pathLst>
                <a:path w="42006" h="9026" extrusionOk="0">
                  <a:moveTo>
                    <a:pt x="3001" y="1"/>
                  </a:moveTo>
                  <a:cubicBezTo>
                    <a:pt x="2168" y="1"/>
                    <a:pt x="1417" y="334"/>
                    <a:pt x="882" y="882"/>
                  </a:cubicBezTo>
                  <a:cubicBezTo>
                    <a:pt x="334" y="1429"/>
                    <a:pt x="1" y="2179"/>
                    <a:pt x="1" y="3013"/>
                  </a:cubicBezTo>
                  <a:lnTo>
                    <a:pt x="1" y="9026"/>
                  </a:lnTo>
                  <a:cubicBezTo>
                    <a:pt x="1" y="8192"/>
                    <a:pt x="334" y="7442"/>
                    <a:pt x="882" y="6894"/>
                  </a:cubicBezTo>
                  <a:cubicBezTo>
                    <a:pt x="1417" y="6359"/>
                    <a:pt x="2168" y="6013"/>
                    <a:pt x="3001" y="6013"/>
                  </a:cubicBezTo>
                  <a:lnTo>
                    <a:pt x="39006" y="6013"/>
                  </a:lnTo>
                  <a:cubicBezTo>
                    <a:pt x="40660" y="6013"/>
                    <a:pt x="42006" y="4668"/>
                    <a:pt x="42006" y="3013"/>
                  </a:cubicBezTo>
                  <a:cubicBezTo>
                    <a:pt x="42006" y="1346"/>
                    <a:pt x="40660" y="1"/>
                    <a:pt x="39006" y="1"/>
                  </a:cubicBezTo>
                  <a:close/>
                </a:path>
              </a:pathLst>
            </a:custGeom>
            <a:solidFill>
              <a:srgbClr val="5EB2FC"/>
            </a:solidFill>
            <a:ln>
              <a:noFill/>
            </a:ln>
          </p:spPr>
          <p:txBody>
            <a:bodyPr spcFirstLastPara="1" wrap="square" lIns="121900" tIns="121900" rIns="121900" bIns="121900" anchor="ctr" anchorCtr="0">
              <a:noAutofit/>
            </a:bodyPr>
            <a:lstStyle/>
            <a:p>
              <a:pPr algn="ctr"/>
              <a:endParaRPr sz="2400">
                <a:latin typeface="Fira Sans Extra Condensed"/>
                <a:ea typeface="Fira Sans Extra Condensed"/>
                <a:cs typeface="Fira Sans Extra Condensed"/>
                <a:sym typeface="Fira Sans Extra Condensed"/>
              </a:endParaRPr>
            </a:p>
          </p:txBody>
        </p:sp>
        <p:sp>
          <p:nvSpPr>
            <p:cNvPr id="442" name="Google Shape;442;p20"/>
            <p:cNvSpPr txBox="1"/>
            <p:nvPr/>
          </p:nvSpPr>
          <p:spPr>
            <a:xfrm>
              <a:off x="1081172" y="2097663"/>
              <a:ext cx="1390200" cy="534900"/>
            </a:xfrm>
            <a:prstGeom prst="rect">
              <a:avLst/>
            </a:prstGeom>
            <a:noFill/>
            <a:ln>
              <a:noFill/>
            </a:ln>
          </p:spPr>
          <p:txBody>
            <a:bodyPr spcFirstLastPara="1" wrap="square" lIns="121900" tIns="121900" rIns="121900" bIns="121900" anchor="ctr" anchorCtr="0">
              <a:noAutofit/>
            </a:bodyPr>
            <a:lstStyle/>
            <a:p>
              <a:pPr algn="ctr"/>
              <a:r>
                <a:rPr lang="el-GR" sz="1600" dirty="0">
                  <a:solidFill>
                    <a:srgbClr val="434343"/>
                  </a:solidFill>
                  <a:latin typeface="Roboto"/>
                  <a:ea typeface="Roboto"/>
                  <a:cs typeface="Roboto"/>
                  <a:sym typeface="Roboto"/>
                </a:rPr>
                <a:t>166780/1619/25.04.2018 απόφαση ΥΠΕΝ</a:t>
              </a:r>
              <a:endParaRPr sz="1600" dirty="0">
                <a:solidFill>
                  <a:srgbClr val="434343"/>
                </a:solidFill>
                <a:latin typeface="Roboto"/>
                <a:ea typeface="Roboto"/>
                <a:cs typeface="Roboto"/>
                <a:sym typeface="Roboto"/>
              </a:endParaRPr>
            </a:p>
          </p:txBody>
        </p:sp>
        <p:sp>
          <p:nvSpPr>
            <p:cNvPr id="443" name="Google Shape;443;p20"/>
            <p:cNvSpPr txBox="1"/>
            <p:nvPr/>
          </p:nvSpPr>
          <p:spPr>
            <a:xfrm>
              <a:off x="1071825" y="1769313"/>
              <a:ext cx="1469700" cy="255900"/>
            </a:xfrm>
            <a:prstGeom prst="rect">
              <a:avLst/>
            </a:prstGeom>
            <a:noFill/>
            <a:ln>
              <a:noFill/>
            </a:ln>
          </p:spPr>
          <p:txBody>
            <a:bodyPr spcFirstLastPara="1" wrap="square" lIns="121900" tIns="121900" rIns="121900" bIns="121900" anchor="ctr" anchorCtr="0">
              <a:noAutofit/>
            </a:bodyPr>
            <a:lstStyle/>
            <a:p>
              <a:pPr algn="ctr"/>
              <a:r>
                <a:rPr lang="en" sz="2400" dirty="0">
                  <a:solidFill>
                    <a:srgbClr val="FFFFFF"/>
                  </a:solidFill>
                  <a:latin typeface="Fira Sans Extra Condensed Medium"/>
                  <a:ea typeface="Fira Sans Extra Condensed Medium"/>
                  <a:cs typeface="Fira Sans Extra Condensed Medium"/>
                  <a:sym typeface="Fira Sans Extra Condensed Medium"/>
                </a:rPr>
                <a:t>2018</a:t>
              </a:r>
              <a:endParaRPr sz="2400" dirty="0">
                <a:solidFill>
                  <a:srgbClr val="FFFFFF"/>
                </a:solidFill>
                <a:latin typeface="Fira Sans Extra Condensed Medium"/>
                <a:ea typeface="Fira Sans Extra Condensed Medium"/>
                <a:cs typeface="Fira Sans Extra Condensed Medium"/>
                <a:sym typeface="Fira Sans Extra Condensed Medium"/>
              </a:endParaRPr>
            </a:p>
          </p:txBody>
        </p:sp>
      </p:grpSp>
      <p:sp>
        <p:nvSpPr>
          <p:cNvPr id="2" name="Google Shape;396;p20">
            <a:extLst>
              <a:ext uri="{FF2B5EF4-FFF2-40B4-BE49-F238E27FC236}">
                <a16:creationId xmlns:a16="http://schemas.microsoft.com/office/drawing/2014/main" id="{373FA9D2-31E0-C3CA-023F-5B4B251765A9}"/>
              </a:ext>
            </a:extLst>
          </p:cNvPr>
          <p:cNvSpPr txBox="1">
            <a:spLocks/>
          </p:cNvSpPr>
          <p:nvPr/>
        </p:nvSpPr>
        <p:spPr>
          <a:xfrm>
            <a:off x="4361746" y="156724"/>
            <a:ext cx="4344104" cy="431105"/>
          </a:xfrm>
          <a:prstGeom prst="rect">
            <a:avLst/>
          </a:prstGeom>
        </p:spPr>
        <p:txBody>
          <a:bodyPr spcFirstLastPara="1" vert="horz" wrap="square" lIns="121900" tIns="121900" rIns="121900" bIns="121900" rtlCol="0"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l-GR" sz="2800" b="1" u="sng" dirty="0">
                <a:solidFill>
                  <a:srgbClr val="00B050"/>
                </a:solidFill>
                <a:effectLst>
                  <a:outerShdw blurRad="38100" dist="38100" dir="2700000" algn="tl">
                    <a:srgbClr val="000000">
                      <a:alpha val="43137"/>
                    </a:srgbClr>
                  </a:outerShdw>
                </a:effectLst>
              </a:rPr>
              <a:t>Χρονολόγιο Προδιαγραφών</a:t>
            </a:r>
          </a:p>
        </p:txBody>
      </p:sp>
      <p:sp>
        <p:nvSpPr>
          <p:cNvPr id="4" name="TextBox 3">
            <a:extLst>
              <a:ext uri="{FF2B5EF4-FFF2-40B4-BE49-F238E27FC236}">
                <a16:creationId xmlns:a16="http://schemas.microsoft.com/office/drawing/2014/main" id="{078CC251-3CE1-6CF5-12FB-9C9628BCA25A}"/>
              </a:ext>
            </a:extLst>
          </p:cNvPr>
          <p:cNvSpPr txBox="1"/>
          <p:nvPr/>
        </p:nvSpPr>
        <p:spPr>
          <a:xfrm>
            <a:off x="876828" y="1735626"/>
            <a:ext cx="2779926" cy="738664"/>
          </a:xfrm>
          <a:prstGeom prst="rect">
            <a:avLst/>
          </a:prstGeom>
          <a:noFill/>
        </p:spPr>
        <p:txBody>
          <a:bodyPr wrap="square">
            <a:spAutoFit/>
          </a:bodyPr>
          <a:lstStyle/>
          <a:p>
            <a:pPr algn="just"/>
            <a:r>
              <a:rPr lang="el-GR" sz="1200" dirty="0">
                <a:solidFill>
                  <a:srgbClr val="434343"/>
                </a:solidFill>
                <a:ea typeface="Roboto"/>
                <a:cs typeface="Roboto"/>
                <a:sym typeface="Roboto"/>
              </a:rPr>
              <a:t>“</a:t>
            </a:r>
            <a:r>
              <a:rPr lang="el-GR" sz="1400" dirty="0">
                <a:solidFill>
                  <a:srgbClr val="434343"/>
                </a:solidFill>
                <a:ea typeface="Roboto"/>
                <a:cs typeface="Calibri" pitchFamily="34" charset="0"/>
                <a:sym typeface="Roboto"/>
              </a:rPr>
              <a:t>Οδηγίαι συντάξεως διαχειριστικών εκθέσεων δημοσίων δασών και μη δημοσίων δασών”</a:t>
            </a:r>
            <a:endParaRPr lang="el-GR" sz="1400" dirty="0">
              <a:cs typeface="Calibri" pitchFamily="34" charset="0"/>
            </a:endParaRPr>
          </a:p>
        </p:txBody>
      </p:sp>
      <p:sp>
        <p:nvSpPr>
          <p:cNvPr id="5" name="TextBox 4">
            <a:extLst>
              <a:ext uri="{FF2B5EF4-FFF2-40B4-BE49-F238E27FC236}">
                <a16:creationId xmlns:a16="http://schemas.microsoft.com/office/drawing/2014/main" id="{3BF4A563-D7F7-C70E-7729-346F442098FE}"/>
              </a:ext>
            </a:extLst>
          </p:cNvPr>
          <p:cNvSpPr txBox="1"/>
          <p:nvPr/>
        </p:nvSpPr>
        <p:spPr>
          <a:xfrm>
            <a:off x="3867150" y="2949536"/>
            <a:ext cx="2851599" cy="738664"/>
          </a:xfrm>
          <a:prstGeom prst="rect">
            <a:avLst/>
          </a:prstGeom>
          <a:noFill/>
        </p:spPr>
        <p:txBody>
          <a:bodyPr wrap="square">
            <a:spAutoFit/>
          </a:bodyPr>
          <a:lstStyle/>
          <a:p>
            <a:pPr algn="just"/>
            <a:r>
              <a:rPr lang="el-GR" sz="1400" dirty="0">
                <a:solidFill>
                  <a:srgbClr val="434343"/>
                </a:solidFill>
                <a:ea typeface="Roboto"/>
                <a:cs typeface="Roboto"/>
                <a:sym typeface="Roboto"/>
              </a:rPr>
              <a:t>“</a:t>
            </a:r>
            <a:r>
              <a:rPr lang="el-GR" sz="1400" dirty="0">
                <a:solidFill>
                  <a:srgbClr val="434343"/>
                </a:solidFill>
                <a:latin typeface="Calibri" pitchFamily="34" charset="0"/>
                <a:ea typeface="Roboto"/>
                <a:cs typeface="Calibri" pitchFamily="34" charset="0"/>
                <a:sym typeface="Roboto"/>
              </a:rPr>
              <a:t>Προσωριναί πρότυποι τεχνικαί προδιαγραφαί εργασιών συντάξεως δασοπονικών και λοιπών μελετών</a:t>
            </a:r>
            <a:r>
              <a:rPr lang="el-GR" sz="1200" dirty="0">
                <a:solidFill>
                  <a:srgbClr val="434343"/>
                </a:solidFill>
                <a:latin typeface="Roboto"/>
                <a:ea typeface="Roboto"/>
                <a:cs typeface="Roboto"/>
                <a:sym typeface="Roboto"/>
              </a:rPr>
              <a:t>”</a:t>
            </a:r>
            <a:endParaRPr lang="el-GR" sz="1200" dirty="0"/>
          </a:p>
        </p:txBody>
      </p:sp>
      <p:sp>
        <p:nvSpPr>
          <p:cNvPr id="10" name="Rectangle: Diagonal Corners Rounded 12">
            <a:extLst>
              <a:ext uri="{FF2B5EF4-FFF2-40B4-BE49-F238E27FC236}">
                <a16:creationId xmlns:a16="http://schemas.microsoft.com/office/drawing/2014/main" id="{291F9CE1-85C1-AB4F-AC81-69359E27C7EB}"/>
              </a:ext>
            </a:extLst>
          </p:cNvPr>
          <p:cNvSpPr/>
          <p:nvPr/>
        </p:nvSpPr>
        <p:spPr>
          <a:xfrm>
            <a:off x="6812435" y="919792"/>
            <a:ext cx="5179539" cy="5551478"/>
          </a:xfrm>
          <a:prstGeom prst="round2DiagRect">
            <a:avLst/>
          </a:prstGeom>
          <a:solidFill>
            <a:schemeClr val="tx2">
              <a:lumMod val="20000"/>
              <a:lumOff val="80000"/>
            </a:schemeClr>
          </a:solidFill>
          <a:ln w="19050">
            <a:solidFill>
              <a:schemeClr val="accent2">
                <a:lumMod val="50000"/>
              </a:schemeClr>
            </a:solidFill>
            <a:prstDash val="sysDash"/>
          </a:ln>
          <a:effectLst/>
        </p:spPr>
        <p:style>
          <a:lnRef idx="1">
            <a:schemeClr val="accent1"/>
          </a:lnRef>
          <a:fillRef idx="3">
            <a:schemeClr val="accent1"/>
          </a:fillRef>
          <a:effectRef idx="2">
            <a:schemeClr val="accent1"/>
          </a:effectRef>
          <a:fontRef idx="minor">
            <a:schemeClr val="lt1"/>
          </a:fontRef>
        </p:style>
        <p:txBody>
          <a:bodyPr lIns="72000" tIns="72000" rIns="72000" bIns="72000" rtlCol="0" anchor="ctr"/>
          <a:lstStyle/>
          <a:p>
            <a:pPr algn="just">
              <a:spcAft>
                <a:spcPts val="1200"/>
              </a:spcAft>
            </a:pPr>
            <a:endParaRPr lang="el-GR" sz="1600" dirty="0">
              <a:solidFill>
                <a:schemeClr val="tx1"/>
              </a:solidFill>
            </a:endParaRPr>
          </a:p>
          <a:p>
            <a:pPr marL="285750" indent="-285750" algn="just">
              <a:buFont typeface="Wingdings" panose="05000000000000000000" pitchFamily="2" charset="2"/>
              <a:buChar char="Ø"/>
            </a:pPr>
            <a:endParaRPr lang="el-GR" sz="1600" dirty="0">
              <a:solidFill>
                <a:schemeClr val="tx1"/>
              </a:solidFill>
            </a:endParaRPr>
          </a:p>
        </p:txBody>
      </p:sp>
      <p:sp>
        <p:nvSpPr>
          <p:cNvPr id="6" name="TextBox 5">
            <a:extLst>
              <a:ext uri="{FF2B5EF4-FFF2-40B4-BE49-F238E27FC236}">
                <a16:creationId xmlns:a16="http://schemas.microsoft.com/office/drawing/2014/main" id="{D698C388-7A24-F2EC-6436-0CB75F4A1346}"/>
              </a:ext>
            </a:extLst>
          </p:cNvPr>
          <p:cNvSpPr txBox="1"/>
          <p:nvPr/>
        </p:nvSpPr>
        <p:spPr>
          <a:xfrm>
            <a:off x="7082810" y="2496492"/>
            <a:ext cx="4730780" cy="1754326"/>
          </a:xfrm>
          <a:prstGeom prst="rect">
            <a:avLst/>
          </a:prstGeom>
          <a:noFill/>
        </p:spPr>
        <p:txBody>
          <a:bodyPr wrap="square">
            <a:spAutoFit/>
          </a:bodyPr>
          <a:lstStyle/>
          <a:p>
            <a:pPr marL="285750" indent="-285750" algn="just">
              <a:spcAft>
                <a:spcPts val="1200"/>
              </a:spcAft>
              <a:buFont typeface="Wingdings" panose="05000000000000000000" pitchFamily="2" charset="2"/>
              <a:buChar char="Ø"/>
            </a:pPr>
            <a:r>
              <a:rPr lang="el-GR" sz="1800" dirty="0">
                <a:solidFill>
                  <a:schemeClr val="tx1"/>
                </a:solidFill>
              </a:rPr>
              <a:t>Το 2018 εκδόθηκε η αρ. 166780/1619/25-4-2018 απόφαση ΥΠΕΝ με την οποία τροποποιήθηκε μερικώς η εγκύκλιος του 1965 βελτιώνοντας το πλαίσιο των τότε ισχυουσών προδιαγραφών σύνταξης των δασοπονικών μελετών.</a:t>
            </a:r>
            <a:endParaRPr lang="en-US" sz="1800" dirty="0">
              <a:solidFill>
                <a:schemeClr val="tx1"/>
              </a:solidFill>
            </a:endParaRPr>
          </a:p>
        </p:txBody>
      </p:sp>
      <p:sp>
        <p:nvSpPr>
          <p:cNvPr id="8" name="TextBox 7">
            <a:extLst>
              <a:ext uri="{FF2B5EF4-FFF2-40B4-BE49-F238E27FC236}">
                <a16:creationId xmlns:a16="http://schemas.microsoft.com/office/drawing/2014/main" id="{8155FAEF-5A21-46EF-EBB8-A727EECD426B}"/>
              </a:ext>
            </a:extLst>
          </p:cNvPr>
          <p:cNvSpPr txBox="1"/>
          <p:nvPr/>
        </p:nvSpPr>
        <p:spPr>
          <a:xfrm>
            <a:off x="7095197" y="1054090"/>
            <a:ext cx="4685716" cy="1477328"/>
          </a:xfrm>
          <a:prstGeom prst="rect">
            <a:avLst/>
          </a:prstGeom>
          <a:noFill/>
        </p:spPr>
        <p:txBody>
          <a:bodyPr wrap="square">
            <a:spAutoFit/>
          </a:bodyPr>
          <a:lstStyle/>
          <a:p>
            <a:pPr marL="285750" indent="-285750" algn="just">
              <a:spcAft>
                <a:spcPts val="1200"/>
              </a:spcAft>
              <a:buFont typeface="Wingdings" panose="05000000000000000000" pitchFamily="2" charset="2"/>
              <a:buChar char="Ø"/>
            </a:pPr>
            <a:r>
              <a:rPr lang="el-GR" sz="1800" dirty="0">
                <a:solidFill>
                  <a:schemeClr val="tx1"/>
                </a:solidFill>
              </a:rPr>
              <a:t>Το υφιστάμενο πλαίσιο προδιαγραφών εκπόνησης δασοπονικών μελετών (σύμφωνα με το άρθρο 63 παρ.1 του ΝΔ 86/69) ρυθμίζεται κυρίως από δυο εγκυκλίους του Υπουργείου Γεωργίας</a:t>
            </a:r>
            <a:r>
              <a:rPr lang="en-US" sz="1800" dirty="0">
                <a:solidFill>
                  <a:schemeClr val="tx1"/>
                </a:solidFill>
              </a:rPr>
              <a:t>.</a:t>
            </a:r>
          </a:p>
        </p:txBody>
      </p:sp>
      <p:sp>
        <p:nvSpPr>
          <p:cNvPr id="9" name="TextBox 8">
            <a:extLst>
              <a:ext uri="{FF2B5EF4-FFF2-40B4-BE49-F238E27FC236}">
                <a16:creationId xmlns:a16="http://schemas.microsoft.com/office/drawing/2014/main" id="{07FC2846-2EB5-73D2-A200-A5B4AC7CFA02}"/>
              </a:ext>
            </a:extLst>
          </p:cNvPr>
          <p:cNvSpPr txBox="1"/>
          <p:nvPr/>
        </p:nvSpPr>
        <p:spPr>
          <a:xfrm>
            <a:off x="7073897" y="4195371"/>
            <a:ext cx="4823854" cy="2308324"/>
          </a:xfrm>
          <a:prstGeom prst="rect">
            <a:avLst/>
          </a:prstGeom>
          <a:noFill/>
        </p:spPr>
        <p:txBody>
          <a:bodyPr wrap="square">
            <a:spAutoFit/>
          </a:bodyPr>
          <a:lstStyle/>
          <a:p>
            <a:pPr marL="285750" indent="-285750" algn="just">
              <a:spcAft>
                <a:spcPts val="1200"/>
              </a:spcAft>
              <a:buFont typeface="Wingdings" panose="05000000000000000000" pitchFamily="2" charset="2"/>
              <a:buChar char="Ø"/>
            </a:pPr>
            <a:r>
              <a:rPr lang="el-GR" dirty="0"/>
              <a:t>Σήμερα </a:t>
            </a:r>
            <a:r>
              <a:rPr lang="el-GR" b="1" dirty="0"/>
              <a:t>η </a:t>
            </a:r>
            <a:r>
              <a:rPr lang="el-GR" b="1" dirty="0" err="1"/>
              <a:t>επικαιροποίηση</a:t>
            </a:r>
            <a:r>
              <a:rPr lang="el-GR" b="1" dirty="0"/>
              <a:t> των προδιαγραφών είναι μια απαραίτητη διαδικασία για τη βελτίωση της ποιότητας και της αποτελεσματικότητας αυτών των μελετών</a:t>
            </a:r>
            <a:r>
              <a:rPr lang="el-GR" dirty="0"/>
              <a:t>. Οι προδιαγραφές αυτές πρέπει να ανταποκρίνονται στις σύγχρονες ανάγκες και απαιτήσεις της δασοκομίας, καθώς και στις νέες επιστημονικές γνώσεις και τεχνολογίες</a:t>
            </a:r>
            <a:endParaRPr lang="en-US" sz="1800" dirty="0">
              <a:solidFill>
                <a:schemeClr val="tx1"/>
              </a:solidFill>
            </a:endParaRPr>
          </a:p>
        </p:txBody>
      </p:sp>
    </p:spTree>
    <p:custDataLst>
      <p:tags r:id="rId1"/>
    </p:custDataLst>
  </p:cSld>
  <p:clrMapOvr>
    <a:masterClrMapping/>
  </p:clrMapOvr>
  <p:transition spd="med">
    <p:cover dir="d"/>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17">
            <a:extLst>
              <a:ext uri="{FF2B5EF4-FFF2-40B4-BE49-F238E27FC236}">
                <a16:creationId xmlns:a16="http://schemas.microsoft.com/office/drawing/2014/main" id="{2F687420-BEB4-45CD-8226-339BE553B8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3A4EF4FA-07DA-5831-E28C-2A5468946C25}"/>
              </a:ext>
            </a:extLst>
          </p:cNvPr>
          <p:cNvSpPr>
            <a:spLocks noGrp="1"/>
          </p:cNvSpPr>
          <p:nvPr>
            <p:ph type="title"/>
          </p:nvPr>
        </p:nvSpPr>
        <p:spPr>
          <a:xfrm>
            <a:off x="358510" y="488887"/>
            <a:ext cx="5145998" cy="931699"/>
          </a:xfrm>
        </p:spPr>
        <p:txBody>
          <a:bodyPr vert="horz" lIns="91440" tIns="45720" rIns="91440" bIns="45720" rtlCol="0" anchor="ctr">
            <a:noAutofit/>
          </a:bodyPr>
          <a:lstStyle/>
          <a:p>
            <a:br>
              <a:rPr lang="el-GR" sz="2400" b="1" u="sng" dirty="0">
                <a:solidFill>
                  <a:srgbClr val="FF0000"/>
                </a:solidFill>
                <a:effectLst>
                  <a:outerShdw blurRad="38100" dist="38100" dir="2700000" algn="tl">
                    <a:srgbClr val="000000">
                      <a:alpha val="43137"/>
                    </a:srgbClr>
                  </a:outerShdw>
                </a:effectLst>
              </a:rPr>
            </a:br>
            <a:r>
              <a:rPr lang="en-US" sz="2400" b="1" u="sng" dirty="0" err="1">
                <a:solidFill>
                  <a:srgbClr val="FF0000"/>
                </a:solidFill>
                <a:effectLst>
                  <a:outerShdw blurRad="38100" dist="38100" dir="2700000" algn="tl">
                    <a:srgbClr val="000000">
                      <a:alpha val="43137"/>
                    </a:srgbClr>
                  </a:outerShdw>
                </a:effectLst>
              </a:rPr>
              <a:t>Με</a:t>
            </a:r>
            <a:r>
              <a:rPr lang="en-US" sz="2400" b="1" u="sng" dirty="0">
                <a:solidFill>
                  <a:srgbClr val="FF0000"/>
                </a:solidFill>
                <a:effectLst>
                  <a:outerShdw blurRad="38100" dist="38100" dir="2700000" algn="tl">
                    <a:srgbClr val="000000">
                      <a:alpha val="43137"/>
                    </a:srgbClr>
                  </a:outerShdw>
                </a:effectLst>
              </a:rPr>
              <a:t> τις προηγούμενες προδιαγραφές</a:t>
            </a:r>
            <a:r>
              <a:rPr lang="en-US" sz="2400" dirty="0">
                <a:solidFill>
                  <a:srgbClr val="FF0000"/>
                </a:solidFill>
                <a:effectLst>
                  <a:outerShdw blurRad="38100" dist="38100" dir="2700000" algn="tl">
                    <a:srgbClr val="000000">
                      <a:alpha val="43137"/>
                    </a:srgbClr>
                  </a:outerShdw>
                </a:effectLst>
              </a:rPr>
              <a:t>:</a:t>
            </a:r>
            <a:r>
              <a:rPr lang="en-US" sz="2400" dirty="0">
                <a:effectLst>
                  <a:outerShdw blurRad="38100" dist="38100" dir="2700000" algn="tl">
                    <a:srgbClr val="000000">
                      <a:alpha val="43137"/>
                    </a:srgbClr>
                  </a:outerShdw>
                </a:effectLst>
              </a:rPr>
              <a:t> </a:t>
            </a:r>
            <a:br>
              <a:rPr lang="en-US" sz="3600" dirty="0"/>
            </a:br>
            <a:endParaRPr lang="en-US" sz="3600" dirty="0"/>
          </a:p>
        </p:txBody>
      </p:sp>
      <p:sp>
        <p:nvSpPr>
          <p:cNvPr id="3" name="Θέση κειμένου 2">
            <a:extLst>
              <a:ext uri="{FF2B5EF4-FFF2-40B4-BE49-F238E27FC236}">
                <a16:creationId xmlns:a16="http://schemas.microsoft.com/office/drawing/2014/main" id="{A899F59C-2C39-93DC-7F9D-55AF0987EB44}"/>
              </a:ext>
            </a:extLst>
          </p:cNvPr>
          <p:cNvSpPr>
            <a:spLocks noGrp="1"/>
          </p:cNvSpPr>
          <p:nvPr>
            <p:ph type="body" sz="quarter" idx="17"/>
          </p:nvPr>
        </p:nvSpPr>
        <p:spPr>
          <a:xfrm>
            <a:off x="645066" y="1379764"/>
            <a:ext cx="4282984" cy="4163281"/>
          </a:xfrm>
        </p:spPr>
        <p:txBody>
          <a:bodyPr vert="horz" lIns="91440" tIns="45720" rIns="91440" bIns="45720" rtlCol="0" anchor="ctr">
            <a:normAutofit/>
          </a:bodyPr>
          <a:lstStyle/>
          <a:p>
            <a:pPr marL="57150" indent="-285750" algn="just">
              <a:buFont typeface="Wingdings" panose="05000000000000000000" pitchFamily="2" charset="2"/>
              <a:buChar char="Ø"/>
            </a:pPr>
            <a:r>
              <a:rPr lang="en-US" sz="1800" dirty="0" err="1"/>
              <a:t>Δεν</a:t>
            </a:r>
            <a:r>
              <a:rPr lang="en-US" sz="1800" dirty="0"/>
              <a:t> </a:t>
            </a:r>
            <a:r>
              <a:rPr lang="el-GR" sz="1800" dirty="0"/>
              <a:t>ήταν σαφής</a:t>
            </a:r>
            <a:r>
              <a:rPr lang="en-US" sz="1800" dirty="0"/>
              <a:t> ο τρόπος απεικόνισης της βλάστησης. </a:t>
            </a:r>
            <a:endParaRPr lang="el-GR" sz="1800" dirty="0"/>
          </a:p>
          <a:p>
            <a:pPr marL="0" indent="0" algn="just">
              <a:buNone/>
            </a:pPr>
            <a:endParaRPr lang="en-US" sz="1800" dirty="0"/>
          </a:p>
          <a:p>
            <a:pPr marL="57150" indent="-285750" algn="just">
              <a:buFont typeface="Wingdings" panose="05000000000000000000" pitchFamily="2" charset="2"/>
              <a:buChar char="Ø"/>
            </a:pPr>
            <a:r>
              <a:rPr lang="el-GR" sz="1800" dirty="0" err="1"/>
              <a:t>Απ</a:t>
            </a:r>
            <a:r>
              <a:rPr lang="en-US" sz="1800" dirty="0" err="1"/>
              <a:t>οτέλεσμ</a:t>
            </a:r>
            <a:r>
              <a:rPr lang="en-US" sz="1800" dirty="0"/>
              <a:t>α </a:t>
            </a:r>
            <a:r>
              <a:rPr lang="el-GR" sz="1800" dirty="0"/>
              <a:t>ήταν</a:t>
            </a:r>
            <a:r>
              <a:rPr lang="en-US" sz="1800" dirty="0"/>
              <a:t> να δημιουργούνται δεκάδες επίπεδα θεματικών πληροφοριών, χωρίς σαφή κωδικοποίηση-τυποποίηση της βλάστησης. </a:t>
            </a:r>
            <a:endParaRPr lang="el-GR" sz="1800" dirty="0"/>
          </a:p>
          <a:p>
            <a:pPr marL="0" indent="0" algn="just">
              <a:buNone/>
            </a:pPr>
            <a:endParaRPr lang="en-US" sz="1800" dirty="0"/>
          </a:p>
          <a:p>
            <a:pPr marL="57150" indent="-285750" algn="just">
              <a:buFont typeface="Wingdings" panose="05000000000000000000" pitchFamily="2" charset="2"/>
              <a:buChar char="Ø"/>
            </a:pPr>
            <a:r>
              <a:rPr lang="el-GR" sz="1800" dirty="0"/>
              <a:t>Κατά συνέπεια</a:t>
            </a:r>
            <a:r>
              <a:rPr lang="en-US" sz="1800" dirty="0"/>
              <a:t> </a:t>
            </a:r>
            <a:r>
              <a:rPr lang="el-GR" sz="1800" dirty="0"/>
              <a:t>ήταν </a:t>
            </a:r>
            <a:r>
              <a:rPr lang="en-US" sz="1800" dirty="0" err="1"/>
              <a:t>δύσκολη</a:t>
            </a:r>
            <a:r>
              <a:rPr lang="en-US" sz="1800" dirty="0"/>
              <a:t> και </a:t>
            </a:r>
            <a:r>
              <a:rPr lang="el-GR" sz="1800" dirty="0"/>
              <a:t>«</a:t>
            </a:r>
            <a:r>
              <a:rPr lang="en-US" sz="1800" dirty="0"/>
              <a:t>ανα</a:t>
            </a:r>
            <a:r>
              <a:rPr lang="en-US" sz="1800" dirty="0" err="1"/>
              <a:t>σφ</a:t>
            </a:r>
            <a:r>
              <a:rPr lang="en-US" sz="1800" dirty="0"/>
              <a:t>αλής</a:t>
            </a:r>
            <a:r>
              <a:rPr lang="el-GR" sz="1800" dirty="0"/>
              <a:t>»</a:t>
            </a:r>
            <a:r>
              <a:rPr lang="en-US" sz="1800" dirty="0"/>
              <a:t> η μαζική εξαγωγή δεδομένων για περαιτέρω επεξεργασία.</a:t>
            </a:r>
          </a:p>
        </p:txBody>
      </p:sp>
      <p:sp>
        <p:nvSpPr>
          <p:cNvPr id="35" name="Rectangle 25">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6793"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Εικόνα 5">
            <a:extLst>
              <a:ext uri="{FF2B5EF4-FFF2-40B4-BE49-F238E27FC236}">
                <a16:creationId xmlns:a16="http://schemas.microsoft.com/office/drawing/2014/main" id="{C8EFCD99-1851-7813-7802-46BAF1E349D1}"/>
              </a:ext>
            </a:extLst>
          </p:cNvPr>
          <p:cNvPicPr>
            <a:picLocks noChangeAspect="1"/>
          </p:cNvPicPr>
          <p:nvPr/>
        </p:nvPicPr>
        <p:blipFill rotWithShape="1">
          <a:blip r:embed="rId2" cstate="print"/>
          <a:srcRect l="1533" r="13636" b="-1"/>
          <a:stretch/>
        </p:blipFill>
        <p:spPr>
          <a:xfrm>
            <a:off x="5987738" y="650494"/>
            <a:ext cx="5628018" cy="5324142"/>
          </a:xfrm>
          <a:prstGeom prst="rect">
            <a:avLst/>
          </a:prstGeom>
        </p:spPr>
      </p:pic>
    </p:spTree>
    <p:extLst>
      <p:ext uri="{BB962C8B-B14F-4D97-AF65-F5344CB8AC3E}">
        <p14:creationId xmlns:p14="http://schemas.microsoft.com/office/powerpoint/2010/main" val="2582526275"/>
      </p:ext>
    </p:extLst>
  </p:cSld>
  <p:clrMapOvr>
    <a:masterClrMapping/>
  </p:clrMapOvr>
  <p:transition spd="slow">
    <p:cover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a:extLst>
              <a:ext uri="{FF2B5EF4-FFF2-40B4-BE49-F238E27FC236}">
                <a16:creationId xmlns:a16="http://schemas.microsoft.com/office/drawing/2014/main" id="{A899F59C-2C39-93DC-7F9D-55AF0987EB44}"/>
              </a:ext>
            </a:extLst>
          </p:cNvPr>
          <p:cNvSpPr>
            <a:spLocks noGrp="1"/>
          </p:cNvSpPr>
          <p:nvPr>
            <p:ph type="body" sz="quarter" idx="17"/>
          </p:nvPr>
        </p:nvSpPr>
        <p:spPr>
          <a:xfrm>
            <a:off x="5394562" y="815146"/>
            <a:ext cx="6210669" cy="1944679"/>
          </a:xfrm>
        </p:spPr>
        <p:txBody>
          <a:bodyPr>
            <a:noAutofit/>
          </a:bodyPr>
          <a:lstStyle/>
          <a:p>
            <a:pPr marL="0" indent="0" algn="just">
              <a:buNone/>
            </a:pPr>
            <a:r>
              <a:rPr lang="el-GR" sz="2000" dirty="0"/>
              <a:t>Ο χρωματισμός και το στυλ εμφάνισης των διαφόρων ειδών βλάστησης μέχρι σήμερα στηρίζονταν στην προδιαγραφή του 1977 με αποτέλεσμα κάθε μελετητής να προσπαθεί να μετατρέψει μόνος του τα χρώματα από τις αποχρώσεις </a:t>
            </a:r>
            <a:r>
              <a:rPr lang="en-US" sz="2000" dirty="0"/>
              <a:t>Castell &amp; </a:t>
            </a:r>
            <a:r>
              <a:rPr lang="en-US" sz="2000" dirty="0" err="1"/>
              <a:t>Stabilo</a:t>
            </a:r>
            <a:r>
              <a:rPr lang="en-US" sz="2000" dirty="0"/>
              <a:t> </a:t>
            </a:r>
            <a:r>
              <a:rPr lang="el-GR" sz="2000" dirty="0"/>
              <a:t>σε ψηφιακή μορφή.</a:t>
            </a:r>
          </a:p>
        </p:txBody>
      </p:sp>
      <p:pic>
        <p:nvPicPr>
          <p:cNvPr id="5" name="Εικόνα 4">
            <a:extLst>
              <a:ext uri="{FF2B5EF4-FFF2-40B4-BE49-F238E27FC236}">
                <a16:creationId xmlns:a16="http://schemas.microsoft.com/office/drawing/2014/main" id="{ABD3E14E-430B-F7E1-6E8A-421F5AC07456}"/>
              </a:ext>
            </a:extLst>
          </p:cNvPr>
          <p:cNvPicPr>
            <a:picLocks noChangeAspect="1"/>
          </p:cNvPicPr>
          <p:nvPr/>
        </p:nvPicPr>
        <p:blipFill>
          <a:blip r:embed="rId2" cstate="print"/>
          <a:stretch>
            <a:fillRect/>
          </a:stretch>
        </p:blipFill>
        <p:spPr>
          <a:xfrm>
            <a:off x="397737" y="815146"/>
            <a:ext cx="4542185" cy="5558667"/>
          </a:xfrm>
          <a:prstGeom prst="rect">
            <a:avLst/>
          </a:prstGeom>
          <a:solidFill>
            <a:srgbClr val="FFFFFF">
              <a:shade val="85000"/>
            </a:srgbClr>
          </a:solidFill>
          <a:ln w="635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Εικόνα 6">
            <a:extLst>
              <a:ext uri="{FF2B5EF4-FFF2-40B4-BE49-F238E27FC236}">
                <a16:creationId xmlns:a16="http://schemas.microsoft.com/office/drawing/2014/main" id="{9FA0B313-EA95-E79F-04B1-1077AE3AC81B}"/>
              </a:ext>
            </a:extLst>
          </p:cNvPr>
          <p:cNvPicPr>
            <a:picLocks noChangeAspect="1"/>
          </p:cNvPicPr>
          <p:nvPr/>
        </p:nvPicPr>
        <p:blipFill>
          <a:blip r:embed="rId3" cstate="print"/>
          <a:stretch>
            <a:fillRect/>
          </a:stretch>
        </p:blipFill>
        <p:spPr>
          <a:xfrm rot="165190">
            <a:off x="5931568" y="3501156"/>
            <a:ext cx="5589174" cy="2869043"/>
          </a:xfrm>
          <a:prstGeom prst="rect">
            <a:avLst/>
          </a:prstGeom>
        </p:spPr>
      </p:pic>
      <p:sp>
        <p:nvSpPr>
          <p:cNvPr id="8" name="Τίτλος 1">
            <a:extLst>
              <a:ext uri="{FF2B5EF4-FFF2-40B4-BE49-F238E27FC236}">
                <a16:creationId xmlns:a16="http://schemas.microsoft.com/office/drawing/2014/main" id="{8E1BFB2F-65E0-987E-DEEC-8BF88DF49872}"/>
              </a:ext>
            </a:extLst>
          </p:cNvPr>
          <p:cNvSpPr txBox="1">
            <a:spLocks/>
          </p:cNvSpPr>
          <p:nvPr/>
        </p:nvSpPr>
        <p:spPr>
          <a:xfrm>
            <a:off x="201331" y="155121"/>
            <a:ext cx="11592932" cy="49802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accent2">
                    <a:lumMod val="50000"/>
                  </a:schemeClr>
                </a:solidFill>
                <a:latin typeface="+mn-lt"/>
                <a:ea typeface="+mj-ea"/>
                <a:cs typeface="+mj-cs"/>
              </a:defRPr>
            </a:lvl1pPr>
          </a:lstStyle>
          <a:p>
            <a:endParaRPr lang="el-GR" sz="2000" u="sng" dirty="0">
              <a:solidFill>
                <a:srgbClr val="FF0000"/>
              </a:solidFill>
            </a:endParaRPr>
          </a:p>
          <a:p>
            <a:r>
              <a:rPr lang="el-GR" sz="2800" b="1" u="sng" dirty="0">
                <a:solidFill>
                  <a:srgbClr val="00B050"/>
                </a:solidFill>
                <a:effectLst>
                  <a:outerShdw blurRad="38100" dist="38100" dir="2700000" algn="tl">
                    <a:srgbClr val="000000">
                      <a:alpha val="43137"/>
                    </a:srgbClr>
                  </a:outerShdw>
                </a:effectLst>
              </a:rPr>
              <a:t>Βελτιώσεις χαρτογραφικής αποτύπωσης</a:t>
            </a:r>
            <a:br>
              <a:rPr lang="el-GR" sz="3600" b="1" dirty="0"/>
            </a:br>
            <a:endParaRPr lang="el-GR" sz="3600" b="1" dirty="0"/>
          </a:p>
        </p:txBody>
      </p:sp>
    </p:spTree>
    <p:extLst>
      <p:ext uri="{BB962C8B-B14F-4D97-AF65-F5344CB8AC3E}">
        <p14:creationId xmlns:p14="http://schemas.microsoft.com/office/powerpoint/2010/main" val="3102016225"/>
      </p:ext>
    </p:extLst>
  </p:cSld>
  <p:clrMapOvr>
    <a:masterClrMapping/>
  </p:clrMapOvr>
  <p:transition spd="slow">
    <p:cover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36A9E84-A39F-F2CD-9C7A-3F3FBCF90283}"/>
              </a:ext>
            </a:extLst>
          </p:cNvPr>
          <p:cNvSpPr>
            <a:spLocks noGrp="1"/>
          </p:cNvSpPr>
          <p:nvPr>
            <p:ph type="title"/>
          </p:nvPr>
        </p:nvSpPr>
        <p:spPr>
          <a:xfrm>
            <a:off x="351692" y="474082"/>
            <a:ext cx="11414928" cy="461665"/>
          </a:xfrm>
        </p:spPr>
        <p:txBody>
          <a:bodyPr>
            <a:noAutofit/>
          </a:bodyPr>
          <a:lstStyle/>
          <a:p>
            <a:r>
              <a:rPr lang="el-GR" sz="2800" b="1" u="sng" dirty="0">
                <a:solidFill>
                  <a:srgbClr val="00B050"/>
                </a:solidFill>
                <a:effectLst>
                  <a:outerShdw blurRad="38100" dist="38100" dir="2700000" algn="tl">
                    <a:srgbClr val="000000">
                      <a:alpha val="43137"/>
                    </a:srgbClr>
                  </a:outerShdw>
                </a:effectLst>
              </a:rPr>
              <a:t>Βελτιώσεις χαρτογραφικής αποτύπωσης</a:t>
            </a:r>
          </a:p>
        </p:txBody>
      </p:sp>
      <p:pic>
        <p:nvPicPr>
          <p:cNvPr id="9" name="Εικόνα 8">
            <a:extLst>
              <a:ext uri="{FF2B5EF4-FFF2-40B4-BE49-F238E27FC236}">
                <a16:creationId xmlns:a16="http://schemas.microsoft.com/office/drawing/2014/main" id="{791992EA-7731-E19C-355F-B48BA3ADDC93}"/>
              </a:ext>
            </a:extLst>
          </p:cNvPr>
          <p:cNvPicPr>
            <a:picLocks noChangeAspect="1"/>
          </p:cNvPicPr>
          <p:nvPr/>
        </p:nvPicPr>
        <p:blipFill>
          <a:blip r:embed="rId2" cstate="print"/>
          <a:stretch>
            <a:fillRect/>
          </a:stretch>
        </p:blipFill>
        <p:spPr>
          <a:xfrm>
            <a:off x="0" y="4390116"/>
            <a:ext cx="9211348" cy="2309379"/>
          </a:xfrm>
          <a:prstGeom prst="rect">
            <a:avLst/>
          </a:prstGeom>
        </p:spPr>
      </p:pic>
      <p:sp>
        <p:nvSpPr>
          <p:cNvPr id="11" name="Θέση κειμένου 2">
            <a:extLst>
              <a:ext uri="{FF2B5EF4-FFF2-40B4-BE49-F238E27FC236}">
                <a16:creationId xmlns:a16="http://schemas.microsoft.com/office/drawing/2014/main" id="{0DBF4E31-FDCA-5C01-ADA5-AFFE4B041E78}"/>
              </a:ext>
            </a:extLst>
          </p:cNvPr>
          <p:cNvSpPr txBox="1">
            <a:spLocks/>
          </p:cNvSpPr>
          <p:nvPr/>
        </p:nvSpPr>
        <p:spPr>
          <a:xfrm>
            <a:off x="351692" y="1313194"/>
            <a:ext cx="8128812" cy="1535559"/>
          </a:xfrm>
          <a:prstGeom prst="rect">
            <a:avLst/>
          </a:prstGeom>
        </p:spPr>
        <p:txBody>
          <a:bodyPr vert="horz" lIns="91440" tIns="45720" rIns="91440" bIns="45720" rtlCol="0">
            <a:noAutofit/>
          </a:bodyPr>
          <a:lstStyle>
            <a:lvl1pPr indent="0">
              <a:lnSpc>
                <a:spcPct val="90000"/>
              </a:lnSpc>
              <a:spcBef>
                <a:spcPts val="1000"/>
              </a:spcBef>
              <a:buFont typeface="Arial" panose="020B0604020202020204" pitchFamily="34" charset="0"/>
              <a:buNone/>
              <a:defRPr sz="2400">
                <a:solidFill>
                  <a:srgbClr val="FCBD24"/>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410526" marR="0" indent="-205263" defTabSz="1149408" fontAlgn="auto">
              <a:lnSpc>
                <a:spcPct val="100000"/>
              </a:lnSpc>
              <a:spcBef>
                <a:spcPts val="0"/>
              </a:spcBef>
              <a:spcAft>
                <a:spcPts val="684"/>
              </a:spcAft>
              <a:buClrTx/>
              <a:buSzTx/>
              <a:buFont typeface="Arial" panose="020B0604020202020204" pitchFamily="34" charset="0"/>
              <a:buChar char="-"/>
              <a:tabLst/>
            </a:lvl6pPr>
            <a:lvl7pPr marL="205263" marR="0" indent="-205263" defTabSz="1149408" fontAlgn="auto">
              <a:lnSpc>
                <a:spcPct val="100000"/>
              </a:lnSpc>
              <a:spcBef>
                <a:spcPts val="0"/>
              </a:spcBef>
              <a:spcAft>
                <a:spcPts val="684"/>
              </a:spcAft>
              <a:buClrTx/>
              <a:buSzTx/>
              <a:buFont typeface="+mj-lt"/>
              <a:buAutoNum type="arabicPeriod"/>
              <a:tabLst/>
            </a:lvl7pPr>
            <a:lvl8pPr marL="410526" marR="0" indent="-205263" defTabSz="1149408" fontAlgn="auto">
              <a:lnSpc>
                <a:spcPct val="100000"/>
              </a:lnSpc>
              <a:spcBef>
                <a:spcPts val="0"/>
              </a:spcBef>
              <a:spcAft>
                <a:spcPts val="684"/>
              </a:spcAft>
              <a:buClrTx/>
              <a:buSzTx/>
              <a:buFont typeface="+mj-lt"/>
              <a:buAutoNum type="alphaLcPeriod"/>
              <a:tabLst/>
            </a:lvl8pPr>
            <a:lvl9pPr marL="0" marR="0" indent="0" defTabSz="1149408" fontAlgn="auto">
              <a:lnSpc>
                <a:spcPct val="90000"/>
              </a:lnSpc>
              <a:spcBef>
                <a:spcPts val="0"/>
              </a:spcBef>
              <a:spcAft>
                <a:spcPts val="684"/>
              </a:spcAft>
              <a:buClrTx/>
              <a:buSzTx/>
              <a:buFontTx/>
              <a:buNone/>
              <a:tabLst/>
            </a:lvl9pPr>
          </a:lstStyle>
          <a:p>
            <a:r>
              <a:rPr lang="el-GR" b="1" dirty="0">
                <a:solidFill>
                  <a:srgbClr val="00B0F0"/>
                </a:solidFill>
                <a:effectLst>
                  <a:outerShdw blurRad="38100" dist="38100" dir="2700000" algn="tl">
                    <a:srgbClr val="000000">
                      <a:alpha val="43137"/>
                    </a:srgbClr>
                  </a:outerShdw>
                </a:effectLst>
              </a:rPr>
              <a:t>Προτείνεται </a:t>
            </a:r>
            <a:r>
              <a:rPr lang="el-GR" sz="1800" dirty="0"/>
              <a:t> :</a:t>
            </a:r>
          </a:p>
          <a:p>
            <a:pPr algn="just"/>
            <a:r>
              <a:rPr lang="el-GR" sz="1800" dirty="0">
                <a:solidFill>
                  <a:schemeClr val="tx1"/>
                </a:solidFill>
              </a:rPr>
              <a:t>Να τυποποιηθούν οι κωδικοί χρωμάτων και ο συμβολισμός της βλάστησης για την οποία χρησιμοποιούνται επιπλέον κωδικοί από το Συστήμα Απογραφής και Παρακολούθησης (ΣΑΠ) Δασών</a:t>
            </a:r>
          </a:p>
          <a:p>
            <a:endParaRPr lang="el-GR" dirty="0"/>
          </a:p>
        </p:txBody>
      </p:sp>
      <p:sp>
        <p:nvSpPr>
          <p:cNvPr id="14" name="TextBox 13">
            <a:extLst>
              <a:ext uri="{FF2B5EF4-FFF2-40B4-BE49-F238E27FC236}">
                <a16:creationId xmlns:a16="http://schemas.microsoft.com/office/drawing/2014/main" id="{F25FA0D5-09E8-5D7D-A905-510D77AA204A}"/>
              </a:ext>
            </a:extLst>
          </p:cNvPr>
          <p:cNvSpPr txBox="1"/>
          <p:nvPr/>
        </p:nvSpPr>
        <p:spPr>
          <a:xfrm>
            <a:off x="9020849" y="474082"/>
            <a:ext cx="2745772" cy="369332"/>
          </a:xfrm>
          <a:prstGeom prst="rect">
            <a:avLst/>
          </a:prstGeom>
          <a:noFill/>
        </p:spPr>
        <p:txBody>
          <a:bodyPr wrap="square" rtlCol="0">
            <a:spAutoFit/>
          </a:bodyPr>
          <a:lstStyle/>
          <a:p>
            <a:r>
              <a:rPr lang="el-GR" dirty="0"/>
              <a:t>Αντιστοίχιση Κωδικών ΣΑΠ</a:t>
            </a:r>
          </a:p>
        </p:txBody>
      </p:sp>
      <p:pic>
        <p:nvPicPr>
          <p:cNvPr id="15" name="Εικόνα 14">
            <a:extLst>
              <a:ext uri="{FF2B5EF4-FFF2-40B4-BE49-F238E27FC236}">
                <a16:creationId xmlns:a16="http://schemas.microsoft.com/office/drawing/2014/main" id="{CB22FB54-1172-838C-B02F-DD8A945BB68E}"/>
              </a:ext>
            </a:extLst>
          </p:cNvPr>
          <p:cNvPicPr>
            <a:picLocks noChangeAspect="1"/>
          </p:cNvPicPr>
          <p:nvPr/>
        </p:nvPicPr>
        <p:blipFill>
          <a:blip r:embed="rId3" cstate="print"/>
          <a:stretch>
            <a:fillRect/>
          </a:stretch>
        </p:blipFill>
        <p:spPr>
          <a:xfrm>
            <a:off x="8670388" y="843414"/>
            <a:ext cx="3169920" cy="4914900"/>
          </a:xfrm>
          <a:prstGeom prst="rect">
            <a:avLst/>
          </a:prstGeom>
        </p:spPr>
      </p:pic>
    </p:spTree>
    <p:extLst>
      <p:ext uri="{BB962C8B-B14F-4D97-AF65-F5344CB8AC3E}">
        <p14:creationId xmlns:p14="http://schemas.microsoft.com/office/powerpoint/2010/main" val="3579018720"/>
      </p:ext>
    </p:extLst>
  </p:cSld>
  <p:clrMapOvr>
    <a:masterClrMapping/>
  </p:clrMapOvr>
  <p:transition spd="slow">
    <p:cover dir="d"/>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24" name="Rectangle 85">
            <a:extLst>
              <a:ext uri="{FF2B5EF4-FFF2-40B4-BE49-F238E27FC236}">
                <a16:creationId xmlns:a16="http://schemas.microsoft.com/office/drawing/2014/main" id="{0EFD753D-6A49-46DD-9E82-AA6E2C62B4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5" name="Rectangle 87">
            <a:extLst>
              <a:ext uri="{FF2B5EF4-FFF2-40B4-BE49-F238E27FC236}">
                <a16:creationId xmlns:a16="http://schemas.microsoft.com/office/drawing/2014/main" id="{138A5824-1F4A-4EE7-BC13-5BB48FC080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0044" y="321732"/>
            <a:ext cx="4568741" cy="619260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Τίτλος 1">
            <a:extLst>
              <a:ext uri="{FF2B5EF4-FFF2-40B4-BE49-F238E27FC236}">
                <a16:creationId xmlns:a16="http://schemas.microsoft.com/office/drawing/2014/main" id="{3A4EF4FA-07DA-5831-E28C-2A5468946C25}"/>
              </a:ext>
            </a:extLst>
          </p:cNvPr>
          <p:cNvSpPr>
            <a:spLocks noGrp="1"/>
          </p:cNvSpPr>
          <p:nvPr>
            <p:ph type="title"/>
          </p:nvPr>
        </p:nvSpPr>
        <p:spPr>
          <a:xfrm>
            <a:off x="544842" y="520133"/>
            <a:ext cx="4119143" cy="541226"/>
          </a:xfrm>
          <a:solidFill>
            <a:schemeClr val="tx1"/>
          </a:solidFill>
        </p:spPr>
        <p:txBody>
          <a:bodyPr vert="horz" lIns="91440" tIns="45720" rIns="91440" bIns="45720" rtlCol="0" anchor="b">
            <a:normAutofit/>
          </a:bodyPr>
          <a:lstStyle/>
          <a:p>
            <a:r>
              <a:rPr lang="el-GR" sz="2200" b="1" u="sng" kern="1200" dirty="0">
                <a:solidFill>
                  <a:srgbClr val="00B050"/>
                </a:solidFill>
                <a:effectLst>
                  <a:outerShdw blurRad="38100" dist="38100" dir="2700000" algn="tl">
                    <a:srgbClr val="000000">
                      <a:alpha val="43137"/>
                    </a:srgbClr>
                  </a:outerShdw>
                </a:effectLst>
                <a:latin typeface="+mj-lt"/>
                <a:ea typeface="+mj-ea"/>
                <a:cs typeface="+mj-cs"/>
              </a:rPr>
              <a:t>Εφαρμογή σύγχρονων τεχνολογιών</a:t>
            </a:r>
            <a:r>
              <a:rPr lang="en-US" sz="2200" b="1" u="sng" kern="1200" dirty="0">
                <a:solidFill>
                  <a:srgbClr val="00B050"/>
                </a:solidFill>
                <a:effectLst>
                  <a:outerShdw blurRad="38100" dist="38100" dir="2700000" algn="tl">
                    <a:srgbClr val="000000">
                      <a:alpha val="43137"/>
                    </a:srgbClr>
                  </a:outerShdw>
                </a:effectLst>
                <a:latin typeface="+mj-lt"/>
                <a:ea typeface="+mj-ea"/>
                <a:cs typeface="+mj-cs"/>
              </a:rPr>
              <a:t> </a:t>
            </a:r>
          </a:p>
        </p:txBody>
      </p:sp>
      <p:pic>
        <p:nvPicPr>
          <p:cNvPr id="8" name="Εικόνα 7">
            <a:extLst>
              <a:ext uri="{FF2B5EF4-FFF2-40B4-BE49-F238E27FC236}">
                <a16:creationId xmlns:a16="http://schemas.microsoft.com/office/drawing/2014/main" id="{3055A1C4-6B90-E769-9906-CEB69CE1A159}"/>
              </a:ext>
            </a:extLst>
          </p:cNvPr>
          <p:cNvPicPr>
            <a:picLocks noChangeAspect="1"/>
          </p:cNvPicPr>
          <p:nvPr/>
        </p:nvPicPr>
        <p:blipFill rotWithShape="1">
          <a:blip r:embed="rId2" cstate="print"/>
          <a:srcRect t="6286" r="8" b="8"/>
          <a:stretch/>
        </p:blipFill>
        <p:spPr>
          <a:xfrm>
            <a:off x="4968250" y="325905"/>
            <a:ext cx="2249424" cy="2002611"/>
          </a:xfrm>
          <a:prstGeom prst="rect">
            <a:avLst/>
          </a:prstGeom>
        </p:spPr>
      </p:pic>
      <p:sp>
        <p:nvSpPr>
          <p:cNvPr id="3" name="Θέση κειμένου 2">
            <a:extLst>
              <a:ext uri="{FF2B5EF4-FFF2-40B4-BE49-F238E27FC236}">
                <a16:creationId xmlns:a16="http://schemas.microsoft.com/office/drawing/2014/main" id="{A899F59C-2C39-93DC-7F9D-55AF0987EB44}"/>
              </a:ext>
            </a:extLst>
          </p:cNvPr>
          <p:cNvSpPr>
            <a:spLocks noGrp="1"/>
          </p:cNvSpPr>
          <p:nvPr>
            <p:ph type="body" sz="quarter" idx="17"/>
          </p:nvPr>
        </p:nvSpPr>
        <p:spPr>
          <a:xfrm>
            <a:off x="522986" y="1685746"/>
            <a:ext cx="4119144" cy="4476523"/>
          </a:xfrm>
          <a:solidFill>
            <a:schemeClr val="tx1"/>
          </a:solidFill>
        </p:spPr>
        <p:txBody>
          <a:bodyPr vert="horz" lIns="91440" tIns="45720" rIns="91440" bIns="45720" rtlCol="0" anchor="t">
            <a:normAutofit fontScale="92500" lnSpcReduction="20000"/>
          </a:bodyPr>
          <a:lstStyle/>
          <a:p>
            <a:pPr marL="0" algn="just"/>
            <a:r>
              <a:rPr lang="en-US" sz="1800" dirty="0">
                <a:solidFill>
                  <a:schemeClr val="bg1"/>
                </a:solidFill>
              </a:rPr>
              <a:t>Ριζική αλλαγή που θα </a:t>
            </a:r>
            <a:r>
              <a:rPr lang="el-GR" sz="1800" dirty="0">
                <a:solidFill>
                  <a:schemeClr val="bg1"/>
                </a:solidFill>
              </a:rPr>
              <a:t>μεταβάλλει πολλαπλώς</a:t>
            </a:r>
            <a:r>
              <a:rPr lang="en-US" sz="1800" dirty="0">
                <a:solidFill>
                  <a:schemeClr val="bg1"/>
                </a:solidFill>
              </a:rPr>
              <a:t> </a:t>
            </a:r>
            <a:r>
              <a:rPr lang="en-US" sz="1800" dirty="0" err="1">
                <a:solidFill>
                  <a:schemeClr val="bg1"/>
                </a:solidFill>
              </a:rPr>
              <a:t>τον</a:t>
            </a:r>
            <a:r>
              <a:rPr lang="en-US" sz="1800" dirty="0">
                <a:solidFill>
                  <a:schemeClr val="bg1"/>
                </a:solidFill>
              </a:rPr>
              <a:t> τρόπο διαχείρισης των δασών και κυρίως στην αξιοποίηση των ΔΜ σε πανελλήνια βάση </a:t>
            </a:r>
            <a:r>
              <a:rPr lang="el-GR" sz="1800" dirty="0">
                <a:solidFill>
                  <a:schemeClr val="bg1"/>
                </a:solidFill>
              </a:rPr>
              <a:t>εκτός όλων των άλλων σε ότι αφορά την </a:t>
            </a:r>
            <a:r>
              <a:rPr lang="en-US" sz="1800" dirty="0">
                <a:solidFill>
                  <a:schemeClr val="bg1"/>
                </a:solidFill>
              </a:rPr>
              <a:t>π</a:t>
            </a:r>
            <a:r>
              <a:rPr lang="en-US" sz="1800" dirty="0" err="1">
                <a:solidFill>
                  <a:schemeClr val="bg1"/>
                </a:solidFill>
              </a:rPr>
              <a:t>λήρη</a:t>
            </a:r>
            <a:r>
              <a:rPr lang="en-US" sz="1800" dirty="0">
                <a:solidFill>
                  <a:schemeClr val="bg1"/>
                </a:solidFill>
              </a:rPr>
              <a:t> τυποποίηση και κωδικοποίηση τόσο των χωρικών δεδομένων των δασοπονικών χαρτών</a:t>
            </a:r>
            <a:r>
              <a:rPr lang="el-GR" sz="1800" dirty="0">
                <a:solidFill>
                  <a:schemeClr val="bg1"/>
                </a:solidFill>
              </a:rPr>
              <a:t>,</a:t>
            </a:r>
            <a:r>
              <a:rPr lang="en-US" sz="1800" dirty="0">
                <a:solidFill>
                  <a:schemeClr val="bg1"/>
                </a:solidFill>
              </a:rPr>
              <a:t> όσο και των μετρήσεων απογραφής, δεδομένων προηγούμενης διαχείρισης, Φύλλων Περιγραφής Συστάδων κλπ. </a:t>
            </a:r>
          </a:p>
          <a:p>
            <a:pPr marL="0" algn="just"/>
            <a:r>
              <a:rPr lang="el-GR" sz="1800" dirty="0">
                <a:solidFill>
                  <a:schemeClr val="bg1"/>
                </a:solidFill>
              </a:rPr>
              <a:t>Με τον τρόπο αυτό </a:t>
            </a:r>
            <a:r>
              <a:rPr lang="en-US" sz="1800" dirty="0">
                <a:solidFill>
                  <a:schemeClr val="bg1"/>
                </a:solidFill>
              </a:rPr>
              <a:t>τα δεδομένα των ΔΜ θα εισάγονται εύκολα και χωρίς σφάλματα μετατροπής σε μια Ενιαία Βάση Δεδομένων από την οποία θα μπορούν να εξαχθούν άμεσα και ασφαλή συμπεράσματα για τη διαχείριση κάθε δάσους στην Ελλάδα.</a:t>
            </a:r>
          </a:p>
          <a:p>
            <a:pPr marL="0" algn="just"/>
            <a:r>
              <a:rPr lang="en-US" sz="1800" dirty="0">
                <a:solidFill>
                  <a:schemeClr val="bg1"/>
                </a:solidFill>
              </a:rPr>
              <a:t>Με την υιοθέτηση των τεχνολογιών τεχνητής νοημοσύνης και τηλεπισκόπησης, υπάρχει η δυνατότητα </a:t>
            </a:r>
            <a:r>
              <a:rPr lang="el-GR" sz="1800" dirty="0">
                <a:solidFill>
                  <a:schemeClr val="bg1"/>
                </a:solidFill>
              </a:rPr>
              <a:t>αποτελεσματικής επεξεργασίας </a:t>
            </a:r>
            <a:r>
              <a:rPr lang="en-US" sz="1800" dirty="0" err="1">
                <a:solidFill>
                  <a:schemeClr val="bg1"/>
                </a:solidFill>
              </a:rPr>
              <a:t>μεγάλ</a:t>
            </a:r>
            <a:r>
              <a:rPr lang="el-GR" sz="1800" dirty="0">
                <a:solidFill>
                  <a:schemeClr val="bg1"/>
                </a:solidFill>
              </a:rPr>
              <a:t>ων</a:t>
            </a:r>
            <a:r>
              <a:rPr lang="en-US" sz="1800" dirty="0">
                <a:solidFill>
                  <a:schemeClr val="bg1"/>
                </a:solidFill>
              </a:rPr>
              <a:t> </a:t>
            </a:r>
            <a:r>
              <a:rPr lang="en-US" sz="1800" dirty="0" err="1">
                <a:solidFill>
                  <a:schemeClr val="bg1"/>
                </a:solidFill>
              </a:rPr>
              <a:t>όγκ</a:t>
            </a:r>
            <a:r>
              <a:rPr lang="el-GR" sz="1800" dirty="0">
                <a:solidFill>
                  <a:schemeClr val="bg1"/>
                </a:solidFill>
              </a:rPr>
              <a:t>ων</a:t>
            </a:r>
            <a:r>
              <a:rPr lang="en-US" sz="1800" dirty="0">
                <a:solidFill>
                  <a:schemeClr val="bg1"/>
                </a:solidFill>
              </a:rPr>
              <a:t> δεδομένων με α</a:t>
            </a:r>
            <a:r>
              <a:rPr lang="en-US" sz="1800" dirty="0" err="1">
                <a:solidFill>
                  <a:schemeClr val="bg1"/>
                </a:solidFill>
              </a:rPr>
              <a:t>υξημένη</a:t>
            </a:r>
            <a:r>
              <a:rPr lang="en-US" sz="1800" dirty="0">
                <a:solidFill>
                  <a:schemeClr val="bg1"/>
                </a:solidFill>
              </a:rPr>
              <a:t> α</a:t>
            </a:r>
            <a:r>
              <a:rPr lang="en-US" sz="1800" dirty="0" err="1">
                <a:solidFill>
                  <a:schemeClr val="bg1"/>
                </a:solidFill>
              </a:rPr>
              <a:t>κρί</a:t>
            </a:r>
            <a:r>
              <a:rPr lang="en-US" sz="1800" dirty="0">
                <a:solidFill>
                  <a:schemeClr val="bg1"/>
                </a:solidFill>
              </a:rPr>
              <a:t>βεια</a:t>
            </a:r>
            <a:r>
              <a:rPr lang="el-GR" sz="1800" dirty="0">
                <a:solidFill>
                  <a:schemeClr val="bg1"/>
                </a:solidFill>
              </a:rPr>
              <a:t> και</a:t>
            </a:r>
            <a:r>
              <a:rPr lang="en-US" sz="1800" dirty="0">
                <a:solidFill>
                  <a:schemeClr val="bg1"/>
                </a:solidFill>
              </a:rPr>
              <a:t> τα</a:t>
            </a:r>
            <a:r>
              <a:rPr lang="en-US" sz="1800" dirty="0" err="1">
                <a:solidFill>
                  <a:schemeClr val="bg1"/>
                </a:solidFill>
              </a:rPr>
              <a:t>χύτητ</a:t>
            </a:r>
            <a:r>
              <a:rPr lang="en-US" sz="1800" dirty="0">
                <a:solidFill>
                  <a:schemeClr val="bg1"/>
                </a:solidFill>
              </a:rPr>
              <a:t>α.</a:t>
            </a:r>
          </a:p>
          <a:p>
            <a:pPr marL="0"/>
            <a:endParaRPr lang="en-US" sz="1600" dirty="0">
              <a:solidFill>
                <a:srgbClr val="FFFFFF"/>
              </a:solidFill>
            </a:endParaRPr>
          </a:p>
        </p:txBody>
      </p:sp>
      <p:pic>
        <p:nvPicPr>
          <p:cNvPr id="14" name="Εικόνα 13">
            <a:extLst>
              <a:ext uri="{FF2B5EF4-FFF2-40B4-BE49-F238E27FC236}">
                <a16:creationId xmlns:a16="http://schemas.microsoft.com/office/drawing/2014/main" id="{791A7B0F-241F-CC9A-35C7-49D33BC97C15}"/>
              </a:ext>
            </a:extLst>
          </p:cNvPr>
          <p:cNvPicPr>
            <a:picLocks noChangeAspect="1"/>
          </p:cNvPicPr>
          <p:nvPr/>
        </p:nvPicPr>
        <p:blipFill rotWithShape="1">
          <a:blip r:embed="rId3" cstate="print"/>
          <a:srcRect t="16223" r="-4" b="15223"/>
          <a:stretch/>
        </p:blipFill>
        <p:spPr>
          <a:xfrm>
            <a:off x="4968251" y="2419956"/>
            <a:ext cx="2249424" cy="2002611"/>
          </a:xfrm>
          <a:prstGeom prst="rect">
            <a:avLst/>
          </a:prstGeom>
        </p:spPr>
      </p:pic>
      <p:pic>
        <p:nvPicPr>
          <p:cNvPr id="10" name="Εικόνα 9">
            <a:extLst>
              <a:ext uri="{FF2B5EF4-FFF2-40B4-BE49-F238E27FC236}">
                <a16:creationId xmlns:a16="http://schemas.microsoft.com/office/drawing/2014/main" id="{AD8FF96E-0FE5-A04F-EEA8-B7BC5C49B771}"/>
              </a:ext>
            </a:extLst>
          </p:cNvPr>
          <p:cNvPicPr>
            <a:picLocks noChangeAspect="1"/>
          </p:cNvPicPr>
          <p:nvPr/>
        </p:nvPicPr>
        <p:blipFill rotWithShape="1">
          <a:blip r:embed="rId4" cstate="print"/>
          <a:srcRect t="2797" r="3" b="3"/>
          <a:stretch/>
        </p:blipFill>
        <p:spPr>
          <a:xfrm>
            <a:off x="7295203" y="325904"/>
            <a:ext cx="4570677" cy="3065565"/>
          </a:xfrm>
          <a:prstGeom prst="rect">
            <a:avLst/>
          </a:prstGeom>
        </p:spPr>
      </p:pic>
      <p:pic>
        <p:nvPicPr>
          <p:cNvPr id="12" name="Εικόνα 11">
            <a:extLst>
              <a:ext uri="{FF2B5EF4-FFF2-40B4-BE49-F238E27FC236}">
                <a16:creationId xmlns:a16="http://schemas.microsoft.com/office/drawing/2014/main" id="{712C962D-37CA-6305-24C4-EC2B7E85E876}"/>
              </a:ext>
            </a:extLst>
          </p:cNvPr>
          <p:cNvPicPr>
            <a:picLocks noChangeAspect="1"/>
          </p:cNvPicPr>
          <p:nvPr/>
        </p:nvPicPr>
        <p:blipFill rotWithShape="1">
          <a:blip r:embed="rId5" cstate="print"/>
          <a:srcRect t="13091" r="-8" b="548"/>
          <a:stretch/>
        </p:blipFill>
        <p:spPr>
          <a:xfrm>
            <a:off x="4976656" y="4511800"/>
            <a:ext cx="2249424" cy="2002536"/>
          </a:xfrm>
          <a:prstGeom prst="rect">
            <a:avLst/>
          </a:prstGeom>
        </p:spPr>
      </p:pic>
      <p:pic>
        <p:nvPicPr>
          <p:cNvPr id="6" name="Εικόνα 5">
            <a:extLst>
              <a:ext uri="{FF2B5EF4-FFF2-40B4-BE49-F238E27FC236}">
                <a16:creationId xmlns:a16="http://schemas.microsoft.com/office/drawing/2014/main" id="{E05344C6-A092-F1CF-3802-56E210AF1039}"/>
              </a:ext>
            </a:extLst>
          </p:cNvPr>
          <p:cNvPicPr>
            <a:picLocks noChangeAspect="1"/>
          </p:cNvPicPr>
          <p:nvPr/>
        </p:nvPicPr>
        <p:blipFill rotWithShape="1">
          <a:blip r:embed="rId6" cstate="print"/>
          <a:srcRect r="-3" b="38537"/>
          <a:stretch/>
        </p:blipFill>
        <p:spPr>
          <a:xfrm>
            <a:off x="7295203" y="3474720"/>
            <a:ext cx="4570677" cy="3053487"/>
          </a:xfrm>
          <a:prstGeom prst="rect">
            <a:avLst/>
          </a:prstGeom>
        </p:spPr>
      </p:pic>
    </p:spTree>
    <p:extLst>
      <p:ext uri="{BB962C8B-B14F-4D97-AF65-F5344CB8AC3E}">
        <p14:creationId xmlns:p14="http://schemas.microsoft.com/office/powerpoint/2010/main" val="2151965219"/>
      </p:ext>
    </p:extLst>
  </p:cSld>
  <p:clrMapOvr>
    <a:overrideClrMapping bg1="dk1" tx1="lt1" bg2="dk2" tx2="lt2" accent1="accent1" accent2="accent2" accent3="accent3" accent4="accent4" accent5="accent5" accent6="accent6" hlink="hlink" folHlink="folHlink"/>
  </p:clrMapOvr>
  <p:transition spd="slow">
    <p:cover dir="d"/>
  </p:transition>
</p:sld>
</file>

<file path=ppt/tags/tag1.xml><?xml version="1.0" encoding="utf-8"?>
<p:tagLst xmlns:a="http://schemas.openxmlformats.org/drawingml/2006/main" xmlns:r="http://schemas.openxmlformats.org/officeDocument/2006/relationships" xmlns:p="http://schemas.openxmlformats.org/presentationml/2006/main">
  <p:tag name="TIMING" val="|9.7|0.8|0.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3">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41F30AFC-DAA5-4B4F-A913-D4B2A8D0FB31}">
  <we:reference id="444c804e-8891-41f9-b246-f6dac759fca9" version="3.6.0.0" store="EXCatalog" storeType="EXCatalog"/>
  <we:alternateReferences>
    <we:reference id="WA104380518" version="3.6.0.0" store="el-GR"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3791</TotalTime>
  <Words>1168</Words>
  <Application>Microsoft Office PowerPoint</Application>
  <PresentationFormat>Ευρεία οθόνη</PresentationFormat>
  <Paragraphs>140</Paragraphs>
  <Slides>15</Slides>
  <Notes>1</Notes>
  <HiddenSlides>0</HiddenSlides>
  <MMClips>0</MMClips>
  <ScaleCrop>false</ScaleCrop>
  <HeadingPairs>
    <vt:vector size="6" baseType="variant">
      <vt:variant>
        <vt:lpstr>Γραμματοσειρές που χρησιμοποιούνται</vt:lpstr>
      </vt:variant>
      <vt:variant>
        <vt:i4>10</vt:i4>
      </vt:variant>
      <vt:variant>
        <vt:lpstr>Θέμα</vt:lpstr>
      </vt:variant>
      <vt:variant>
        <vt:i4>1</vt:i4>
      </vt:variant>
      <vt:variant>
        <vt:lpstr>Τίτλοι διαφανειών</vt:lpstr>
      </vt:variant>
      <vt:variant>
        <vt:i4>15</vt:i4>
      </vt:variant>
    </vt:vector>
  </HeadingPairs>
  <TitlesOfParts>
    <vt:vector size="26" baseType="lpstr">
      <vt:lpstr>Arial</vt:lpstr>
      <vt:lpstr>Calibri</vt:lpstr>
      <vt:lpstr>Calibri Light</vt:lpstr>
      <vt:lpstr>Fira Sans Extra Condensed</vt:lpstr>
      <vt:lpstr>Fira Sans Extra Condensed Medium</vt:lpstr>
      <vt:lpstr>Mistral</vt:lpstr>
      <vt:lpstr>Roboto</vt:lpstr>
      <vt:lpstr>Segoe UI Semibold</vt:lpstr>
      <vt:lpstr>Times New Roman</vt:lpstr>
      <vt:lpstr>Wingdings</vt:lpstr>
      <vt:lpstr>Θέμα του Office</vt:lpstr>
      <vt:lpstr>ΕΠΙΚΑΙΡΟΠΟΙΗΣΗ ΤΩΝ ΠΡΟΔΙΑΓΡΑΦΩΝ ΕΚΠΟΝΗΣΗΣ ΔΑΣΟΠΟΝΙΚΩΝ ΜΕΛΕΤΩΝ ΔΙΑΧΕΙΡΙΣΗΣ ΔΑΣΙΚΩΝ ΟΙΚΟΣΥΣΤΗΜΑΤΩΝ</vt:lpstr>
      <vt:lpstr>  Διαχείριση δασών, μια  δυναμική διαδικασία     </vt:lpstr>
      <vt:lpstr>Λειτουργίες του Δάσους</vt:lpstr>
      <vt:lpstr>Παρουσίαση του PowerPoint</vt:lpstr>
      <vt:lpstr>Παρουσίαση του PowerPoint</vt:lpstr>
      <vt:lpstr> Με τις προηγούμενες προδιαγραφές:  </vt:lpstr>
      <vt:lpstr>Παρουσίαση του PowerPoint</vt:lpstr>
      <vt:lpstr>Βελτιώσεις χαρτογραφικής αποτύπωσης</vt:lpstr>
      <vt:lpstr>Εφαρμογή σύγχρονων τεχνολογιών </vt:lpstr>
      <vt:lpstr>Οι νέες απαιτήσεις που ενσωματώνονται στις προδιαγραφές σύνταξης διαχειριστικών μελετών   δάσους   περιλαμβάνουν :</vt:lpstr>
      <vt:lpstr>Οι νέες απαιτήσεις που ενσωματώνονται στις προδιαγραφές σύνταξης διαχειριστικών  μελετών  δάσους   περιλαμβάνουν :  </vt:lpstr>
      <vt:lpstr>Νέα  δεδομένα </vt:lpstr>
      <vt:lpstr>ΤΕΛΙΚΕΣ ΠΑΡΑΤΗΡΗΣΕΙΣ ΟΜΑΔΑΣ ΕΡΓΑΣΙΑΣ</vt:lpstr>
      <vt:lpstr>Απόληψη Δασικής Βιομάζας </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Georgios Maras</dc:creator>
  <cp:lastModifiedBy>Dimitris Korderas</cp:lastModifiedBy>
  <cp:revision>104</cp:revision>
  <dcterms:created xsi:type="dcterms:W3CDTF">2023-12-30T12:51:32Z</dcterms:created>
  <dcterms:modified xsi:type="dcterms:W3CDTF">2024-06-03T13:31:36Z</dcterms:modified>
</cp:coreProperties>
</file>