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24B"/>
    <a:srgbClr val="55B847"/>
    <a:srgbClr val="A2CD3B"/>
    <a:srgbClr val="097B6B"/>
    <a:srgbClr val="009AB3"/>
    <a:srgbClr val="00BEF3"/>
    <a:srgbClr val="22437C"/>
    <a:srgbClr val="36B5C2"/>
    <a:srgbClr val="62BB46"/>
    <a:srgbClr val="6D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48CA1-4C15-4F31-8AD9-97BBD946FF73}" v="449" dt="2022-03-21T20:34:3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microsoft.com/office/2015/10/relationships/revisionInfo" Target="revisionInfo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tos Skabavias" userId="3a4b8fb33a798b28" providerId="LiveId" clId="{06548CA1-4C15-4F31-8AD9-97BBD946FF73}"/>
    <pc:docChg chg="undo custSel addSld delSld modSld">
      <pc:chgData name="Stratos Skabavias" userId="3a4b8fb33a798b28" providerId="LiveId" clId="{06548CA1-4C15-4F31-8AD9-97BBD946FF73}" dt="2022-03-21T20:34:56.582" v="595" actId="1076"/>
      <pc:docMkLst>
        <pc:docMk/>
      </pc:docMkLst>
      <pc:sldChg chg="modSp mod modAnim">
        <pc:chgData name="Stratos Skabavias" userId="3a4b8fb33a798b28" providerId="LiveId" clId="{06548CA1-4C15-4F31-8AD9-97BBD946FF73}" dt="2022-03-21T16:35:57.309" v="344" actId="27636"/>
        <pc:sldMkLst>
          <pc:docMk/>
          <pc:sldMk cId="2749119815" sldId="256"/>
        </pc:sldMkLst>
        <pc:spChg chg="mod">
          <ac:chgData name="Stratos Skabavias" userId="3a4b8fb33a798b28" providerId="LiveId" clId="{06548CA1-4C15-4F31-8AD9-97BBD946FF73}" dt="2022-03-21T16:35:57.309" v="344" actId="27636"/>
          <ac:spMkLst>
            <pc:docMk/>
            <pc:sldMk cId="2749119815" sldId="256"/>
            <ac:spMk id="3" creationId="{EE7FEAA4-40E6-4110-B7A3-D0ACE34EDAD2}"/>
          </ac:spMkLst>
        </pc:spChg>
      </pc:sldChg>
      <pc:sldChg chg="addSp delSp modSp add mod setBg modAnim setClrOvrMap delDesignElem">
        <pc:chgData name="Stratos Skabavias" userId="3a4b8fb33a798b28" providerId="LiveId" clId="{06548CA1-4C15-4F31-8AD9-97BBD946FF73}" dt="2022-03-21T20:28:21.238" v="506" actId="1035"/>
        <pc:sldMkLst>
          <pc:docMk/>
          <pc:sldMk cId="833484449" sldId="257"/>
        </pc:sldMkLst>
        <pc:spChg chg="mod">
          <ac:chgData name="Stratos Skabavias" userId="3a4b8fb33a798b28" providerId="LiveId" clId="{06548CA1-4C15-4F31-8AD9-97BBD946FF73}" dt="2022-03-21T20:28:21.238" v="506" actId="1035"/>
          <ac:spMkLst>
            <pc:docMk/>
            <pc:sldMk cId="833484449" sldId="257"/>
            <ac:spMk id="2" creationId="{52E17358-295C-4869-8BC3-75E8FA481112}"/>
          </ac:spMkLst>
        </pc:spChg>
        <pc:spChg chg="mod">
          <ac:chgData name="Stratos Skabavias" userId="3a4b8fb33a798b28" providerId="LiveId" clId="{06548CA1-4C15-4F31-8AD9-97BBD946FF73}" dt="2022-03-21T20:27:53.247" v="502" actId="6549"/>
          <ac:spMkLst>
            <pc:docMk/>
            <pc:sldMk cId="833484449" sldId="257"/>
            <ac:spMk id="3" creationId="{EE7FEAA4-40E6-4110-B7A3-D0ACE34EDAD2}"/>
          </ac:spMkLst>
        </pc:spChg>
        <pc:spChg chg="del">
          <ac:chgData name="Stratos Skabavias" userId="3a4b8fb33a798b28" providerId="LiveId" clId="{06548CA1-4C15-4F31-8AD9-97BBD946FF73}" dt="2022-03-21T20:19:58.309" v="346"/>
          <ac:spMkLst>
            <pc:docMk/>
            <pc:sldMk cId="833484449" sldId="257"/>
            <ac:spMk id="10" creationId="{0671A8AE-40A1-4631-A6B8-581AFF065482}"/>
          </ac:spMkLst>
        </pc:spChg>
        <pc:spChg chg="add del">
          <ac:chgData name="Stratos Skabavias" userId="3a4b8fb33a798b28" providerId="LiveId" clId="{06548CA1-4C15-4F31-8AD9-97BBD946FF73}" dt="2022-03-21T20:20:29.694" v="353" actId="26606"/>
          <ac:spMkLst>
            <pc:docMk/>
            <pc:sldMk cId="833484449" sldId="257"/>
            <ac:spMk id="11" creationId="{71B2258F-86CA-4D4D-8270-BC05FCDEBFB3}"/>
          </ac:spMkLst>
        </pc:spChg>
        <pc:spChg chg="del">
          <ac:chgData name="Stratos Skabavias" userId="3a4b8fb33a798b28" providerId="LiveId" clId="{06548CA1-4C15-4F31-8AD9-97BBD946FF73}" dt="2022-03-21T20:19:58.309" v="346"/>
          <ac:spMkLst>
            <pc:docMk/>
            <pc:sldMk cId="833484449" sldId="257"/>
            <ac:spMk id="12" creationId="{AB58EF07-17C2-48CF-ABB0-EEF1F17CB8F0}"/>
          </ac:spMkLst>
        </pc:spChg>
        <pc:spChg chg="add del">
          <ac:chgData name="Stratos Skabavias" userId="3a4b8fb33a798b28" providerId="LiveId" clId="{06548CA1-4C15-4F31-8AD9-97BBD946FF73}" dt="2022-03-21T20:20:36.863" v="355" actId="26606"/>
          <ac:spMkLst>
            <pc:docMk/>
            <pc:sldMk cId="833484449" sldId="257"/>
            <ac:spMk id="13" creationId="{117BEB00-3E3D-4F08-AF56-DB0D22FB5F64}"/>
          </ac:spMkLst>
        </pc:spChg>
        <pc:spChg chg="del">
          <ac:chgData name="Stratos Skabavias" userId="3a4b8fb33a798b28" providerId="LiveId" clId="{06548CA1-4C15-4F31-8AD9-97BBD946FF73}" dt="2022-03-21T20:19:58.309" v="346"/>
          <ac:spMkLst>
            <pc:docMk/>
            <pc:sldMk cId="833484449" sldId="257"/>
            <ac:spMk id="14" creationId="{AF2F604E-43BE-4DC3-B983-E071523364F8}"/>
          </ac:spMkLst>
        </pc:spChg>
        <pc:spChg chg="add del">
          <ac:chgData name="Stratos Skabavias" userId="3a4b8fb33a798b28" providerId="LiveId" clId="{06548CA1-4C15-4F31-8AD9-97BBD946FF73}" dt="2022-03-21T20:20:36.863" v="355" actId="26606"/>
          <ac:spMkLst>
            <pc:docMk/>
            <pc:sldMk cId="833484449" sldId="257"/>
            <ac:spMk id="15" creationId="{9F701746-0657-4467-BBD3-24051A715C25}"/>
          </ac:spMkLst>
        </pc:spChg>
        <pc:spChg chg="del">
          <ac:chgData name="Stratos Skabavias" userId="3a4b8fb33a798b28" providerId="LiveId" clId="{06548CA1-4C15-4F31-8AD9-97BBD946FF73}" dt="2022-03-21T20:19:58.309" v="346"/>
          <ac:spMkLst>
            <pc:docMk/>
            <pc:sldMk cId="833484449" sldId="257"/>
            <ac:spMk id="16" creationId="{08C9B587-E65E-4B52-B37C-ABEBB6E87928}"/>
          </ac:spMkLst>
        </pc:spChg>
        <pc:spChg chg="add del">
          <ac:chgData name="Stratos Skabavias" userId="3a4b8fb33a798b28" providerId="LiveId" clId="{06548CA1-4C15-4F31-8AD9-97BBD946FF73}" dt="2022-03-21T20:20:42.570" v="358" actId="26606"/>
          <ac:spMkLst>
            <pc:docMk/>
            <pc:sldMk cId="833484449" sldId="257"/>
            <ac:spMk id="17" creationId="{E49CC64F-7275-4E33-961B-0C5CDC439875}"/>
          </ac:spMkLst>
        </pc:spChg>
        <pc:spChg chg="add del">
          <ac:chgData name="Stratos Skabavias" userId="3a4b8fb33a798b28" providerId="LiveId" clId="{06548CA1-4C15-4F31-8AD9-97BBD946FF73}" dt="2022-03-21T20:20:47.677" v="361" actId="26606"/>
          <ac:spMkLst>
            <pc:docMk/>
            <pc:sldMk cId="833484449" sldId="257"/>
            <ac:spMk id="19" creationId="{0671A8AE-40A1-4631-A6B8-581AFF065482}"/>
          </ac:spMkLst>
        </pc:spChg>
        <pc:spChg chg="add del">
          <ac:chgData name="Stratos Skabavias" userId="3a4b8fb33a798b28" providerId="LiveId" clId="{06548CA1-4C15-4F31-8AD9-97BBD946FF73}" dt="2022-03-21T20:20:47.677" v="361" actId="26606"/>
          <ac:spMkLst>
            <pc:docMk/>
            <pc:sldMk cId="833484449" sldId="257"/>
            <ac:spMk id="20" creationId="{AB58EF07-17C2-48CF-ABB0-EEF1F17CB8F0}"/>
          </ac:spMkLst>
        </pc:spChg>
        <pc:spChg chg="add del">
          <ac:chgData name="Stratos Skabavias" userId="3a4b8fb33a798b28" providerId="LiveId" clId="{06548CA1-4C15-4F31-8AD9-97BBD946FF73}" dt="2022-03-21T20:20:47.677" v="361" actId="26606"/>
          <ac:spMkLst>
            <pc:docMk/>
            <pc:sldMk cId="833484449" sldId="257"/>
            <ac:spMk id="21" creationId="{AF2F604E-43BE-4DC3-B983-E071523364F8}"/>
          </ac:spMkLst>
        </pc:spChg>
        <pc:spChg chg="add del">
          <ac:chgData name="Stratos Skabavias" userId="3a4b8fb33a798b28" providerId="LiveId" clId="{06548CA1-4C15-4F31-8AD9-97BBD946FF73}" dt="2022-03-21T20:20:47.677" v="361" actId="26606"/>
          <ac:spMkLst>
            <pc:docMk/>
            <pc:sldMk cId="833484449" sldId="257"/>
            <ac:spMk id="22" creationId="{08C9B587-E65E-4B52-B37C-ABEBB6E87928}"/>
          </ac:spMkLst>
        </pc:spChg>
        <pc:spChg chg="add del">
          <ac:chgData name="Stratos Skabavias" userId="3a4b8fb33a798b28" providerId="LiveId" clId="{06548CA1-4C15-4F31-8AD9-97BBD946FF73}" dt="2022-03-21T20:20:49.191" v="363" actId="26606"/>
          <ac:spMkLst>
            <pc:docMk/>
            <pc:sldMk cId="833484449" sldId="257"/>
            <ac:spMk id="24" creationId="{9F701746-0657-4467-BBD3-24051A715C25}"/>
          </ac:spMkLst>
        </pc:spChg>
        <pc:spChg chg="add del">
          <ac:chgData name="Stratos Skabavias" userId="3a4b8fb33a798b28" providerId="LiveId" clId="{06548CA1-4C15-4F31-8AD9-97BBD946FF73}" dt="2022-03-21T20:20:49.191" v="363" actId="26606"/>
          <ac:spMkLst>
            <pc:docMk/>
            <pc:sldMk cId="833484449" sldId="257"/>
            <ac:spMk id="25" creationId="{117BEB00-3E3D-4F08-AF56-DB0D22FB5F64}"/>
          </ac:spMkLst>
        </pc:spChg>
        <pc:spChg chg="add del">
          <ac:chgData name="Stratos Skabavias" userId="3a4b8fb33a798b28" providerId="LiveId" clId="{06548CA1-4C15-4F31-8AD9-97BBD946FF73}" dt="2022-03-21T20:20:52.951" v="366" actId="26606"/>
          <ac:spMkLst>
            <pc:docMk/>
            <pc:sldMk cId="833484449" sldId="257"/>
            <ac:spMk id="27" creationId="{0671A8AE-40A1-4631-A6B8-581AFF065482}"/>
          </ac:spMkLst>
        </pc:spChg>
        <pc:spChg chg="add del">
          <ac:chgData name="Stratos Skabavias" userId="3a4b8fb33a798b28" providerId="LiveId" clId="{06548CA1-4C15-4F31-8AD9-97BBD946FF73}" dt="2022-03-21T20:20:52.951" v="366" actId="26606"/>
          <ac:spMkLst>
            <pc:docMk/>
            <pc:sldMk cId="833484449" sldId="257"/>
            <ac:spMk id="28" creationId="{AB58EF07-17C2-48CF-ABB0-EEF1F17CB8F0}"/>
          </ac:spMkLst>
        </pc:spChg>
        <pc:spChg chg="add del">
          <ac:chgData name="Stratos Skabavias" userId="3a4b8fb33a798b28" providerId="LiveId" clId="{06548CA1-4C15-4F31-8AD9-97BBD946FF73}" dt="2022-03-21T20:20:52.951" v="366" actId="26606"/>
          <ac:spMkLst>
            <pc:docMk/>
            <pc:sldMk cId="833484449" sldId="257"/>
            <ac:spMk id="29" creationId="{AF2F604E-43BE-4DC3-B983-E071523364F8}"/>
          </ac:spMkLst>
        </pc:spChg>
        <pc:spChg chg="add del">
          <ac:chgData name="Stratos Skabavias" userId="3a4b8fb33a798b28" providerId="LiveId" clId="{06548CA1-4C15-4F31-8AD9-97BBD946FF73}" dt="2022-03-21T20:20:52.951" v="366" actId="26606"/>
          <ac:spMkLst>
            <pc:docMk/>
            <pc:sldMk cId="833484449" sldId="257"/>
            <ac:spMk id="30" creationId="{08C9B587-E65E-4B52-B37C-ABEBB6E87928}"/>
          </ac:spMkLst>
        </pc:spChg>
        <pc:spChg chg="add del">
          <ac:chgData name="Stratos Skabavias" userId="3a4b8fb33a798b28" providerId="LiveId" clId="{06548CA1-4C15-4F31-8AD9-97BBD946FF73}" dt="2022-03-21T20:20:54.887" v="369" actId="26606"/>
          <ac:spMkLst>
            <pc:docMk/>
            <pc:sldMk cId="833484449" sldId="257"/>
            <ac:spMk id="32" creationId="{D928DD85-BB99-450D-A702-2683E0296282}"/>
          </ac:spMkLst>
        </pc:spChg>
        <pc:spChg chg="add del">
          <ac:chgData name="Stratos Skabavias" userId="3a4b8fb33a798b28" providerId="LiveId" clId="{06548CA1-4C15-4F31-8AD9-97BBD946FF73}" dt="2022-03-21T20:20:54.887" v="369" actId="26606"/>
          <ac:spMkLst>
            <pc:docMk/>
            <pc:sldMk cId="833484449" sldId="257"/>
            <ac:spMk id="33" creationId="{240E5BD2-4019-4012-A1AA-628900E659E9}"/>
          </ac:spMkLst>
        </pc:spChg>
        <pc:spChg chg="add del">
          <ac:chgData name="Stratos Skabavias" userId="3a4b8fb33a798b28" providerId="LiveId" clId="{06548CA1-4C15-4F31-8AD9-97BBD946FF73}" dt="2022-03-21T20:23:12.957" v="402" actId="26606"/>
          <ac:spMkLst>
            <pc:docMk/>
            <pc:sldMk cId="833484449" sldId="257"/>
            <ac:spMk id="35" creationId="{9F701746-0657-4467-BBD3-24051A715C25}"/>
          </ac:spMkLst>
        </pc:spChg>
        <pc:spChg chg="add del">
          <ac:chgData name="Stratos Skabavias" userId="3a4b8fb33a798b28" providerId="LiveId" clId="{06548CA1-4C15-4F31-8AD9-97BBD946FF73}" dt="2022-03-21T20:23:12.957" v="402" actId="26606"/>
          <ac:spMkLst>
            <pc:docMk/>
            <pc:sldMk cId="833484449" sldId="257"/>
            <ac:spMk id="36" creationId="{117BEB00-3E3D-4F08-AF56-DB0D22FB5F64}"/>
          </ac:spMkLst>
        </pc:spChg>
        <pc:spChg chg="add del">
          <ac:chgData name="Stratos Skabavias" userId="3a4b8fb33a798b28" providerId="LiveId" clId="{06548CA1-4C15-4F31-8AD9-97BBD946FF73}" dt="2022-03-21T20:22:56.764" v="393" actId="26606"/>
          <ac:spMkLst>
            <pc:docMk/>
            <pc:sldMk cId="833484449" sldId="257"/>
            <ac:spMk id="41" creationId="{E91DC736-0EF8-4F87-9146-EBF1D2EE4D3D}"/>
          </ac:spMkLst>
        </pc:spChg>
        <pc:spChg chg="add del">
          <ac:chgData name="Stratos Skabavias" userId="3a4b8fb33a798b28" providerId="LiveId" clId="{06548CA1-4C15-4F31-8AD9-97BBD946FF73}" dt="2022-03-21T20:22:56.764" v="393" actId="26606"/>
          <ac:spMkLst>
            <pc:docMk/>
            <pc:sldMk cId="833484449" sldId="257"/>
            <ac:spMk id="43" creationId="{097CD68E-23E3-4007-8847-CD0944C4F7BE}"/>
          </ac:spMkLst>
        </pc:spChg>
        <pc:spChg chg="add del">
          <ac:chgData name="Stratos Skabavias" userId="3a4b8fb33a798b28" providerId="LiveId" clId="{06548CA1-4C15-4F31-8AD9-97BBD946FF73}" dt="2022-03-21T20:22:56.764" v="393" actId="26606"/>
          <ac:spMkLst>
            <pc:docMk/>
            <pc:sldMk cId="833484449" sldId="257"/>
            <ac:spMk id="45" creationId="{AF2F604E-43BE-4DC3-B983-E071523364F8}"/>
          </ac:spMkLst>
        </pc:spChg>
        <pc:spChg chg="add del">
          <ac:chgData name="Stratos Skabavias" userId="3a4b8fb33a798b28" providerId="LiveId" clId="{06548CA1-4C15-4F31-8AD9-97BBD946FF73}" dt="2022-03-21T20:22:56.764" v="393" actId="26606"/>
          <ac:spMkLst>
            <pc:docMk/>
            <pc:sldMk cId="833484449" sldId="257"/>
            <ac:spMk id="47" creationId="{08C9B587-E65E-4B52-B37C-ABEBB6E87928}"/>
          </ac:spMkLst>
        </pc:spChg>
        <pc:spChg chg="add del">
          <ac:chgData name="Stratos Skabavias" userId="3a4b8fb33a798b28" providerId="LiveId" clId="{06548CA1-4C15-4F31-8AD9-97BBD946FF73}" dt="2022-03-21T20:23:06.448" v="396" actId="26606"/>
          <ac:spMkLst>
            <pc:docMk/>
            <pc:sldMk cId="833484449" sldId="257"/>
            <ac:spMk id="70" creationId="{826B4A43-2A34-4B22-882C-D7552FA9C7DB}"/>
          </ac:spMkLst>
        </pc:spChg>
        <pc:spChg chg="add del">
          <ac:chgData name="Stratos Skabavias" userId="3a4b8fb33a798b28" providerId="LiveId" clId="{06548CA1-4C15-4F31-8AD9-97BBD946FF73}" dt="2022-03-21T20:23:06.448" v="396" actId="26606"/>
          <ac:spMkLst>
            <pc:docMk/>
            <pc:sldMk cId="833484449" sldId="257"/>
            <ac:spMk id="71" creationId="{A5271697-90F1-4A23-8EF2-0179F2EAFACB}"/>
          </ac:spMkLst>
        </pc:spChg>
        <pc:spChg chg="add del">
          <ac:chgData name="Stratos Skabavias" userId="3a4b8fb33a798b28" providerId="LiveId" clId="{06548CA1-4C15-4F31-8AD9-97BBD946FF73}" dt="2022-03-21T20:23:06.448" v="396" actId="26606"/>
          <ac:spMkLst>
            <pc:docMk/>
            <pc:sldMk cId="833484449" sldId="257"/>
            <ac:spMk id="72" creationId="{D9F5512A-48E1-4C07-B75E-3CCC517B6804}"/>
          </ac:spMkLst>
        </pc:spChg>
        <pc:spChg chg="add del">
          <ac:chgData name="Stratos Skabavias" userId="3a4b8fb33a798b28" providerId="LiveId" clId="{06548CA1-4C15-4F31-8AD9-97BBD946FF73}" dt="2022-03-21T20:23:06.448" v="396" actId="26606"/>
          <ac:spMkLst>
            <pc:docMk/>
            <pc:sldMk cId="833484449" sldId="257"/>
            <ac:spMk id="73" creationId="{B429BAE5-B200-4FC0-BBC1-8D7C57D1D9F4}"/>
          </ac:spMkLst>
        </pc:spChg>
        <pc:spChg chg="add del">
          <ac:chgData name="Stratos Skabavias" userId="3a4b8fb33a798b28" providerId="LiveId" clId="{06548CA1-4C15-4F31-8AD9-97BBD946FF73}" dt="2022-03-21T20:23:09.267" v="398" actId="26606"/>
          <ac:spMkLst>
            <pc:docMk/>
            <pc:sldMk cId="833484449" sldId="257"/>
            <ac:spMk id="75" creationId="{8F23F8A3-8FD7-4779-8323-FDC26BE99889}"/>
          </ac:spMkLst>
        </pc:spChg>
        <pc:spChg chg="add del">
          <ac:chgData name="Stratos Skabavias" userId="3a4b8fb33a798b28" providerId="LiveId" clId="{06548CA1-4C15-4F31-8AD9-97BBD946FF73}" dt="2022-03-21T20:23:09.267" v="398" actId="26606"/>
          <ac:spMkLst>
            <pc:docMk/>
            <pc:sldMk cId="833484449" sldId="257"/>
            <ac:spMk id="76" creationId="{F605C4CC-A25C-416F-8333-7CB7DC97D870}"/>
          </ac:spMkLst>
        </pc:spChg>
        <pc:spChg chg="add del">
          <ac:chgData name="Stratos Skabavias" userId="3a4b8fb33a798b28" providerId="LiveId" clId="{06548CA1-4C15-4F31-8AD9-97BBD946FF73}" dt="2022-03-21T20:23:12.925" v="401" actId="26606"/>
          <ac:spMkLst>
            <pc:docMk/>
            <pc:sldMk cId="833484449" sldId="257"/>
            <ac:spMk id="78" creationId="{E91DC736-0EF8-4F87-9146-EBF1D2EE4D3D}"/>
          </ac:spMkLst>
        </pc:spChg>
        <pc:spChg chg="add del">
          <ac:chgData name="Stratos Skabavias" userId="3a4b8fb33a798b28" providerId="LiveId" clId="{06548CA1-4C15-4F31-8AD9-97BBD946FF73}" dt="2022-03-21T20:23:12.925" v="401" actId="26606"/>
          <ac:spMkLst>
            <pc:docMk/>
            <pc:sldMk cId="833484449" sldId="257"/>
            <ac:spMk id="79" creationId="{097CD68E-23E3-4007-8847-CD0944C4F7BE}"/>
          </ac:spMkLst>
        </pc:spChg>
        <pc:spChg chg="add del">
          <ac:chgData name="Stratos Skabavias" userId="3a4b8fb33a798b28" providerId="LiveId" clId="{06548CA1-4C15-4F31-8AD9-97BBD946FF73}" dt="2022-03-21T20:23:12.925" v="401" actId="26606"/>
          <ac:spMkLst>
            <pc:docMk/>
            <pc:sldMk cId="833484449" sldId="257"/>
            <ac:spMk id="80" creationId="{AF2F604E-43BE-4DC3-B983-E071523364F8}"/>
          </ac:spMkLst>
        </pc:spChg>
        <pc:spChg chg="add del">
          <ac:chgData name="Stratos Skabavias" userId="3a4b8fb33a798b28" providerId="LiveId" clId="{06548CA1-4C15-4F31-8AD9-97BBD946FF73}" dt="2022-03-21T20:23:12.925" v="401" actId="26606"/>
          <ac:spMkLst>
            <pc:docMk/>
            <pc:sldMk cId="833484449" sldId="257"/>
            <ac:spMk id="81" creationId="{08C9B587-E65E-4B52-B37C-ABEBB6E87928}"/>
          </ac:spMkLst>
        </pc:spChg>
        <pc:spChg chg="add">
          <ac:chgData name="Stratos Skabavias" userId="3a4b8fb33a798b28" providerId="LiveId" clId="{06548CA1-4C15-4F31-8AD9-97BBD946FF73}" dt="2022-03-21T20:23:12.957" v="402" actId="26606"/>
          <ac:spMkLst>
            <pc:docMk/>
            <pc:sldMk cId="833484449" sldId="257"/>
            <ac:spMk id="83" creationId="{5B132CDC-6605-493C-87D1-359CD0948E49}"/>
          </ac:spMkLst>
        </pc:spChg>
        <pc:spChg chg="add">
          <ac:chgData name="Stratos Skabavias" userId="3a4b8fb33a798b28" providerId="LiveId" clId="{06548CA1-4C15-4F31-8AD9-97BBD946FF73}" dt="2022-03-21T20:23:12.957" v="402" actId="26606"/>
          <ac:spMkLst>
            <pc:docMk/>
            <pc:sldMk cId="833484449" sldId="257"/>
            <ac:spMk id="86" creationId="{E46B98A5-2874-4160-A801-37F774304EC1}"/>
          </ac:spMkLst>
        </pc:spChg>
        <pc:grpChg chg="add del">
          <ac:chgData name="Stratos Skabavias" userId="3a4b8fb33a798b28" providerId="LiveId" clId="{06548CA1-4C15-4F31-8AD9-97BBD946FF73}" dt="2022-03-21T20:23:06.448" v="396" actId="26606"/>
          <ac:grpSpMkLst>
            <pc:docMk/>
            <pc:sldMk cId="833484449" sldId="257"/>
            <ac:grpSpMk id="49" creationId="{A9644633-5AE1-44D6-8F5F-6376DDA130CD}"/>
          </ac:grpSpMkLst>
        </pc:grpChg>
        <pc:grpChg chg="add">
          <ac:chgData name="Stratos Skabavias" userId="3a4b8fb33a798b28" providerId="LiveId" clId="{06548CA1-4C15-4F31-8AD9-97BBD946FF73}" dt="2022-03-21T20:23:12.957" v="402" actId="26606"/>
          <ac:grpSpMkLst>
            <pc:docMk/>
            <pc:sldMk cId="833484449" sldId="257"/>
            <ac:grpSpMk id="84" creationId="{D2A542E6-1924-4FE2-89D1-3CB19468C1F6}"/>
          </ac:grpSpMkLst>
        </pc:grpChg>
        <pc:picChg chg="del">
          <ac:chgData name="Stratos Skabavias" userId="3a4b8fb33a798b28" providerId="LiveId" clId="{06548CA1-4C15-4F31-8AD9-97BBD946FF73}" dt="2022-03-21T20:20:03.701" v="347" actId="478"/>
          <ac:picMkLst>
            <pc:docMk/>
            <pc:sldMk cId="833484449" sldId="257"/>
            <ac:picMk id="5" creationId="{C7572850-13A8-4B15-BDBE-89D0586D95F8}"/>
          </ac:picMkLst>
        </pc:picChg>
        <pc:picChg chg="add mod ord">
          <ac:chgData name="Stratos Skabavias" userId="3a4b8fb33a798b28" providerId="LiveId" clId="{06548CA1-4C15-4F31-8AD9-97BBD946FF73}" dt="2022-03-21T20:23:12.957" v="402" actId="26606"/>
          <ac:picMkLst>
            <pc:docMk/>
            <pc:sldMk cId="833484449" sldId="257"/>
            <ac:picMk id="6" creationId="{B8456F98-E1E0-453E-96F3-9F6A82F7416D}"/>
          </ac:picMkLst>
        </pc:picChg>
      </pc:sldChg>
      <pc:sldChg chg="addSp delSp modSp add mod">
        <pc:chgData name="Stratos Skabavias" userId="3a4b8fb33a798b28" providerId="LiveId" clId="{06548CA1-4C15-4F31-8AD9-97BBD946FF73}" dt="2022-03-21T20:34:56.582" v="595" actId="1076"/>
        <pc:sldMkLst>
          <pc:docMk/>
          <pc:sldMk cId="2798128120" sldId="258"/>
        </pc:sldMkLst>
        <pc:spChg chg="mod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2" creationId="{52E17358-295C-4869-8BC3-75E8FA481112}"/>
          </ac:spMkLst>
        </pc:spChg>
        <pc:spChg chg="mod ord">
          <ac:chgData name="Stratos Skabavias" userId="3a4b8fb33a798b28" providerId="LiveId" clId="{06548CA1-4C15-4F31-8AD9-97BBD946FF73}" dt="2022-03-21T20:34:56.582" v="595" actId="1076"/>
          <ac:spMkLst>
            <pc:docMk/>
            <pc:sldMk cId="2798128120" sldId="258"/>
            <ac:spMk id="3" creationId="{EE7FEAA4-40E6-4110-B7A3-D0ACE34EDAD2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83" creationId="{5B132CDC-6605-493C-87D1-359CD0948E49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86" creationId="{E46B98A5-2874-4160-A801-37F774304EC1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91" creationId="{33CD251C-A887-4D2F-925B-FC097198538B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93" creationId="{DD3305BC-13F0-45F7-AA78-FEB3A127E87A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95" creationId="{BCF50161-64EB-4533-A767-15C4715BF7B6}"/>
          </ac:spMkLst>
        </pc:spChg>
        <pc:spChg chg="add del">
          <ac:chgData name="Stratos Skabavias" userId="3a4b8fb33a798b28" providerId="LiveId" clId="{06548CA1-4C15-4F31-8AD9-97BBD946FF73}" dt="2022-03-21T20:34:24.848" v="587" actId="26606"/>
          <ac:spMkLst>
            <pc:docMk/>
            <pc:sldMk cId="2798128120" sldId="258"/>
            <ac:spMk id="97" creationId="{F5326998-025B-4685-A6F0-C8F498C3B38D}"/>
          </ac:spMkLst>
        </pc:spChg>
        <pc:grpChg chg="add del">
          <ac:chgData name="Stratos Skabavias" userId="3a4b8fb33a798b28" providerId="LiveId" clId="{06548CA1-4C15-4F31-8AD9-97BBD946FF73}" dt="2022-03-21T20:34:24.848" v="587" actId="26606"/>
          <ac:grpSpMkLst>
            <pc:docMk/>
            <pc:sldMk cId="2798128120" sldId="258"/>
            <ac:grpSpMk id="84" creationId="{D2A542E6-1924-4FE2-89D1-3CB19468C1F6}"/>
          </ac:grpSpMkLst>
        </pc:grpChg>
        <pc:picChg chg="add mod">
          <ac:chgData name="Stratos Skabavias" userId="3a4b8fb33a798b28" providerId="LiveId" clId="{06548CA1-4C15-4F31-8AD9-97BBD946FF73}" dt="2022-03-21T20:34:24.848" v="587" actId="26606"/>
          <ac:picMkLst>
            <pc:docMk/>
            <pc:sldMk cId="2798128120" sldId="258"/>
            <ac:picMk id="5" creationId="{62FFC7AB-C11D-4FEC-98DB-D5FF50865BA7}"/>
          </ac:picMkLst>
        </pc:picChg>
        <pc:picChg chg="mod">
          <ac:chgData name="Stratos Skabavias" userId="3a4b8fb33a798b28" providerId="LiveId" clId="{06548CA1-4C15-4F31-8AD9-97BBD946FF73}" dt="2022-03-21T20:34:24.848" v="587" actId="26606"/>
          <ac:picMkLst>
            <pc:docMk/>
            <pc:sldMk cId="2798128120" sldId="258"/>
            <ac:picMk id="6" creationId="{B8456F98-E1E0-453E-96F3-9F6A82F7416D}"/>
          </ac:picMkLst>
        </pc:picChg>
        <pc:picChg chg="add mod modCrop">
          <ac:chgData name="Stratos Skabavias" userId="3a4b8fb33a798b28" providerId="LiveId" clId="{06548CA1-4C15-4F31-8AD9-97BBD946FF73}" dt="2022-03-21T20:34:24.848" v="587" actId="26606"/>
          <ac:picMkLst>
            <pc:docMk/>
            <pc:sldMk cId="2798128120" sldId="258"/>
            <ac:picMk id="8" creationId="{0F725B53-B8A5-4098-B600-00269D894FE9}"/>
          </ac:picMkLst>
        </pc:picChg>
      </pc:sldChg>
      <pc:sldChg chg="addSp delSp add del setBg delDesignElem">
        <pc:chgData name="Stratos Skabavias" userId="3a4b8fb33a798b28" providerId="LiveId" clId="{06548CA1-4C15-4F31-8AD9-97BBD946FF73}" dt="2022-03-21T20:28:36.934" v="509"/>
        <pc:sldMkLst>
          <pc:docMk/>
          <pc:sldMk cId="4139824380" sldId="258"/>
        </pc:sldMkLst>
        <pc:spChg chg="add del">
          <ac:chgData name="Stratos Skabavias" userId="3a4b8fb33a798b28" providerId="LiveId" clId="{06548CA1-4C15-4F31-8AD9-97BBD946FF73}" dt="2022-03-21T20:28:36.934" v="509"/>
          <ac:spMkLst>
            <pc:docMk/>
            <pc:sldMk cId="4139824380" sldId="258"/>
            <ac:spMk id="83" creationId="{5B132CDC-6605-493C-87D1-359CD0948E49}"/>
          </ac:spMkLst>
        </pc:spChg>
        <pc:spChg chg="add del">
          <ac:chgData name="Stratos Skabavias" userId="3a4b8fb33a798b28" providerId="LiveId" clId="{06548CA1-4C15-4F31-8AD9-97BBD946FF73}" dt="2022-03-21T20:28:36.934" v="509"/>
          <ac:spMkLst>
            <pc:docMk/>
            <pc:sldMk cId="4139824380" sldId="258"/>
            <ac:spMk id="86" creationId="{E46B98A5-2874-4160-A801-37F774304EC1}"/>
          </ac:spMkLst>
        </pc:spChg>
        <pc:grpChg chg="add del">
          <ac:chgData name="Stratos Skabavias" userId="3a4b8fb33a798b28" providerId="LiveId" clId="{06548CA1-4C15-4F31-8AD9-97BBD946FF73}" dt="2022-03-21T20:28:36.934" v="509"/>
          <ac:grpSpMkLst>
            <pc:docMk/>
            <pc:sldMk cId="4139824380" sldId="258"/>
            <ac:grpSpMk id="84" creationId="{D2A542E6-1924-4FE2-89D1-3CB19468C1F6}"/>
          </ac:grpSpMkLst>
        </pc:grpChg>
      </pc:sldChg>
      <pc:sldChg chg="addSp delSp modSp new del mod modAnim">
        <pc:chgData name="Stratos Skabavias" userId="3a4b8fb33a798b28" providerId="LiveId" clId="{06548CA1-4C15-4F31-8AD9-97BBD946FF73}" dt="2022-03-21T20:34:29.383" v="588" actId="47"/>
        <pc:sldMkLst>
          <pc:docMk/>
          <pc:sldMk cId="667340530" sldId="259"/>
        </pc:sldMkLst>
        <pc:spChg chg="del">
          <ac:chgData name="Stratos Skabavias" userId="3a4b8fb33a798b28" providerId="LiveId" clId="{06548CA1-4C15-4F31-8AD9-97BBD946FF73}" dt="2022-03-21T20:29:18.353" v="520" actId="478"/>
          <ac:spMkLst>
            <pc:docMk/>
            <pc:sldMk cId="667340530" sldId="259"/>
            <ac:spMk id="2" creationId="{D24027D9-C199-4573-9B53-34F19FAABB86}"/>
          </ac:spMkLst>
        </pc:spChg>
        <pc:spChg chg="del">
          <ac:chgData name="Stratos Skabavias" userId="3a4b8fb33a798b28" providerId="LiveId" clId="{06548CA1-4C15-4F31-8AD9-97BBD946FF73}" dt="2022-03-21T20:29:17.426" v="519" actId="478"/>
          <ac:spMkLst>
            <pc:docMk/>
            <pc:sldMk cId="667340530" sldId="259"/>
            <ac:spMk id="3" creationId="{554B1A67-ECA5-4FF8-B405-D4967B9BCE5C}"/>
          </ac:spMkLst>
        </pc:spChg>
        <pc:spChg chg="add del mod">
          <ac:chgData name="Stratos Skabavias" userId="3a4b8fb33a798b28" providerId="LiveId" clId="{06548CA1-4C15-4F31-8AD9-97BBD946FF73}" dt="2022-03-21T20:30:18.979" v="539" actId="26606"/>
          <ac:spMkLst>
            <pc:docMk/>
            <pc:sldMk cId="667340530" sldId="259"/>
            <ac:spMk id="5" creationId="{AD6910B9-077C-46FB-8BB6-1BAE9CB84910}"/>
          </ac:spMkLst>
        </pc:spChg>
        <pc:spChg chg="add mod">
          <ac:chgData name="Stratos Skabavias" userId="3a4b8fb33a798b28" providerId="LiveId" clId="{06548CA1-4C15-4F31-8AD9-97BBD946FF73}" dt="2022-03-21T20:30:25.879" v="542" actId="1076"/>
          <ac:spMkLst>
            <pc:docMk/>
            <pc:sldMk cId="667340530" sldId="259"/>
            <ac:spMk id="7" creationId="{BFE7D7D9-29DC-4E67-A8FE-4C2C438AC6CF}"/>
          </ac:spMkLst>
        </pc:spChg>
        <pc:spChg chg="add mod">
          <ac:chgData name="Stratos Skabavias" userId="3a4b8fb33a798b28" providerId="LiveId" clId="{06548CA1-4C15-4F31-8AD9-97BBD946FF73}" dt="2022-03-21T20:30:22.636" v="541" actId="1076"/>
          <ac:spMkLst>
            <pc:docMk/>
            <pc:sldMk cId="667340530" sldId="259"/>
            <ac:spMk id="9" creationId="{F809FBA5-C694-4F4D-887B-669EF752D6E4}"/>
          </ac:spMkLst>
        </pc:spChg>
        <pc:graphicFrameChg chg="add del">
          <ac:chgData name="Stratos Skabavias" userId="3a4b8fb33a798b28" providerId="LiveId" clId="{06548CA1-4C15-4F31-8AD9-97BBD946FF73}" dt="2022-03-21T20:30:04.124" v="533" actId="26606"/>
          <ac:graphicFrameMkLst>
            <pc:docMk/>
            <pc:sldMk cId="667340530" sldId="259"/>
            <ac:graphicFrameMk id="11" creationId="{DBFC652E-C8DC-9760-8802-96EB70EA4D33}"/>
          </ac:graphicFrameMkLst>
        </pc:graphicFrameChg>
        <pc:graphicFrameChg chg="add del">
          <ac:chgData name="Stratos Skabavias" userId="3a4b8fb33a798b28" providerId="LiveId" clId="{06548CA1-4C15-4F31-8AD9-97BBD946FF73}" dt="2022-03-21T20:30:05.395" v="535" actId="26606"/>
          <ac:graphicFrameMkLst>
            <pc:docMk/>
            <pc:sldMk cId="667340530" sldId="259"/>
            <ac:graphicFrameMk id="13" creationId="{7CDB252C-2432-1E83-4D05-0F34C4F14116}"/>
          </ac:graphicFrameMkLst>
        </pc:graphicFrameChg>
        <pc:graphicFrameChg chg="add del">
          <ac:chgData name="Stratos Skabavias" userId="3a4b8fb33a798b28" providerId="LiveId" clId="{06548CA1-4C15-4F31-8AD9-97BBD946FF73}" dt="2022-03-21T20:30:18.979" v="539" actId="26606"/>
          <ac:graphicFrameMkLst>
            <pc:docMk/>
            <pc:sldMk cId="667340530" sldId="259"/>
            <ac:graphicFrameMk id="15" creationId="{0E1EE768-2E56-B5D2-5631-FB670EE1787D}"/>
          </ac:graphicFrameMkLst>
        </pc:graphicFrameChg>
        <pc:picChg chg="add mod">
          <ac:chgData name="Stratos Skabavias" userId="3a4b8fb33a798b28" providerId="LiveId" clId="{06548CA1-4C15-4F31-8AD9-97BBD946FF73}" dt="2022-03-21T20:30:19.411" v="540" actId="1076"/>
          <ac:picMkLst>
            <pc:docMk/>
            <pc:sldMk cId="667340530" sldId="259"/>
            <ac:picMk id="6" creationId="{1AF55F9D-82E6-4C6E-8A14-D56BC55F9799}"/>
          </ac:picMkLst>
        </pc:picChg>
      </pc:sldChg>
      <pc:sldChg chg="addSp delSp add del setBg delDesignElem">
        <pc:chgData name="Stratos Skabavias" userId="3a4b8fb33a798b28" providerId="LiveId" clId="{06548CA1-4C15-4F31-8AD9-97BBD946FF73}" dt="2022-03-21T20:28:49.253" v="514"/>
        <pc:sldMkLst>
          <pc:docMk/>
          <pc:sldMk cId="1461036138" sldId="259"/>
        </pc:sldMkLst>
        <pc:spChg chg="add del">
          <ac:chgData name="Stratos Skabavias" userId="3a4b8fb33a798b28" providerId="LiveId" clId="{06548CA1-4C15-4F31-8AD9-97BBD946FF73}" dt="2022-03-21T20:28:49.253" v="514"/>
          <ac:spMkLst>
            <pc:docMk/>
            <pc:sldMk cId="1461036138" sldId="259"/>
            <ac:spMk id="83" creationId="{5B132CDC-6605-493C-87D1-359CD0948E49}"/>
          </ac:spMkLst>
        </pc:spChg>
        <pc:spChg chg="add del">
          <ac:chgData name="Stratos Skabavias" userId="3a4b8fb33a798b28" providerId="LiveId" clId="{06548CA1-4C15-4F31-8AD9-97BBD946FF73}" dt="2022-03-21T20:28:49.253" v="514"/>
          <ac:spMkLst>
            <pc:docMk/>
            <pc:sldMk cId="1461036138" sldId="259"/>
            <ac:spMk id="86" creationId="{E46B98A5-2874-4160-A801-37F774304EC1}"/>
          </ac:spMkLst>
        </pc:spChg>
        <pc:grpChg chg="add del">
          <ac:chgData name="Stratos Skabavias" userId="3a4b8fb33a798b28" providerId="LiveId" clId="{06548CA1-4C15-4F31-8AD9-97BBD946FF73}" dt="2022-03-21T20:28:49.253" v="514"/>
          <ac:grpSpMkLst>
            <pc:docMk/>
            <pc:sldMk cId="1461036138" sldId="259"/>
            <ac:grpSpMk id="84" creationId="{D2A542E6-1924-4FE2-89D1-3CB19468C1F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83874-8D87-4FA8-A259-11DE2D4AE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799989-5272-4FEE-9A2E-E725409EB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0E6375-6B94-4A00-92C5-9585EAE2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43B9BF-2308-4A6E-9425-DF7BC1A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F2EF26-1F5E-44E0-AFF1-8CE9F17F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3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CFFC5D-81F8-4E72-AA67-62372384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DC2223-B11A-4B55-898E-F94A4C594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3DE18A-37B2-4DE9-A367-0DB1D3D2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9F3F01-56AD-4304-978D-1B5D02E8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1C00E1-FABE-4FD2-BBFB-48AF68C6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99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0B1AFE7-2FB5-4CFE-A352-D1E9B4FBE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5135460-BC14-4D63-B3BE-8066AB6C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D5B42C-1756-43C8-8590-998A2BB5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E5B5C7-A0A5-47F7-910C-31AB946E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E4781E-DDBF-4F97-B071-D9D5E975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47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C5C20-2334-4933-ADB3-299978EB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4FD51E-41B2-4C80-A69A-63007BA4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FF361F-DB83-4F6A-8DA9-E435281A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4F0F3A8-8D79-4939-BB13-8A74F7D1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45D9F4-DAB0-46A3-A4FB-AC206C3C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71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C6CA80-4AC1-4423-8612-C0CE7818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7364FF-EA9F-4C4B-9D93-27D137D4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0E1A75-67A8-4AB2-AED5-EE410355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D41F6C-57E3-4AC6-B714-C7F20C09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CAEE64-0BF8-4AAE-A1C1-D9B132A4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1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B29738-535C-437B-AFF9-D0640C9E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7ED22B-43C0-43B9-A917-E87F9A7E8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9A2AF7-7ACE-4B6E-A936-250B3333C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434857-4FFF-4909-8040-82F40715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3C2387-81F7-4C6C-AE08-1CAF4323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FD06794-1F3A-4141-B5DC-4FE1E94E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26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850B8A-A1ED-40E5-8A88-B504926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40C5E6-22C6-4AD7-9AA3-BCD9F236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A0A80F4-FB32-4224-B83F-B97191D34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74861E5-8D0C-4E28-98A1-3857AD02B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7F3A961-0409-400D-BF57-08C33E026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896AA61-18B4-40E5-B824-E931637F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327E8C-84B7-41F5-BD4B-3F4B97AF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46D76AA-E235-4C90-B5D9-793DDB5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01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6BC35-9A21-4BF5-8C5E-A0CF1D7B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C0B76F5-B892-4744-8CC2-1D5EFA2D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172318-7F70-4EFF-B725-C3303BAE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5A0BD6-3859-4362-B9A1-587D28A4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02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B98F17-40CC-4BD2-89BF-E43FC3A8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DFDAAEB-7668-444B-B6D6-0AE4D867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AD5C25-447E-40B6-8CA2-A0588C23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11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04F262-2A2B-471B-BC01-DCE1F6CB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4C0A66-F38D-4728-8DFB-843CFA78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9C997E7-E82B-4C95-85B9-5B76DC25D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093DA2-85B0-40F9-8A40-86AC6A9D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238899-33B9-423E-8E8E-DC5980D1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44741A1-CEEA-4F8A-9A0F-27EBCBDD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79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226E9C-82C1-4825-9996-3B4B4D1C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A8204FF-33B6-4DE2-BC27-4D68BE22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B5340A-7A2D-41A3-AFAA-B34D1DE91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1C34ACF-DB87-4A66-AFEB-D842B4CC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1FA61E-D542-41ED-A8AA-1CA14ABD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F41F95-8323-4C0E-9BD5-0B0FFEFE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20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7CE2312-8D45-4337-9C6A-EDAF8E0C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5C1D7C-81EC-4656-B959-2FFBE6B8A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FED53C-5FC4-437E-A7B1-2A00D001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05D0-607E-4A1F-9CC5-E715F5C93381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F6F902-6B1B-445E-97AF-BFE43186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F054A2-C61E-4C26-88C8-035D6FA4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B8B5-AFCF-4445-B6CE-E714F58849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97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40">
            <a:extLst>
              <a:ext uri="{FF2B5EF4-FFF2-40B4-BE49-F238E27FC236}">
                <a16:creationId xmlns:a16="http://schemas.microsoft.com/office/drawing/2014/main" id="{5B132CDC-6605-493C-87D1-359CD0948E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42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44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46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553" y="0"/>
            <a:ext cx="4427538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r="-94" b="44131"/>
          <a:stretch/>
        </p:blipFill>
        <p:spPr>
          <a:xfrm>
            <a:off x="-92365" y="0"/>
            <a:ext cx="12367491" cy="6858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7508"/>
          <a:stretch/>
        </p:blipFill>
        <p:spPr>
          <a:xfrm>
            <a:off x="4541758" y="2095496"/>
            <a:ext cx="7322131" cy="4789043"/>
          </a:xfrm>
          <a:prstGeom prst="rect">
            <a:avLst/>
          </a:prstGeom>
        </p:spPr>
      </p:pic>
      <p:sp>
        <p:nvSpPr>
          <p:cNvPr id="23" name="Τίτλος 1">
            <a:extLst>
              <a:ext uri="{FF2B5EF4-FFF2-40B4-BE49-F238E27FC236}">
                <a16:creationId xmlns:a16="http://schemas.microsoft.com/office/drawing/2014/main" id="{52E17358-295C-4869-8BC3-75E8FA48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33" y="188209"/>
            <a:ext cx="4747451" cy="736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smtClean="0">
                <a:solidFill>
                  <a:schemeClr val="bg1"/>
                </a:solidFill>
                <a:effectLst/>
                <a:latin typeface="+mn-lt"/>
                <a:ea typeface="Noto Sans Display SemiBold" panose="020B0502040504020204" pitchFamily="34" charset="0"/>
                <a:cs typeface="Noto Sans Display SemiBold" panose="020B0502040504020204" pitchFamily="34" charset="0"/>
              </a:rPr>
              <a:t>ΠΡΟΣΚΛΗΣΗ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98833" y="977984"/>
            <a:ext cx="5127258" cy="5759449"/>
          </a:xfrm>
          <a:prstGeom prst="rect">
            <a:avLst/>
          </a:prstGeom>
          <a:solidFill>
            <a:schemeClr val="bg1"/>
          </a:solidFill>
          <a:ln w="38100">
            <a:solidFill>
              <a:srgbClr val="A2C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9" y="6189797"/>
            <a:ext cx="1041849" cy="5136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2" y="292018"/>
            <a:ext cx="2943587" cy="85923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7" y="979686"/>
            <a:ext cx="1760814" cy="868150"/>
          </a:xfrm>
          <a:prstGeom prst="rect">
            <a:avLst/>
          </a:prstGeom>
        </p:spPr>
      </p:pic>
      <p:sp>
        <p:nvSpPr>
          <p:cNvPr id="20" name="Υπότιτλος 2">
            <a:extLst>
              <a:ext uri="{FF2B5EF4-FFF2-40B4-BE49-F238E27FC236}">
                <a16:creationId xmlns:a16="http://schemas.microsoft.com/office/drawing/2014/main" id="{EE7FEAA4-40E6-4110-B7A3-D0ACE34ED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123" y="1030652"/>
            <a:ext cx="4625433" cy="51591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Η </a:t>
            </a:r>
            <a:r>
              <a:rPr lang="en-US" sz="1200" b="1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Hanwha Qcells 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&amp; η </a:t>
            </a:r>
            <a:r>
              <a:rPr lang="en-US" sz="1200" b="1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energyTech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σας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προσκαλούν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b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στην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ημερίδα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με θέμα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sz="11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en-US" sz="11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el-GR" sz="1100" dirty="0">
              <a:solidFill>
                <a:srgbClr val="000000"/>
              </a:solidFill>
              <a:effectLst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800" b="1" u="sng" dirty="0">
                <a:solidFill>
                  <a:srgbClr val="91C841"/>
                </a:solidFill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NET METERING </a:t>
            </a:r>
            <a:endParaRPr lang="el-GR" sz="1800" b="1" u="sng" dirty="0">
              <a:solidFill>
                <a:srgbClr val="91C841"/>
              </a:solidFill>
              <a:ea typeface="Noto Sans Display Medium" panose="020B0502040504020204" pitchFamily="34" charset="0"/>
              <a:cs typeface="Noto Sans Display Medium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l-GR" sz="1800" b="1" dirty="0">
                <a:solidFill>
                  <a:srgbClr val="91C841"/>
                </a:solidFill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Ενεργειακή εξοικονόμηση</a:t>
            </a:r>
            <a:r>
              <a:rPr lang="en-US" sz="1800" b="1" dirty="0">
                <a:solidFill>
                  <a:srgbClr val="91C841"/>
                </a:solidFill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 </a:t>
            </a:r>
            <a:r>
              <a:rPr lang="el-GR" sz="1800" b="1" dirty="0">
                <a:solidFill>
                  <a:srgbClr val="91C841"/>
                </a:solidFill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για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l-GR" sz="1800" b="1" dirty="0">
                <a:solidFill>
                  <a:srgbClr val="91C841"/>
                </a:solidFill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Εμπορικές και Βιομηχανικές εφαρμογές</a:t>
            </a:r>
            <a:endParaRPr lang="en-US" sz="1800" dirty="0">
              <a:solidFill>
                <a:srgbClr val="000000"/>
              </a:solidFill>
              <a:effectLst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l-GR" sz="400" dirty="0">
              <a:solidFill>
                <a:srgbClr val="000000"/>
              </a:solidFill>
              <a:effectLst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που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θα πραγματοποιηθεί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την </a:t>
            </a:r>
            <a:b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Πέμπτη 5 Μαίου </a:t>
            </a:r>
            <a:r>
              <a:rPr lang="el-GR" sz="1200" b="1" dirty="0">
                <a:solidFill>
                  <a:srgbClr val="000000"/>
                </a:solidFill>
                <a:effectLst/>
                <a:ea typeface="Noto Sans Display Medium" panose="020B0502040504020204" pitchFamily="34" charset="0"/>
                <a:cs typeface="Noto Sans Display Medium" panose="020B0502040504020204" pitchFamily="34" charset="0"/>
              </a:rPr>
              <a:t>2022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l-GR" sz="1200" b="1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ώρα</a:t>
            </a:r>
            <a:r>
              <a:rPr lang="en-US" sz="1200" b="1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13:30</a:t>
            </a:r>
            <a:r>
              <a:rPr lang="de-DE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στο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ξενοδοχείο The MET HOTEL</a:t>
            </a: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, Θεσσαλονίκη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de-DE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l-GR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Αίθουσα</a:t>
            </a:r>
            <a:r>
              <a:rPr lang="en-US" sz="1200" dirty="0">
                <a:solidFill>
                  <a:srgbClr val="000000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MAISTROS BEF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l-GR" sz="1200" b="1" dirty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Σκοπός της ημερίδας είναι η αναλυτική παρουσίαση εμπορικών και βιομηχανικών εφαρμογών </a:t>
            </a:r>
            <a:r>
              <a:rPr lang="en-US" sz="1200" b="1" dirty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Net &amp; Virtual Net Metering </a:t>
            </a:r>
            <a:r>
              <a:rPr lang="el-GR" sz="1200" b="1" dirty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για εξοικονόμηση ενέργειας και μείωση του ενεργειακού κόστους. </a:t>
            </a:r>
            <a:endParaRPr lang="en-US" sz="1200" b="1" dirty="0" smtClean="0">
              <a:solidFill>
                <a:srgbClr val="91C841"/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Ενεργειακό ζήτημα </a:t>
            </a:r>
            <a:r>
              <a:rPr lang="en-US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l-GR" sz="1200" dirty="0" err="1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Εμμ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l-GR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Βλαχογιάννης, Α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’ Αντιπρόεδρος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ΕΒΕΘ</a:t>
            </a:r>
            <a:endParaRPr lang="en-US" sz="1200" dirty="0">
              <a:solidFill>
                <a:srgbClr val="000000"/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Net 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Metering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και οι προοπτικές του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Στέλιος Ψωμάς,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    Σύμβουλος Συνδέσμου Φωτοβολταϊκών Ελλάδος</a:t>
            </a:r>
          </a:p>
          <a:p>
            <a:pPr marL="171450" indent="-1714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Χρηματοδοτικά Προγράμματα (ΕΣΠΑ κ.α.)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Περικλής </a:t>
            </a:r>
            <a:r>
              <a:rPr lang="el-GR" sz="1200" dirty="0" err="1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Αλιφέρης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    Σύμβουλοι </a:t>
            </a:r>
            <a:r>
              <a:rPr lang="el-GR" sz="1200" dirty="0" err="1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Επιχειρείν</a:t>
            </a:r>
            <a:endParaRPr lang="el-GR" sz="1200" dirty="0">
              <a:solidFill>
                <a:srgbClr val="000000"/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Τεχνικά ζητήματα, παραδείγματα,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business plan: </a:t>
            </a: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Στράτος Σκαμπαβίας, 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energyTech </a:t>
            </a:r>
          </a:p>
          <a:p>
            <a:pPr marL="171450" indent="-1714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Προϊόντα &amp; λύσεις φωτοβολταϊκών</a:t>
            </a:r>
            <a:r>
              <a:rPr lang="en-US" sz="1200" dirty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: Jinok Lee, </a:t>
            </a:r>
            <a:r>
              <a:rPr lang="en-US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QCELLS</a:t>
            </a:r>
            <a:endParaRPr lang="el-GR" sz="1200" dirty="0">
              <a:solidFill>
                <a:srgbClr val="000000"/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l-GR" sz="1200" dirty="0" smtClean="0">
                <a:solidFill>
                  <a:srgbClr val="000000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</a:t>
            </a:r>
            <a:r>
              <a:rPr lang="el-GR" sz="1200" b="1" dirty="0" smtClean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Η </a:t>
            </a:r>
            <a:r>
              <a:rPr lang="el-GR" sz="1200" b="1" dirty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παρουσία σας θα μας τιμήσει ιδιαίτερα</a:t>
            </a:r>
            <a:r>
              <a:rPr lang="en-US" sz="1200" b="1" dirty="0">
                <a:solidFill>
                  <a:srgbClr val="91C84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l-GR" sz="1000" dirty="0">
                <a:solidFill>
                  <a:schemeClr val="tx1">
                    <a:alpha val="60000"/>
                  </a:schemeClr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</a:t>
            </a:r>
            <a:endParaRPr lang="el-GR" sz="1000" dirty="0" smtClean="0">
              <a:solidFill>
                <a:schemeClr val="tx1">
                  <a:alpha val="60000"/>
                </a:schemeClr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endParaRPr lang="el-GR" sz="1000" dirty="0">
              <a:solidFill>
                <a:schemeClr val="tx1">
                  <a:alpha val="60000"/>
                </a:schemeClr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l-GR" sz="1000" dirty="0">
                <a:solidFill>
                  <a:schemeClr val="tx1">
                    <a:alpha val="60000"/>
                  </a:schemeClr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  </a:t>
            </a:r>
            <a:endParaRPr lang="en-US" sz="1000" dirty="0">
              <a:solidFill>
                <a:schemeClr val="tx1">
                  <a:alpha val="60000"/>
                </a:schemeClr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1" name="Εικόνα 4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62FFC7AB-C11D-4FEC-98DB-D5FF50865BA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5" y="6210200"/>
            <a:ext cx="1530837" cy="449485"/>
          </a:xfrm>
          <a:prstGeom prst="rect">
            <a:avLst/>
          </a:prstGeom>
        </p:spPr>
      </p:pic>
      <p:pic>
        <p:nvPicPr>
          <p:cNvPr id="30" name="Picture 2" descr="Αρχική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2" y="6309430"/>
            <a:ext cx="1334334" cy="2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53" y="6278574"/>
            <a:ext cx="863874" cy="3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Noto Sans Display Medium</vt:lpstr>
      <vt:lpstr>Noto Sans Display SemiBold</vt:lpstr>
      <vt:lpstr>Arial</vt:lpstr>
      <vt:lpstr>Calibri</vt:lpstr>
      <vt:lpstr>Calibri Light</vt:lpstr>
      <vt:lpstr>Noto Sans</vt:lpstr>
      <vt:lpstr>Wingdings</vt:lpstr>
      <vt:lpstr>Θέμα του Office</vt:lpstr>
      <vt:lpstr>ΠΡΟΣΚΛΗΣΗ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ΠΡΟΣΚΛΗΣΗ</dc:title>
  <dc:creator>Stratos Skabavias</dc:creator>
  <cp:lastModifiedBy>Jinok Lee (Jineuk Yi)</cp:lastModifiedBy>
  <cp:revision>18</cp:revision>
  <dcterms:created xsi:type="dcterms:W3CDTF">2022-03-21T16:11:14Z</dcterms:created>
  <dcterms:modified xsi:type="dcterms:W3CDTF">2022-04-28T06:58:23Z</dcterms:modified>
</cp:coreProperties>
</file>