
<file path=[Content_Types].xml><?xml version="1.0" encoding="utf-8"?>
<Types xmlns="http://schemas.openxmlformats.org/package/2006/content-types">
  <Default Extension="png" ContentType="image/png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3"/>
  </p:notesMasterIdLst>
  <p:sldIdLst>
    <p:sldId id="430" r:id="rId2"/>
    <p:sldId id="428" r:id="rId3"/>
    <p:sldId id="444" r:id="rId4"/>
    <p:sldId id="443" r:id="rId5"/>
    <p:sldId id="442" r:id="rId6"/>
    <p:sldId id="445" r:id="rId7"/>
    <p:sldId id="446" r:id="rId8"/>
    <p:sldId id="447" r:id="rId9"/>
    <p:sldId id="448" r:id="rId10"/>
    <p:sldId id="449" r:id="rId11"/>
    <p:sldId id="422" r:id="rId12"/>
    <p:sldId id="418" r:id="rId13"/>
    <p:sldId id="300" r:id="rId14"/>
    <p:sldId id="412" r:id="rId15"/>
    <p:sldId id="413" r:id="rId16"/>
    <p:sldId id="414" r:id="rId17"/>
    <p:sldId id="411" r:id="rId18"/>
    <p:sldId id="392" r:id="rId19"/>
    <p:sldId id="393" r:id="rId20"/>
    <p:sldId id="450" r:id="rId21"/>
    <p:sldId id="406" r:id="rId22"/>
    <p:sldId id="451" r:id="rId23"/>
    <p:sldId id="394" r:id="rId24"/>
    <p:sldId id="452" r:id="rId25"/>
    <p:sldId id="396" r:id="rId26"/>
    <p:sldId id="419" r:id="rId27"/>
    <p:sldId id="420" r:id="rId28"/>
    <p:sldId id="400" r:id="rId29"/>
    <p:sldId id="436" r:id="rId30"/>
    <p:sldId id="437" r:id="rId31"/>
    <p:sldId id="438" r:id="rId32"/>
    <p:sldId id="439" r:id="rId33"/>
    <p:sldId id="440" r:id="rId34"/>
    <p:sldId id="441" r:id="rId35"/>
    <p:sldId id="429" r:id="rId36"/>
    <p:sldId id="401" r:id="rId37"/>
    <p:sldId id="423" r:id="rId38"/>
    <p:sldId id="402" r:id="rId39"/>
    <p:sldId id="403" r:id="rId40"/>
    <p:sldId id="404" r:id="rId41"/>
    <p:sldId id="405" r:id="rId42"/>
  </p:sldIdLst>
  <p:sldSz cx="12192000" cy="6858000"/>
  <p:notesSz cx="6797675" cy="9928225"/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A640"/>
    <a:srgbClr val="F5F3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Μεσαίο στυλ 2 - Έμφαση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Μεσαίο στυλ 4 - Έμφαση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Φωτεινό στυλ 1 - Έμφαση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25E5076-3810-47DD-B79F-674D7AD40C01}" styleName="Σκούρο στυλ 1 - Έμφαση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06799F8-075E-4A3A-A7F6-7FBC6576F1A4}" styleName="Στυλ με θέμα 2 - Έμφαση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Στυλ με θέμα 2 - Έμφαση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Μεσαίο στυλ 4 - Έμφαση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BC89EF96-8CEA-46FF-86C4-4CE0E7609802}" styleName="Φωτεινό στυλ 3 - Έμφαση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74" autoAdjust="0"/>
    <p:restoredTop sz="94660"/>
  </p:normalViewPr>
  <p:slideViewPr>
    <p:cSldViewPr>
      <p:cViewPr varScale="1">
        <p:scale>
          <a:sx n="89" d="100"/>
          <a:sy n="89" d="100"/>
        </p:scale>
        <p:origin x="96" y="1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7D06E7B-7FA7-4E79-96FF-C138E5BBFC35}" type="datetimeFigureOut">
              <a:rPr lang="el-GR"/>
              <a:pPr>
                <a:defRPr/>
              </a:pPr>
              <a:t>5/6/2020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/>
              <a:t>Kλικ για επεξεργασία των στυλ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28999C7A-6E82-4DD1-9673-F221D5770330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938381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l-GR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EBD3F94-F8FA-4A14-AC1E-6F8BB8664B39}" type="slidenum">
              <a:rPr lang="en-US" altLang="el-GR"/>
              <a:pPr/>
              <a:t>11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002087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B74C4-1C19-494D-B5A4-C8A3EDF266DC}" type="datetimeFigureOut">
              <a:rPr lang="el-GR"/>
              <a:pPr>
                <a:defRPr/>
              </a:pPr>
              <a:t>5/6/2020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219FF4-DB70-44EA-861B-5E0001885E97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A4F64-7E16-4316-AB73-39FAB210E498}" type="datetimeFigureOut">
              <a:rPr lang="el-GR"/>
              <a:pPr>
                <a:defRPr/>
              </a:pPr>
              <a:t>5/6/2020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4D340C-0515-40D3-88DF-1B0CEC847B2F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839200" y="206376"/>
            <a:ext cx="2743200" cy="4387851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06376"/>
            <a:ext cx="8026400" cy="4387851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F4422-2EC6-4171-A675-E58118DA90B0}" type="datetimeFigureOut">
              <a:rPr lang="el-GR"/>
              <a:pPr>
                <a:defRPr/>
              </a:pPr>
              <a:t>5/6/2020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ECAB3C-30EF-481E-AC42-9E44C6E10D5F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EB75B-11EC-493E-90E1-A1AA268C83C0}" type="datetimeFigureOut">
              <a:rPr lang="el-GR"/>
              <a:pPr>
                <a:defRPr/>
              </a:pPr>
              <a:t>5/6/2020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14144-C9BA-48B8-9EDC-AE8A9DA62867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62A9E-8CF4-4695-A261-01BA452E5A41}" type="datetimeFigureOut">
              <a:rPr lang="el-GR"/>
              <a:pPr>
                <a:defRPr/>
              </a:pPr>
              <a:t>5/6/2020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75C507-BE30-410B-B006-D8BECA5AA84C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09600" y="1200152"/>
            <a:ext cx="53848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197600" y="1200152"/>
            <a:ext cx="53848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C3DC5-2110-44D3-8E55-BA5F3D9D92D8}" type="datetimeFigureOut">
              <a:rPr lang="el-GR"/>
              <a:pPr>
                <a:defRPr/>
              </a:pPr>
              <a:t>5/6/2020</a:t>
            </a:fld>
            <a:endParaRPr lang="el-GR" dirty="0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4C700A-A195-4579-99B1-C02F6FD9DEB9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D99A8-E4A8-4207-AB37-881BCEEA70F7}" type="datetimeFigureOut">
              <a:rPr lang="el-GR"/>
              <a:pPr>
                <a:defRPr/>
              </a:pPr>
              <a:t>5/6/2020</a:t>
            </a:fld>
            <a:endParaRPr lang="el-GR" dirty="0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FCA2C8-A61C-4CAB-8789-E5B7F5BCEF74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8E756-0439-40CA-B602-69FD111A993E}" type="datetimeFigureOut">
              <a:rPr lang="el-GR"/>
              <a:pPr>
                <a:defRPr/>
              </a:pPr>
              <a:t>5/6/2020</a:t>
            </a:fld>
            <a:endParaRPr lang="el-GR" dirty="0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EE34F1-CEE0-42BE-ABB8-A6F5844B0458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40B21-B6EA-4964-9561-36E15CBC6456}" type="datetimeFigureOut">
              <a:rPr lang="el-GR"/>
              <a:pPr>
                <a:defRPr/>
              </a:pPr>
              <a:t>5/6/2020</a:t>
            </a:fld>
            <a:endParaRPr lang="el-GR" dirty="0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D0FF19-5774-44C6-8EEB-9E4F523330C2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F022C-EC68-444F-86D5-D4440C2FAC15}" type="datetimeFigureOut">
              <a:rPr lang="el-GR"/>
              <a:pPr>
                <a:defRPr/>
              </a:pPr>
              <a:t>5/6/2020</a:t>
            </a:fld>
            <a:endParaRPr lang="el-GR" dirty="0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157F64-4926-4FA1-99AB-2595F5E5CDA9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DB028-B518-4A85-A35A-0C729FBCC9B7}" type="datetimeFigureOut">
              <a:rPr lang="el-GR"/>
              <a:pPr>
                <a:defRPr/>
              </a:pPr>
              <a:t>5/6/2020</a:t>
            </a:fld>
            <a:endParaRPr lang="el-GR" dirty="0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77D066-A8CA-416C-8C95-1CF0E0FBA2F9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του τίτλου</a:t>
            </a:r>
          </a:p>
        </p:txBody>
      </p:sp>
      <p:sp>
        <p:nvSpPr>
          <p:cNvPr id="1027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των στυλ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138FBFB-C832-497A-B777-DF661E221AD3}" type="datetimeFigureOut">
              <a:rPr lang="el-GR"/>
              <a:pPr>
                <a:defRPr/>
              </a:pPr>
              <a:t>5/6/2020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065B0A7F-A003-4240-AB66-67A3EB57B898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hyperlink" Target="https://www.google.gr/url?sa=i&amp;url=https://www.freeiconspng.com/img/1233&amp;psig=AOvVaw3Fhphmuzl5G9F0kA1vXZ27&amp;ust=1591383033582000&amp;source=images&amp;cd=vfe&amp;ved=0CAIQjRxqFwoTCOjw7_jp6OkCFQAAAAAdAAAAABAS" TargetMode="Externa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2.jpe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3.jpe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.png"/><Relationship Id="rId7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3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4.png"/><Relationship Id="rId7" Type="http://schemas.openxmlformats.org/officeDocument/2006/relationships/image" Target="../media/image36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4.png"/><Relationship Id="rId7" Type="http://schemas.openxmlformats.org/officeDocument/2006/relationships/image" Target="../media/image3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5.png"/><Relationship Id="rId9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4.png"/><Relationship Id="rId7" Type="http://schemas.openxmlformats.org/officeDocument/2006/relationships/image" Target="../media/image40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41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.png"/><Relationship Id="rId7" Type="http://schemas.openxmlformats.org/officeDocument/2006/relationships/image" Target="../media/image4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24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5.png"/><Relationship Id="rId9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gr/url?sa=i&amp;url=https://www.clipartkey.com/view/iRTixT_electric-car-png-electric-car-charging-png/&amp;psig=AOvVaw32mWnZo5fZjH-N6MsOznLg&amp;ust=1591386042862000&amp;source=images&amp;cd=vfe&amp;ved=0CAIQjRxqFwoTCPDZoJT16OkCFQAAAAAdAAAAABAO" TargetMode="External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hyperlink" Target="https://www.google.gr/url?sa=i&amp;url=https://www.pinterest.com/pin/485333297338333777/&amp;psig=AOvVaw2w6RxdlinCR7xWbD5yZ-_Y&amp;ust=1591385206661000&amp;source=images&amp;cd=vfe&amp;ved=0CAIQjRxqFwoTCPidiYby6OkCFQAAAAAdAAAAABAD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s://www.google.gr/url?sa=i&amp;url=http://www.clipartpal.com/clipart_pd/education/calculator_10408.html&amp;psig=AOvVaw1-3MIVDUrK80-XQdOKTm9r&amp;ust=1591379953316000&amp;source=images&amp;cd=vfe&amp;ved=0CAIQjRxqFwoTCNi4z8De6OkCFQAAAAAdAAAAABAE" TargetMode="External"/><Relationship Id="rId10" Type="http://schemas.openxmlformats.org/officeDocument/2006/relationships/image" Target="../media/image10.jpeg"/><Relationship Id="rId4" Type="http://schemas.openxmlformats.org/officeDocument/2006/relationships/image" Target="../media/image5.png"/><Relationship Id="rId9" Type="http://schemas.openxmlformats.org/officeDocument/2006/relationships/hyperlink" Target="https://www.google.gr/url?sa=i&amp;url=https://www.istockphoto.com/no/illustrations/driving-clipart&amp;psig=AOvVaw2w6RxdlinCR7xWbD5yZ-_Y&amp;ust=1591385206661000&amp;source=images&amp;cd=vfe&amp;ved=0CAIQjRxqFwoTCPidiYby6OkCFQAAAAAdAAAAABAi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.png"/><Relationship Id="rId7" Type="http://schemas.openxmlformats.org/officeDocument/2006/relationships/hyperlink" Target="https://www.google.gr/url?sa=i&amp;url=https://www.clipartkey.com/view/xwiiTh_electric-vehicle-charger-png/&amp;psig=AOvVaw32mWnZo5fZjH-N6MsOznLg&amp;ust=1591386042862000&amp;source=images&amp;cd=vfe&amp;ved=0CAIQjRxqFwoTCPDZoJT16OkCFQAAAAAdAAAAABAD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.jpeg"/><Relationship Id="rId7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4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4.png"/><Relationship Id="rId7" Type="http://schemas.openxmlformats.org/officeDocument/2006/relationships/hyperlink" Target="https://www.google.gr/url?sa=i&amp;url=http://webcomicms.net/auto-mechanic-clipart&amp;psig=AOvVaw1wn3G5nBv4aM2y42qhrdrJ&amp;ust=1591384722909000&amp;source=images&amp;cd=vfe&amp;ved=0CAIQjRxqFwoTCJj-1aPw6OkCFQAAAAAdAAAAABBD" TargetMode="External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hyperlink" Target="https://www.google.gr/url?sa=i&amp;url=https://www.fotosearch.com/CSP992/k14636044/&amp;psig=AOvVaw0lhgbtzEkavSXi0AWMJkty&amp;ust=1591384984400000&amp;source=images&amp;cd=vfe&amp;ved=0CAIQjRxqFwoTCLi2s5vx6OkCFQAAAAAdAAAAABAJ" TargetMode="External"/><Relationship Id="rId5" Type="http://schemas.openxmlformats.org/officeDocument/2006/relationships/hyperlink" Target="https://www.google.gr/url?sa=i&amp;url=http://www.clipartpal.com/clipart_pd/education/calculator_10408.html&amp;psig=AOvVaw1-3MIVDUrK80-XQdOKTm9r&amp;ust=1591379953316000&amp;source=images&amp;cd=vfe&amp;ved=0CAIQjRxqFwoTCNi4z8De6OkCFQAAAAAdAAAAABAE" TargetMode="External"/><Relationship Id="rId10" Type="http://schemas.openxmlformats.org/officeDocument/2006/relationships/image" Target="../media/image12.jpeg"/><Relationship Id="rId4" Type="http://schemas.openxmlformats.org/officeDocument/2006/relationships/image" Target="../media/image5.png"/><Relationship Id="rId9" Type="http://schemas.openxmlformats.org/officeDocument/2006/relationships/hyperlink" Target="https://www.google.gr/url?sa=i&amp;url=https://clipartstation.com/geldbeutel-clipart-10/&amp;psig=AOvVaw30za7m8IV_wL-Y0v79toKx&amp;ust=1591384940132000&amp;source=images&amp;cd=vfe&amp;ved=0CAIQjRxqFwoTCIDJ5Ibx6OkCFQAAAAAdAAAAABAJ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s://www.google.gr/url?sa=i&amp;url=http://www.clipartpal.com/clipart_pd/education/calculator_10408.html&amp;psig=AOvVaw1-3MIVDUrK80-XQdOKTm9r&amp;ust=1591379953316000&amp;source=images&amp;cd=vfe&amp;ved=0CAIQjRxqFwoTCNi4z8De6OkCFQAAAAAdAAAAABAE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hyperlink" Target="https://www.google.gr/url?sa=i&amp;url=https://www.freeiconspng.com/img/1233&amp;psig=AOvVaw3Fhphmuzl5G9F0kA1vXZ27&amp;ust=1591383033582000&amp;source=images&amp;cd=vfe&amp;ved=0CAIQjRxqFwoTCOjw7_jp6OkCFQAAAAAdAAAAABAS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- Ορθογώνιο"/>
          <p:cNvSpPr/>
          <p:nvPr/>
        </p:nvSpPr>
        <p:spPr>
          <a:xfrm>
            <a:off x="285750" y="285750"/>
            <a:ext cx="11430000" cy="1292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600" b="1" dirty="0">
                <a:solidFill>
                  <a:schemeClr val="accent3">
                    <a:lumMod val="75000"/>
                  </a:schemeClr>
                </a:solidFill>
              </a:rPr>
              <a:t>Σχέδιο Νόμου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600" b="1" dirty="0">
                <a:solidFill>
                  <a:schemeClr val="accent3">
                    <a:lumMod val="75000"/>
                  </a:schemeClr>
                </a:solidFill>
              </a:rPr>
              <a:t>Μετάβαση στην κινητικότητα χαμηλών</a:t>
            </a:r>
            <a:r>
              <a:rPr lang="en-US" sz="26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l-GR" sz="2600" b="1" dirty="0">
                <a:solidFill>
                  <a:schemeClr val="accent3">
                    <a:lumMod val="75000"/>
                  </a:schemeClr>
                </a:solidFill>
              </a:rPr>
              <a:t>εκπομπών 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600" b="1" dirty="0">
                <a:solidFill>
                  <a:schemeClr val="accent3">
                    <a:lumMod val="75000"/>
                  </a:schemeClr>
                </a:solidFill>
              </a:rPr>
              <a:t>Μέτρα προώθησης και εφαρμογής της Ηλεκτροκίνησης</a:t>
            </a:r>
            <a:endParaRPr lang="el-GR" sz="2600" dirty="0">
              <a:solidFill>
                <a:schemeClr val="accent3">
                  <a:lumMod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148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6150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 txBox="1">
            <a:spLocks/>
          </p:cNvSpPr>
          <p:nvPr/>
        </p:nvSpPr>
        <p:spPr bwMode="auto">
          <a:xfrm>
            <a:off x="595274" y="142852"/>
            <a:ext cx="9453618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 lnSpcReduction="2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1" i="0" u="none" strike="noStrike" kern="1200" cap="none" spc="0" normalizeH="0" baseline="0" noProof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Προσελκύουμε επενδύσεις…</a:t>
            </a:r>
            <a:br>
              <a:rPr kumimoji="0" lang="el-GR" sz="3200" b="1" i="0" u="none" strike="noStrike" kern="1200" cap="none" spc="0" normalizeH="0" baseline="0" noProof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Επενδύω 1 εκατ. €  </a:t>
            </a:r>
            <a:br>
              <a:rPr kumimoji="0" lang="el-G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l-GR" sz="32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2 - Υπότιτλος"/>
          <p:cNvSpPr txBox="1">
            <a:spLocks/>
          </p:cNvSpPr>
          <p:nvPr/>
        </p:nvSpPr>
        <p:spPr>
          <a:xfrm>
            <a:off x="0" y="1643050"/>
            <a:ext cx="11239536" cy="15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100" b="1" dirty="0" smtClean="0">
                <a:solidFill>
                  <a:srgbClr val="FF0000"/>
                </a:solidFill>
              </a:rPr>
              <a:t>Κερδίζω ετησίως: 100.000 ευρώ, καταβάλλω φόρο 24.000€</a:t>
            </a:r>
          </a:p>
          <a:p>
            <a:pPr marL="0" marR="0" lvl="0" indent="0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el-GR" sz="2100" b="1" dirty="0" smtClean="0">
                <a:solidFill>
                  <a:schemeClr val="accent3">
                    <a:lumMod val="75000"/>
                  </a:schemeClr>
                </a:solidFill>
              </a:rPr>
              <a:t>Κίνητρο μείωσης φορολογικού συντελεστή (5%): καταβάλλω φόρο 19.000 €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sz="2100" b="1" dirty="0" smtClean="0">
                <a:solidFill>
                  <a:schemeClr val="accent3">
                    <a:lumMod val="75000"/>
                  </a:schemeClr>
                </a:solidFill>
              </a:rPr>
              <a:t>    </a:t>
            </a:r>
            <a:endParaRPr kumimoji="0" lang="el-GR" sz="2100" b="1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0" y="2928934"/>
            <a:ext cx="11525288" cy="3030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el-GR" sz="2300" b="1" dirty="0">
                <a:solidFill>
                  <a:schemeClr val="accent3">
                    <a:lumMod val="75000"/>
                  </a:schemeClr>
                </a:solidFill>
              </a:rPr>
              <a:t>Κίνητρο προσαύξησης δαπάνης </a:t>
            </a:r>
            <a:r>
              <a:rPr lang="el-GR" sz="2300" b="1" dirty="0" smtClean="0">
                <a:solidFill>
                  <a:schemeClr val="accent3">
                    <a:lumMod val="75000"/>
                  </a:schemeClr>
                </a:solidFill>
              </a:rPr>
              <a:t>κατά 15% </a:t>
            </a: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l-GR" sz="2300" b="1" dirty="0" smtClean="0">
                <a:solidFill>
                  <a:schemeClr val="accent3">
                    <a:lumMod val="75000"/>
                  </a:schemeClr>
                </a:solidFill>
              </a:rPr>
              <a:t>Επένδυσα 1.000.000, τα έξοδα είναι </a:t>
            </a:r>
            <a:r>
              <a:rPr lang="el-GR" sz="2300" b="1" dirty="0">
                <a:solidFill>
                  <a:schemeClr val="accent3">
                    <a:lumMod val="75000"/>
                  </a:schemeClr>
                </a:solidFill>
              </a:rPr>
              <a:t>1.150.000€</a:t>
            </a: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l-GR" sz="2300" b="1" dirty="0">
                <a:solidFill>
                  <a:schemeClr val="accent3">
                    <a:lumMod val="75000"/>
                  </a:schemeClr>
                </a:solidFill>
              </a:rPr>
              <a:t>Δηλώνοντας 150.000€ επιπλέον, ωφελούμαι αναλογικά στον φόρο εισοδήματος που θα καταβάλλω – ΜΕΙΩΝΩ 36.000€ τον </a:t>
            </a:r>
            <a:r>
              <a:rPr lang="el-GR" sz="2300" b="1">
                <a:solidFill>
                  <a:schemeClr val="accent3">
                    <a:lumMod val="75000"/>
                  </a:schemeClr>
                </a:solidFill>
              </a:rPr>
              <a:t>φόρο </a:t>
            </a:r>
            <a:r>
              <a:rPr lang="el-GR" sz="2300" b="1" smtClean="0">
                <a:solidFill>
                  <a:schemeClr val="accent3">
                    <a:lumMod val="75000"/>
                  </a:schemeClr>
                </a:solidFill>
              </a:rPr>
              <a:t>μου  </a:t>
            </a:r>
            <a:endParaRPr lang="el-GR" sz="2300" b="1" dirty="0">
              <a:solidFill>
                <a:schemeClr val="accent3">
                  <a:lumMod val="75000"/>
                </a:schemeClr>
              </a:solidFill>
            </a:endParaRPr>
          </a:p>
          <a:p>
            <a:pPr lvl="0">
              <a:spcBef>
                <a:spcPct val="20000"/>
              </a:spcBef>
              <a:buFont typeface="Wingdings" pitchFamily="2" charset="2"/>
              <a:buChar char="ü"/>
              <a:defRPr/>
            </a:pPr>
            <a:endParaRPr lang="el-GR" sz="23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lvl="0">
              <a:spcBef>
                <a:spcPct val="20000"/>
              </a:spcBef>
              <a:buFont typeface="Wingdings" pitchFamily="2" charset="2"/>
              <a:buChar char="ü"/>
              <a:defRPr/>
            </a:pPr>
            <a:endParaRPr lang="el-GR" sz="23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2" name="Picture 2" descr="Manufacturing Icon The manufacturing process #1233 - Free Icons ...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239428" y="0"/>
            <a:ext cx="1428736" cy="1428736"/>
          </a:xfrm>
          <a:prstGeom prst="rect">
            <a:avLst/>
          </a:prstGeom>
          <a:noFill/>
        </p:spPr>
      </p:pic>
      <p:cxnSp>
        <p:nvCxnSpPr>
          <p:cNvPr id="13" name="12 - Ευθεία γραμμή σύνδεσης"/>
          <p:cNvCxnSpPr/>
          <p:nvPr/>
        </p:nvCxnSpPr>
        <p:spPr>
          <a:xfrm>
            <a:off x="214282" y="5500702"/>
            <a:ext cx="11239568" cy="1588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Εικόνα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sp>
        <p:nvSpPr>
          <p:cNvPr id="4101" name="TextBox 7"/>
          <p:cNvSpPr txBox="1">
            <a:spLocks noChangeArrowheads="1"/>
          </p:cNvSpPr>
          <p:nvPr/>
        </p:nvSpPr>
        <p:spPr bwMode="auto">
          <a:xfrm>
            <a:off x="334963" y="182563"/>
            <a:ext cx="4187825" cy="66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3700">
                <a:solidFill>
                  <a:schemeClr val="accent1"/>
                </a:solidFill>
                <a:latin typeface="Calibri" pitchFamily="34" charset="0"/>
              </a:rPr>
              <a:t>Κινούμαι ηλεκτρικά</a:t>
            </a:r>
            <a:endParaRPr lang="en-US" altLang="el-GR" sz="370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9" name="TextBox 8">
            <a:extLst/>
          </p:cNvPr>
          <p:cNvSpPr txBox="1"/>
          <p:nvPr/>
        </p:nvSpPr>
        <p:spPr>
          <a:xfrm>
            <a:off x="4410075" y="914400"/>
            <a:ext cx="3048000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spc="-5" dirty="0">
                <a:solidFill>
                  <a:schemeClr val="accent1"/>
                </a:solidFill>
                <a:latin typeface="+mn-lt"/>
                <a:cs typeface="Calibri"/>
              </a:rPr>
              <a:t>Δράση επιδότησης</a:t>
            </a:r>
            <a:endParaRPr lang="en-US" sz="2000" b="1" spc="-5" dirty="0">
              <a:solidFill>
                <a:schemeClr val="accent1"/>
              </a:solidFill>
              <a:latin typeface="+mn-lt"/>
              <a:cs typeface="Calibri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spc="-5" dirty="0">
                <a:solidFill>
                  <a:schemeClr val="accent1"/>
                </a:solidFill>
                <a:latin typeface="+mn-lt"/>
                <a:cs typeface="Calibri"/>
              </a:rPr>
              <a:t>ηλεκτροκίνητων οχημάτων</a:t>
            </a:r>
            <a:endParaRPr lang="en-US" sz="2000" b="1" spc="-5" dirty="0">
              <a:solidFill>
                <a:schemeClr val="accent1"/>
              </a:solidFill>
              <a:latin typeface="+mn-lt"/>
              <a:cs typeface="Calibri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spc="-5" dirty="0">
                <a:solidFill>
                  <a:schemeClr val="accent1"/>
                </a:solidFill>
                <a:latin typeface="+mn-lt"/>
                <a:cs typeface="Calibri"/>
              </a:rPr>
              <a:t>&amp; δίκυκλων</a:t>
            </a:r>
          </a:p>
        </p:txBody>
      </p:sp>
      <p:pic>
        <p:nvPicPr>
          <p:cNvPr id="4103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6075" y="925513"/>
            <a:ext cx="3810000" cy="14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Connector 13">
            <a:extLst/>
          </p:cNvPr>
          <p:cNvCxnSpPr>
            <a:cxnSpLocks/>
          </p:cNvCxnSpPr>
          <p:nvPr/>
        </p:nvCxnSpPr>
        <p:spPr>
          <a:xfrm>
            <a:off x="4338638" y="914400"/>
            <a:ext cx="0" cy="101600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148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6150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75" y="2276475"/>
            <a:ext cx="5111750" cy="190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1"/>
          <p:cNvSpPr txBox="1">
            <a:spLocks noChangeArrowheads="1"/>
          </p:cNvSpPr>
          <p:nvPr/>
        </p:nvSpPr>
        <p:spPr bwMode="auto">
          <a:xfrm>
            <a:off x="4816475" y="-111125"/>
            <a:ext cx="3776663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dist" eaLnBrk="1" hangingPunct="1"/>
            <a:r>
              <a:rPr lang="el-GR" altLang="ko-KR" sz="4000" b="1">
                <a:solidFill>
                  <a:schemeClr val="bg1"/>
                </a:solidFill>
                <a:latin typeface="Century Gothic" pitchFamily="34" charset="0"/>
              </a:rPr>
              <a:t>Περιεχόμενα</a:t>
            </a:r>
            <a:endParaRPr lang="ko-KR" altLang="en-US" sz="4000" b="1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7171" name="TextBox 17"/>
          <p:cNvSpPr txBox="1">
            <a:spLocks noChangeArrowheads="1"/>
          </p:cNvSpPr>
          <p:nvPr/>
        </p:nvSpPr>
        <p:spPr bwMode="auto">
          <a:xfrm>
            <a:off x="5737225" y="827088"/>
            <a:ext cx="4946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0" rIns="108000">
            <a:spAutoFit/>
          </a:bodyPr>
          <a:lstStyle/>
          <a:p>
            <a:pPr eaLnBrk="1" hangingPunct="1"/>
            <a:r>
              <a:rPr lang="el-GR" altLang="ko-KR" sz="2000" b="1">
                <a:solidFill>
                  <a:schemeClr val="bg1"/>
                </a:solidFill>
                <a:latin typeface="Century Gothic" pitchFamily="34" charset="0"/>
              </a:rPr>
              <a:t>Στόχος δράσης</a:t>
            </a:r>
            <a:endParaRPr lang="ko-KR" altLang="en-US" sz="2000" b="1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9" name="TextBox 18">
            <a:extLst/>
          </p:cNvPr>
          <p:cNvSpPr txBox="1"/>
          <p:nvPr/>
        </p:nvSpPr>
        <p:spPr>
          <a:xfrm>
            <a:off x="4844571" y="532716"/>
            <a:ext cx="864096" cy="830997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800" b="1" dirty="0">
                <a:solidFill>
                  <a:schemeClr val="bg1">
                    <a:alpha val="40000"/>
                  </a:schemeClr>
                </a:solidFill>
                <a:effectLst/>
                <a:latin typeface="+mn-lt"/>
                <a:cs typeface="+mn-cs"/>
              </a:rPr>
              <a:t>01</a:t>
            </a:r>
            <a:endParaRPr lang="ko-KR" altLang="en-US" sz="4800" b="1" dirty="0">
              <a:solidFill>
                <a:schemeClr val="bg1">
                  <a:alpha val="40000"/>
                </a:schemeClr>
              </a:solidFill>
              <a:effectLst/>
              <a:latin typeface="+mn-lt"/>
              <a:cs typeface="+mn-cs"/>
            </a:endParaRPr>
          </a:p>
        </p:txBody>
      </p:sp>
      <p:sp>
        <p:nvSpPr>
          <p:cNvPr id="7173" name="TextBox 21"/>
          <p:cNvSpPr txBox="1">
            <a:spLocks noChangeArrowheads="1"/>
          </p:cNvSpPr>
          <p:nvPr/>
        </p:nvSpPr>
        <p:spPr bwMode="auto">
          <a:xfrm>
            <a:off x="5737225" y="1593850"/>
            <a:ext cx="4946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0" rIns="108000">
            <a:spAutoFit/>
          </a:bodyPr>
          <a:lstStyle/>
          <a:p>
            <a:pPr eaLnBrk="1" hangingPunct="1"/>
            <a:r>
              <a:rPr lang="el-GR" altLang="ko-KR" sz="2000" b="1">
                <a:solidFill>
                  <a:schemeClr val="bg1"/>
                </a:solidFill>
                <a:latin typeface="Century Gothic" pitchFamily="34" charset="0"/>
              </a:rPr>
              <a:t>Προϋπολογισμός της δράσης</a:t>
            </a:r>
            <a:endParaRPr lang="ko-KR" altLang="en-US" sz="2000" b="1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3" name="TextBox 22">
            <a:extLst/>
          </p:cNvPr>
          <p:cNvSpPr txBox="1"/>
          <p:nvPr/>
        </p:nvSpPr>
        <p:spPr>
          <a:xfrm>
            <a:off x="4873329" y="1324741"/>
            <a:ext cx="864096" cy="830997"/>
          </a:xfrm>
          <a:prstGeom prst="rect">
            <a:avLst/>
          </a:prstGeom>
          <a:noFill/>
        </p:spPr>
        <p:txBody>
          <a:bodyPr lIns="108000" rIns="10800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800" b="1" dirty="0">
                <a:solidFill>
                  <a:schemeClr val="bg1">
                    <a:alpha val="40000"/>
                  </a:schemeClr>
                </a:solidFill>
                <a:latin typeface="+mn-lt"/>
                <a:cs typeface="+mn-cs"/>
              </a:rPr>
              <a:t>02</a:t>
            </a:r>
            <a:endParaRPr lang="ko-KR" altLang="en-US" sz="4800" b="1" dirty="0">
              <a:solidFill>
                <a:schemeClr val="bg1">
                  <a:alpha val="4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175" name="TextBox 25"/>
          <p:cNvSpPr txBox="1">
            <a:spLocks noChangeArrowheads="1"/>
          </p:cNvSpPr>
          <p:nvPr/>
        </p:nvSpPr>
        <p:spPr bwMode="auto">
          <a:xfrm>
            <a:off x="5795963" y="3105150"/>
            <a:ext cx="49450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0" rIns="108000">
            <a:spAutoFit/>
          </a:bodyPr>
          <a:lstStyle/>
          <a:p>
            <a:pPr eaLnBrk="1" hangingPunct="1"/>
            <a:r>
              <a:rPr lang="el-GR" altLang="ko-KR" sz="2000" b="1">
                <a:solidFill>
                  <a:schemeClr val="bg1"/>
                </a:solidFill>
                <a:latin typeface="Century Gothic" pitchFamily="34" charset="0"/>
              </a:rPr>
              <a:t>Επιλέξιμα οχήματα</a:t>
            </a:r>
            <a:endParaRPr lang="ko-KR" altLang="en-US" sz="2000" b="1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7" name="TextBox 26">
            <a:extLst/>
          </p:cNvPr>
          <p:cNvSpPr txBox="1"/>
          <p:nvPr/>
        </p:nvSpPr>
        <p:spPr>
          <a:xfrm>
            <a:off x="4729717" y="2074140"/>
            <a:ext cx="1093803" cy="830997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800" b="1" dirty="0">
                <a:solidFill>
                  <a:schemeClr val="bg1">
                    <a:alpha val="40000"/>
                  </a:schemeClr>
                </a:solidFill>
                <a:latin typeface="+mn-lt"/>
                <a:cs typeface="+mn-cs"/>
              </a:rPr>
              <a:t>03</a:t>
            </a:r>
            <a:endParaRPr lang="ko-KR" altLang="en-US" sz="4800" b="1" dirty="0">
              <a:solidFill>
                <a:schemeClr val="bg1">
                  <a:alpha val="4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177" name="TextBox 29"/>
          <p:cNvSpPr txBox="1">
            <a:spLocks noChangeArrowheads="1"/>
          </p:cNvSpPr>
          <p:nvPr/>
        </p:nvSpPr>
        <p:spPr bwMode="auto">
          <a:xfrm>
            <a:off x="5827713" y="6067425"/>
            <a:ext cx="49466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0" rIns="108000">
            <a:spAutoFit/>
          </a:bodyPr>
          <a:lstStyle/>
          <a:p>
            <a:pPr eaLnBrk="1" hangingPunct="1"/>
            <a:r>
              <a:rPr lang="el-GR" altLang="ko-KR" sz="2000" b="1">
                <a:solidFill>
                  <a:schemeClr val="bg1"/>
                </a:solidFill>
                <a:latin typeface="Century Gothic" pitchFamily="34" charset="0"/>
              </a:rPr>
              <a:t>Παράρτημα – επιλέξιμα μοντέλα οχημάτων</a:t>
            </a:r>
            <a:endParaRPr lang="ko-KR" altLang="en-US" sz="2000" b="1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1" name="TextBox 30">
            <a:extLst/>
          </p:cNvPr>
          <p:cNvSpPr txBox="1"/>
          <p:nvPr/>
        </p:nvSpPr>
        <p:spPr>
          <a:xfrm>
            <a:off x="4873329" y="2851261"/>
            <a:ext cx="880053" cy="830997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800" b="1" dirty="0">
                <a:solidFill>
                  <a:schemeClr val="bg1">
                    <a:alpha val="40000"/>
                  </a:schemeClr>
                </a:solidFill>
                <a:latin typeface="+mn-lt"/>
                <a:cs typeface="+mn-cs"/>
              </a:rPr>
              <a:t>04</a:t>
            </a:r>
            <a:endParaRPr lang="ko-KR" altLang="en-US" sz="4800" b="1" dirty="0">
              <a:solidFill>
                <a:schemeClr val="bg1">
                  <a:alpha val="4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179" name="TextBox 31"/>
          <p:cNvSpPr txBox="1">
            <a:spLocks noChangeArrowheads="1"/>
          </p:cNvSpPr>
          <p:nvPr/>
        </p:nvSpPr>
        <p:spPr bwMode="auto">
          <a:xfrm>
            <a:off x="5748338" y="2279650"/>
            <a:ext cx="49466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0" rIns="108000">
            <a:spAutoFit/>
          </a:bodyPr>
          <a:lstStyle/>
          <a:p>
            <a:pPr eaLnBrk="1" hangingPunct="1"/>
            <a:r>
              <a:rPr lang="el-GR" altLang="ko-KR" sz="2000" b="1">
                <a:solidFill>
                  <a:schemeClr val="bg1"/>
                </a:solidFill>
                <a:latin typeface="Century Gothic" pitchFamily="34" charset="0"/>
              </a:rPr>
              <a:t>Ωφελούμενοι - δικαιούχοι</a:t>
            </a:r>
            <a:endParaRPr lang="ko-KR" altLang="en-US" sz="2000" b="1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3" name="TextBox 32">
            <a:extLst/>
          </p:cNvPr>
          <p:cNvSpPr txBox="1"/>
          <p:nvPr/>
        </p:nvSpPr>
        <p:spPr>
          <a:xfrm>
            <a:off x="4873329" y="3627369"/>
            <a:ext cx="880053" cy="830997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800" b="1" dirty="0">
                <a:solidFill>
                  <a:schemeClr val="bg1">
                    <a:alpha val="40000"/>
                  </a:schemeClr>
                </a:solidFill>
                <a:latin typeface="+mn-lt"/>
                <a:cs typeface="+mn-cs"/>
              </a:rPr>
              <a:t>0</a:t>
            </a:r>
            <a:r>
              <a:rPr lang="el-GR" altLang="ko-KR" sz="4800" b="1" dirty="0">
                <a:solidFill>
                  <a:schemeClr val="bg1">
                    <a:alpha val="40000"/>
                  </a:schemeClr>
                </a:solidFill>
                <a:latin typeface="+mn-lt"/>
                <a:cs typeface="+mn-cs"/>
              </a:rPr>
              <a:t>5</a:t>
            </a:r>
            <a:endParaRPr lang="ko-KR" altLang="en-US" sz="4800" b="1" dirty="0">
              <a:solidFill>
                <a:schemeClr val="bg1">
                  <a:alpha val="4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4" name="TextBox 33">
            <a:extLst/>
          </p:cNvPr>
          <p:cNvSpPr txBox="1"/>
          <p:nvPr/>
        </p:nvSpPr>
        <p:spPr>
          <a:xfrm>
            <a:off x="4868215" y="4397872"/>
            <a:ext cx="880053" cy="830997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800" b="1" dirty="0">
                <a:solidFill>
                  <a:schemeClr val="bg1">
                    <a:alpha val="40000"/>
                  </a:schemeClr>
                </a:solidFill>
                <a:latin typeface="+mn-lt"/>
                <a:cs typeface="+mn-cs"/>
              </a:rPr>
              <a:t>0</a:t>
            </a:r>
            <a:r>
              <a:rPr lang="el-GR" altLang="ko-KR" sz="4800" b="1" dirty="0">
                <a:solidFill>
                  <a:schemeClr val="bg1">
                    <a:alpha val="40000"/>
                  </a:schemeClr>
                </a:solidFill>
                <a:latin typeface="+mn-lt"/>
                <a:cs typeface="+mn-cs"/>
              </a:rPr>
              <a:t>6</a:t>
            </a:r>
            <a:endParaRPr lang="ko-KR" altLang="en-US" sz="4800" b="1" dirty="0">
              <a:solidFill>
                <a:schemeClr val="bg1">
                  <a:alpha val="4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5" name="TextBox 34">
            <a:extLst/>
          </p:cNvPr>
          <p:cNvSpPr txBox="1"/>
          <p:nvPr/>
        </p:nvSpPr>
        <p:spPr>
          <a:xfrm>
            <a:off x="4873328" y="5956172"/>
            <a:ext cx="880053" cy="830997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800" b="1" dirty="0">
                <a:solidFill>
                  <a:schemeClr val="bg1">
                    <a:alpha val="40000"/>
                  </a:schemeClr>
                </a:solidFill>
                <a:latin typeface="+mn-lt"/>
                <a:cs typeface="+mn-cs"/>
              </a:rPr>
              <a:t>0</a:t>
            </a:r>
            <a:r>
              <a:rPr lang="el-GR" altLang="ko-KR" sz="4800" b="1" dirty="0">
                <a:solidFill>
                  <a:schemeClr val="bg1">
                    <a:alpha val="40000"/>
                  </a:schemeClr>
                </a:solidFill>
                <a:latin typeface="+mn-lt"/>
                <a:cs typeface="+mn-cs"/>
              </a:rPr>
              <a:t>8</a:t>
            </a:r>
            <a:endParaRPr lang="ko-KR" altLang="en-US" sz="4800" b="1" dirty="0">
              <a:solidFill>
                <a:schemeClr val="bg1">
                  <a:alpha val="4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183" name="TextBox 35"/>
          <p:cNvSpPr txBox="1">
            <a:spLocks noChangeArrowheads="1"/>
          </p:cNvSpPr>
          <p:nvPr/>
        </p:nvSpPr>
        <p:spPr bwMode="auto">
          <a:xfrm>
            <a:off x="5822950" y="3843338"/>
            <a:ext cx="4946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0" rIns="108000">
            <a:spAutoFit/>
          </a:bodyPr>
          <a:lstStyle/>
          <a:p>
            <a:pPr eaLnBrk="1" hangingPunct="1"/>
            <a:r>
              <a:rPr lang="el-GR" altLang="ko-KR" sz="2000" b="1">
                <a:solidFill>
                  <a:schemeClr val="bg1"/>
                </a:solidFill>
                <a:latin typeface="Century Gothic" pitchFamily="34" charset="0"/>
              </a:rPr>
              <a:t>Συνοπτικός πίνακας κινήτρων</a:t>
            </a:r>
            <a:endParaRPr lang="ko-KR" altLang="en-US" sz="2000" b="1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7184" name="TextBox 36"/>
          <p:cNvSpPr txBox="1">
            <a:spLocks noChangeArrowheads="1"/>
          </p:cNvSpPr>
          <p:nvPr/>
        </p:nvSpPr>
        <p:spPr bwMode="auto">
          <a:xfrm>
            <a:off x="5822950" y="4468813"/>
            <a:ext cx="6340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0" rIns="108000">
            <a:spAutoFit/>
          </a:bodyPr>
          <a:lstStyle/>
          <a:p>
            <a:pPr eaLnBrk="1" hangingPunct="1"/>
            <a:r>
              <a:rPr lang="el-GR" altLang="ko-KR" sz="2000" b="1">
                <a:solidFill>
                  <a:schemeClr val="bg1"/>
                </a:solidFill>
                <a:latin typeface="Century Gothic" pitchFamily="34" charset="0"/>
              </a:rPr>
              <a:t>Διαδικασία υλοποίησης, αξιοποίησης, υλοποίησης &amp; καταβολής οικολογικού </a:t>
            </a:r>
            <a:r>
              <a:rPr lang="en-GB" altLang="ko-KR" sz="2000" b="1">
                <a:solidFill>
                  <a:schemeClr val="bg1"/>
                </a:solidFill>
                <a:latin typeface="Century Gothic" pitchFamily="34" charset="0"/>
              </a:rPr>
              <a:t>bonus</a:t>
            </a:r>
            <a:endParaRPr lang="ko-KR" altLang="en-US" sz="2000" b="1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7185" name="TextBox 37"/>
          <p:cNvSpPr txBox="1">
            <a:spLocks noChangeArrowheads="1"/>
          </p:cNvSpPr>
          <p:nvPr/>
        </p:nvSpPr>
        <p:spPr bwMode="auto">
          <a:xfrm>
            <a:off x="5822950" y="5392738"/>
            <a:ext cx="4946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0" rIns="108000">
            <a:spAutoFit/>
          </a:bodyPr>
          <a:lstStyle/>
          <a:p>
            <a:pPr eaLnBrk="1" hangingPunct="1"/>
            <a:r>
              <a:rPr lang="el-GR" altLang="ko-KR" sz="2000" b="1">
                <a:solidFill>
                  <a:schemeClr val="bg1"/>
                </a:solidFill>
                <a:latin typeface="Century Gothic" pitchFamily="34" charset="0"/>
              </a:rPr>
              <a:t>Προσδοκόμενα αποτελέσματα</a:t>
            </a:r>
            <a:endParaRPr lang="ko-KR" altLang="en-US" sz="2000" b="1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9" name="TextBox 38">
            <a:extLst/>
          </p:cNvPr>
          <p:cNvSpPr txBox="1"/>
          <p:nvPr/>
        </p:nvSpPr>
        <p:spPr>
          <a:xfrm>
            <a:off x="4868215" y="5177022"/>
            <a:ext cx="880053" cy="830997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800" b="1" dirty="0">
                <a:solidFill>
                  <a:schemeClr val="bg1">
                    <a:alpha val="40000"/>
                  </a:schemeClr>
                </a:solidFill>
                <a:latin typeface="+mn-lt"/>
                <a:cs typeface="+mn-cs"/>
              </a:rPr>
              <a:t>0</a:t>
            </a:r>
            <a:r>
              <a:rPr lang="el-GR" altLang="ko-KR" sz="4800" b="1" dirty="0">
                <a:solidFill>
                  <a:schemeClr val="bg1">
                    <a:alpha val="40000"/>
                  </a:schemeClr>
                </a:solidFill>
                <a:latin typeface="+mn-lt"/>
                <a:cs typeface="+mn-cs"/>
              </a:rPr>
              <a:t>7</a:t>
            </a:r>
            <a:endParaRPr lang="ko-KR" altLang="en-US" sz="4800" b="1" dirty="0">
              <a:solidFill>
                <a:schemeClr val="bg1">
                  <a:alpha val="4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220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9222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2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27238" y="649288"/>
            <a:ext cx="8137525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>
            <a:extLst/>
          </p:cNvPr>
          <p:cNvSpPr txBox="1"/>
          <p:nvPr/>
        </p:nvSpPr>
        <p:spPr>
          <a:xfrm>
            <a:off x="7200900" y="5495925"/>
            <a:ext cx="4964113" cy="3079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*Μέση ηλικία στόλου οχημάτων στην Ελλάδα = 15.7 έτη</a:t>
            </a:r>
          </a:p>
        </p:txBody>
      </p:sp>
      <p:sp>
        <p:nvSpPr>
          <p:cNvPr id="15" name="Ορθογώνιο: Στρογγύλεμα γωνιών 14">
            <a:extLst/>
          </p:cNvPr>
          <p:cNvSpPr/>
          <p:nvPr/>
        </p:nvSpPr>
        <p:spPr>
          <a:xfrm>
            <a:off x="3000375" y="774700"/>
            <a:ext cx="5759450" cy="757238"/>
          </a:xfrm>
          <a:prstGeom prst="round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Ανανέωση στόλου* ιδιωτικών &amp; επαγγελματικών  οχημάτων</a:t>
            </a:r>
          </a:p>
        </p:txBody>
      </p:sp>
      <p:sp>
        <p:nvSpPr>
          <p:cNvPr id="17" name="Ορθογώνιο 16">
            <a:extLst/>
          </p:cNvPr>
          <p:cNvSpPr/>
          <p:nvPr/>
        </p:nvSpPr>
        <p:spPr>
          <a:xfrm>
            <a:off x="1543050" y="4673600"/>
            <a:ext cx="9047163" cy="960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i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Κινούμαστε ηλεκτρικά, κινούμαστε έξυπνα, προστατεύουμε το περιβάλλον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pic>
        <p:nvPicPr>
          <p:cNvPr id="9227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63" y="0"/>
            <a:ext cx="4075112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8" name="TextBox 18"/>
          <p:cNvSpPr txBox="1">
            <a:spLocks noChangeArrowheads="1"/>
          </p:cNvSpPr>
          <p:nvPr/>
        </p:nvSpPr>
        <p:spPr bwMode="auto">
          <a:xfrm>
            <a:off x="107950" y="34925"/>
            <a:ext cx="2674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Στόχος δράσης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244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10246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2225" y="496888"/>
            <a:ext cx="9607550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>
            <a:extLst/>
          </p:cNvPr>
          <p:cNvSpPr txBox="1"/>
          <p:nvPr/>
        </p:nvSpPr>
        <p:spPr>
          <a:xfrm>
            <a:off x="7077075" y="5497513"/>
            <a:ext cx="5184775" cy="3079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*Μέση ηλικία στόλου οχημάτων ταξί στην Ελλάδα = 12 έτη</a:t>
            </a:r>
          </a:p>
        </p:txBody>
      </p:sp>
      <p:pic>
        <p:nvPicPr>
          <p:cNvPr id="10249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63" y="0"/>
            <a:ext cx="4075112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0" name="TextBox 16"/>
          <p:cNvSpPr txBox="1">
            <a:spLocks noChangeArrowheads="1"/>
          </p:cNvSpPr>
          <p:nvPr/>
        </p:nvSpPr>
        <p:spPr bwMode="auto">
          <a:xfrm>
            <a:off x="107950" y="34925"/>
            <a:ext cx="2674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Στόχος δράσης</a:t>
            </a:r>
          </a:p>
        </p:txBody>
      </p:sp>
      <p:sp>
        <p:nvSpPr>
          <p:cNvPr id="12" name="Ορθογώνιο: Στρογγύλεμα γωνιών 14">
            <a:extLst/>
          </p:cNvPr>
          <p:cNvSpPr/>
          <p:nvPr/>
        </p:nvSpPr>
        <p:spPr>
          <a:xfrm>
            <a:off x="3000375" y="774700"/>
            <a:ext cx="5759450" cy="757238"/>
          </a:xfrm>
          <a:prstGeom prst="round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Ανανέωση στόλου* οχημάτων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TA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ΞΙ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268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11270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52663" y="603250"/>
            <a:ext cx="7262812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Ορθογώνιο 1">
            <a:extLst/>
          </p:cNvPr>
          <p:cNvSpPr/>
          <p:nvPr/>
        </p:nvSpPr>
        <p:spPr>
          <a:xfrm>
            <a:off x="3287713" y="4967288"/>
            <a:ext cx="5478462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Προώθηση ηλεκτρικών δίκυκλων &amp; τρικύκλων  </a:t>
            </a:r>
          </a:p>
        </p:txBody>
      </p:sp>
      <p:pic>
        <p:nvPicPr>
          <p:cNvPr id="11273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63" y="0"/>
            <a:ext cx="4075112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4" name="TextBox 13"/>
          <p:cNvSpPr txBox="1">
            <a:spLocks noChangeArrowheads="1"/>
          </p:cNvSpPr>
          <p:nvPr/>
        </p:nvSpPr>
        <p:spPr bwMode="auto">
          <a:xfrm>
            <a:off x="107950" y="34925"/>
            <a:ext cx="2674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Στόχος δράσης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292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12294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2 - Υπότιτλος">
            <a:extLst/>
          </p:cNvPr>
          <p:cNvSpPr txBox="1">
            <a:spLocks/>
          </p:cNvSpPr>
          <p:nvPr/>
        </p:nvSpPr>
        <p:spPr>
          <a:xfrm>
            <a:off x="5429250" y="1558925"/>
            <a:ext cx="5426075" cy="95885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sz="1800" b="1" dirty="0">
                <a:latin typeface="Century Gothic" panose="020B0502020202020204" pitchFamily="34" charset="0"/>
              </a:rPr>
              <a:t>Αδιάθετα δικαιώματα ρύπων </a:t>
            </a:r>
            <a:r>
              <a:rPr lang="el-GR" sz="1800" dirty="0">
                <a:latin typeface="Century Gothic" panose="020B0502020202020204" pitchFamily="34" charset="0"/>
              </a:rPr>
              <a:t>σύμφωνα με την </a:t>
            </a:r>
            <a:r>
              <a:rPr lang="el-GR" sz="1800" b="1" dirty="0">
                <a:latin typeface="Century Gothic" panose="020B0502020202020204" pitchFamily="34" charset="0"/>
              </a:rPr>
              <a:t>ΦΕΚ Β’ 584 /24.02.2020 </a:t>
            </a:r>
            <a:r>
              <a:rPr lang="el-GR" sz="1800" dirty="0">
                <a:latin typeface="Century Gothic" panose="020B0502020202020204" pitchFamily="34" charset="0"/>
              </a:rPr>
              <a:t>και την </a:t>
            </a:r>
            <a:r>
              <a:rPr lang="el-GR" sz="1800" b="1" dirty="0">
                <a:latin typeface="Century Gothic" panose="020B0502020202020204" pitchFamily="34" charset="0"/>
              </a:rPr>
              <a:t>ΦΕΚ Β’ 1451/16.4.2020</a:t>
            </a:r>
            <a:r>
              <a:rPr lang="el-GR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12" name="10 - Ορθογώνιο">
            <a:extLst/>
          </p:cNvPr>
          <p:cNvSpPr/>
          <p:nvPr/>
        </p:nvSpPr>
        <p:spPr>
          <a:xfrm>
            <a:off x="5357813" y="3014663"/>
            <a:ext cx="5446712" cy="143192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Το συνολικό ποσό που διατίθεται </a:t>
            </a:r>
          </a:p>
          <a:p>
            <a:pPr algn="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για τα έτη 2020 - 2021 </a:t>
            </a:r>
          </a:p>
          <a:p>
            <a:pPr algn="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ανέρχεται στα </a:t>
            </a:r>
            <a:r>
              <a:rPr lang="el-GR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100 εκατ. €</a:t>
            </a: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grpSp>
        <p:nvGrpSpPr>
          <p:cNvPr id="12297" name="Group 88"/>
          <p:cNvGrpSpPr>
            <a:grpSpLocks/>
          </p:cNvGrpSpPr>
          <p:nvPr/>
        </p:nvGrpSpPr>
        <p:grpSpPr bwMode="auto">
          <a:xfrm>
            <a:off x="1168400" y="1147763"/>
            <a:ext cx="2544763" cy="4087812"/>
            <a:chOff x="7185244" y="414682"/>
            <a:chExt cx="2544566" cy="4087609"/>
          </a:xfrm>
        </p:grpSpPr>
        <p:cxnSp>
          <p:nvCxnSpPr>
            <p:cNvPr id="14" name="Straight Connector 89">
              <a:extLst/>
            </p:cNvPr>
            <p:cNvCxnSpPr>
              <a:cxnSpLocks/>
            </p:cNvCxnSpPr>
            <p:nvPr/>
          </p:nvCxnSpPr>
          <p:spPr>
            <a:xfrm flipH="1" flipV="1">
              <a:off x="8350379" y="1910033"/>
              <a:ext cx="234932" cy="1088971"/>
            </a:xfrm>
            <a:prstGeom prst="line">
              <a:avLst/>
            </a:prstGeom>
            <a:ln w="19050">
              <a:solidFill>
                <a:schemeClr val="accent3"/>
              </a:solidFill>
            </a:ln>
            <a:effectLst>
              <a:outerShdw blurRad="63500" algn="ctr" rotWithShape="0">
                <a:prstClr val="black">
                  <a:alpha val="25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90">
              <a:extLst/>
            </p:cNvPr>
            <p:cNvCxnSpPr>
              <a:cxnSpLocks/>
            </p:cNvCxnSpPr>
            <p:nvPr/>
          </p:nvCxnSpPr>
          <p:spPr>
            <a:xfrm flipV="1">
              <a:off x="8602772" y="1910033"/>
              <a:ext cx="187310" cy="1076272"/>
            </a:xfrm>
            <a:prstGeom prst="line">
              <a:avLst/>
            </a:prstGeom>
            <a:ln w="19050">
              <a:solidFill>
                <a:schemeClr val="accent3"/>
              </a:solidFill>
            </a:ln>
            <a:effectLst>
              <a:outerShdw blurRad="63500" algn="ctr" rotWithShape="0">
                <a:prstClr val="black">
                  <a:alpha val="25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91">
              <a:extLst/>
            </p:cNvPr>
            <p:cNvCxnSpPr>
              <a:cxnSpLocks/>
            </p:cNvCxnSpPr>
            <p:nvPr/>
          </p:nvCxnSpPr>
          <p:spPr>
            <a:xfrm flipV="1">
              <a:off x="8596423" y="1806850"/>
              <a:ext cx="0" cy="1179454"/>
            </a:xfrm>
            <a:prstGeom prst="line">
              <a:avLst/>
            </a:prstGeom>
            <a:ln w="19050">
              <a:solidFill>
                <a:schemeClr val="accent3"/>
              </a:solidFill>
            </a:ln>
            <a:effectLst>
              <a:outerShdw blurRad="63500" algn="ctr" rotWithShape="0">
                <a:prstClr val="black">
                  <a:alpha val="25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391" name="Group 92"/>
            <p:cNvGrpSpPr>
              <a:grpSpLocks/>
            </p:cNvGrpSpPr>
            <p:nvPr/>
          </p:nvGrpSpPr>
          <p:grpSpPr bwMode="auto">
            <a:xfrm rot="-1350543">
              <a:off x="7185244" y="414682"/>
              <a:ext cx="1735282" cy="1729673"/>
              <a:chOff x="8012538" y="961336"/>
              <a:chExt cx="1184376" cy="1180547"/>
            </a:xfrm>
          </p:grpSpPr>
          <p:sp>
            <p:nvSpPr>
              <p:cNvPr id="47" name="Freeform: Shape 122">
                <a:extLst/>
              </p:cNvPr>
              <p:cNvSpPr/>
              <p:nvPr/>
            </p:nvSpPr>
            <p:spPr>
              <a:xfrm>
                <a:off x="8010957" y="955270"/>
                <a:ext cx="596969" cy="1185301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25000">
                    <a:schemeClr val="accent3">
                      <a:lumMod val="80000"/>
                    </a:schemeClr>
                  </a:gs>
                  <a:gs pos="0">
                    <a:schemeClr val="accent3">
                      <a:lumMod val="75000"/>
                    </a:schemeClr>
                  </a:gs>
                  <a:gs pos="100000">
                    <a:schemeClr val="accent3">
                      <a:lumMod val="90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701" dirty="0">
                  <a:latin typeface="+mn-lt"/>
                  <a:cs typeface="+mn-cs"/>
                </a:endParaRPr>
              </a:p>
            </p:txBody>
          </p:sp>
          <p:sp>
            <p:nvSpPr>
              <p:cNvPr id="48" name="Freeform: Shape 123">
                <a:extLst/>
              </p:cNvPr>
              <p:cNvSpPr/>
              <p:nvPr/>
            </p:nvSpPr>
            <p:spPr>
              <a:xfrm flipH="1">
                <a:off x="8597259" y="955470"/>
                <a:ext cx="596969" cy="1185301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75000">
                    <a:schemeClr val="accent3">
                      <a:lumMod val="80000"/>
                    </a:schemeClr>
                  </a:gs>
                  <a:gs pos="0">
                    <a:schemeClr val="accent3">
                      <a:lumMod val="90000"/>
                    </a:schemeClr>
                  </a:gs>
                  <a:gs pos="100000">
                    <a:schemeClr val="accent3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701" dirty="0">
                  <a:latin typeface="+mn-lt"/>
                  <a:cs typeface="+mn-cs"/>
                </a:endParaRPr>
              </a:p>
            </p:txBody>
          </p:sp>
          <p:sp>
            <p:nvSpPr>
              <p:cNvPr id="49" name="Freeform: Shape 124">
                <a:extLst/>
              </p:cNvPr>
              <p:cNvSpPr/>
              <p:nvPr/>
            </p:nvSpPr>
            <p:spPr>
              <a:xfrm flipH="1">
                <a:off x="8596137" y="958078"/>
                <a:ext cx="357531" cy="1183134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70000">
                    <a:srgbClr val="FDCC2F"/>
                  </a:gs>
                  <a:gs pos="0">
                    <a:schemeClr val="accent3"/>
                  </a:gs>
                  <a:gs pos="100000">
                    <a:schemeClr val="accent3">
                      <a:lumMod val="8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701" dirty="0">
                  <a:latin typeface="+mn-lt"/>
                  <a:cs typeface="+mn-cs"/>
                </a:endParaRPr>
              </a:p>
            </p:txBody>
          </p:sp>
          <p:sp>
            <p:nvSpPr>
              <p:cNvPr id="50" name="Freeform: Shape 125">
                <a:extLst/>
              </p:cNvPr>
              <p:cNvSpPr/>
              <p:nvPr/>
            </p:nvSpPr>
            <p:spPr>
              <a:xfrm>
                <a:off x="8250485" y="961124"/>
                <a:ext cx="356448" cy="1180967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30000">
                    <a:srgbClr val="FDCE35"/>
                  </a:gs>
                  <a:gs pos="0">
                    <a:schemeClr val="accent3">
                      <a:lumMod val="85000"/>
                    </a:schemeClr>
                  </a:gs>
                  <a:gs pos="100000">
                    <a:schemeClr val="accent3"/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701" dirty="0">
                  <a:latin typeface="+mn-lt"/>
                  <a:cs typeface="+mn-cs"/>
                </a:endParaRPr>
              </a:p>
            </p:txBody>
          </p:sp>
        </p:grpSp>
        <p:grpSp>
          <p:nvGrpSpPr>
            <p:cNvPr id="12392" name="Group 93"/>
            <p:cNvGrpSpPr>
              <a:grpSpLocks/>
            </p:cNvGrpSpPr>
            <p:nvPr/>
          </p:nvGrpSpPr>
          <p:grpSpPr bwMode="auto">
            <a:xfrm rot="1067215">
              <a:off x="8259248" y="603902"/>
              <a:ext cx="1470562" cy="1465808"/>
              <a:chOff x="8012538" y="961336"/>
              <a:chExt cx="1184376" cy="1180547"/>
            </a:xfrm>
          </p:grpSpPr>
          <p:sp>
            <p:nvSpPr>
              <p:cNvPr id="43" name="Freeform: Shape 118">
                <a:extLst/>
              </p:cNvPr>
              <p:cNvSpPr/>
              <p:nvPr/>
            </p:nvSpPr>
            <p:spPr>
              <a:xfrm>
                <a:off x="8010148" y="958151"/>
                <a:ext cx="597040" cy="1185162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25000">
                    <a:schemeClr val="accent3">
                      <a:lumMod val="80000"/>
                    </a:schemeClr>
                  </a:gs>
                  <a:gs pos="0">
                    <a:schemeClr val="accent3">
                      <a:lumMod val="75000"/>
                    </a:schemeClr>
                  </a:gs>
                  <a:gs pos="100000">
                    <a:schemeClr val="accent3">
                      <a:lumMod val="90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701" dirty="0">
                  <a:latin typeface="+mn-lt"/>
                  <a:cs typeface="+mn-cs"/>
                </a:endParaRPr>
              </a:p>
            </p:txBody>
          </p:sp>
          <p:sp>
            <p:nvSpPr>
              <p:cNvPr id="44" name="Freeform: Shape 119">
                <a:extLst/>
              </p:cNvPr>
              <p:cNvSpPr/>
              <p:nvPr/>
            </p:nvSpPr>
            <p:spPr>
              <a:xfrm flipH="1">
                <a:off x="8598186" y="959854"/>
                <a:ext cx="598318" cy="1181327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75000">
                    <a:schemeClr val="accent3">
                      <a:lumMod val="80000"/>
                    </a:schemeClr>
                  </a:gs>
                  <a:gs pos="0">
                    <a:schemeClr val="accent3">
                      <a:lumMod val="90000"/>
                    </a:schemeClr>
                  </a:gs>
                  <a:gs pos="100000">
                    <a:schemeClr val="accent3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701" dirty="0">
                  <a:latin typeface="+mn-lt"/>
                  <a:cs typeface="+mn-cs"/>
                </a:endParaRPr>
              </a:p>
            </p:txBody>
          </p:sp>
          <p:sp>
            <p:nvSpPr>
              <p:cNvPr id="45" name="Freeform: Shape 120">
                <a:extLst/>
              </p:cNvPr>
              <p:cNvSpPr/>
              <p:nvPr/>
            </p:nvSpPr>
            <p:spPr>
              <a:xfrm flipH="1">
                <a:off x="8593267" y="957322"/>
                <a:ext cx="356689" cy="1185162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70000">
                    <a:srgbClr val="FDCC2F"/>
                  </a:gs>
                  <a:gs pos="0">
                    <a:schemeClr val="accent3"/>
                  </a:gs>
                  <a:gs pos="100000">
                    <a:schemeClr val="accent3">
                      <a:lumMod val="8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701" dirty="0">
                  <a:latin typeface="+mn-lt"/>
                  <a:cs typeface="+mn-cs"/>
                </a:endParaRPr>
              </a:p>
            </p:txBody>
          </p:sp>
          <p:sp>
            <p:nvSpPr>
              <p:cNvPr id="46" name="Freeform: Shape 121">
                <a:extLst/>
              </p:cNvPr>
              <p:cNvSpPr/>
              <p:nvPr/>
            </p:nvSpPr>
            <p:spPr>
              <a:xfrm>
                <a:off x="8250158" y="961026"/>
                <a:ext cx="357968" cy="1181327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30000">
                    <a:srgbClr val="FDCE35"/>
                  </a:gs>
                  <a:gs pos="0">
                    <a:schemeClr val="accent3">
                      <a:lumMod val="85000"/>
                    </a:schemeClr>
                  </a:gs>
                  <a:gs pos="100000">
                    <a:schemeClr val="accent3"/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701" dirty="0">
                  <a:latin typeface="+mn-lt"/>
                  <a:cs typeface="+mn-cs"/>
                </a:endParaRPr>
              </a:p>
            </p:txBody>
          </p:sp>
        </p:grpSp>
        <p:grpSp>
          <p:nvGrpSpPr>
            <p:cNvPr id="12393" name="Group 94"/>
            <p:cNvGrpSpPr>
              <a:grpSpLocks/>
            </p:cNvGrpSpPr>
            <p:nvPr/>
          </p:nvGrpSpPr>
          <p:grpSpPr bwMode="auto">
            <a:xfrm>
              <a:off x="8012538" y="961336"/>
              <a:ext cx="1184376" cy="1180547"/>
              <a:chOff x="8012538" y="961336"/>
              <a:chExt cx="1184376" cy="1180547"/>
            </a:xfrm>
          </p:grpSpPr>
          <p:sp>
            <p:nvSpPr>
              <p:cNvPr id="39" name="Freeform: Shape 114">
                <a:extLst/>
              </p:cNvPr>
              <p:cNvSpPr/>
              <p:nvPr/>
            </p:nvSpPr>
            <p:spPr>
              <a:xfrm>
                <a:off x="8012268" y="960755"/>
                <a:ext cx="598441" cy="1181041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25000">
                    <a:schemeClr val="accent3">
                      <a:lumMod val="80000"/>
                    </a:schemeClr>
                  </a:gs>
                  <a:gs pos="0">
                    <a:schemeClr val="accent3">
                      <a:lumMod val="75000"/>
                    </a:schemeClr>
                  </a:gs>
                  <a:gs pos="100000">
                    <a:schemeClr val="accent3">
                      <a:lumMod val="90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701" dirty="0">
                  <a:latin typeface="+mn-lt"/>
                  <a:cs typeface="+mn-cs"/>
                </a:endParaRPr>
              </a:p>
            </p:txBody>
          </p:sp>
          <p:sp>
            <p:nvSpPr>
              <p:cNvPr id="40" name="Freeform: Shape 115">
                <a:extLst/>
              </p:cNvPr>
              <p:cNvSpPr/>
              <p:nvPr/>
            </p:nvSpPr>
            <p:spPr>
              <a:xfrm flipH="1">
                <a:off x="8598010" y="960755"/>
                <a:ext cx="598442" cy="1181041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75000">
                    <a:schemeClr val="accent3">
                      <a:lumMod val="80000"/>
                    </a:schemeClr>
                  </a:gs>
                  <a:gs pos="0">
                    <a:schemeClr val="accent3">
                      <a:lumMod val="90000"/>
                    </a:schemeClr>
                  </a:gs>
                  <a:gs pos="100000">
                    <a:schemeClr val="accent3">
                      <a:lumMod val="7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701" dirty="0">
                  <a:latin typeface="+mn-lt"/>
                  <a:cs typeface="+mn-cs"/>
                </a:endParaRPr>
              </a:p>
            </p:txBody>
          </p:sp>
          <p:sp>
            <p:nvSpPr>
              <p:cNvPr id="41" name="Freeform: Shape 116">
                <a:extLst/>
              </p:cNvPr>
              <p:cNvSpPr/>
              <p:nvPr/>
            </p:nvSpPr>
            <p:spPr>
              <a:xfrm flipH="1">
                <a:off x="8600528" y="961336"/>
                <a:ext cx="358368" cy="1180547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70000">
                    <a:srgbClr val="FDCC2F"/>
                  </a:gs>
                  <a:gs pos="0">
                    <a:schemeClr val="accent3"/>
                  </a:gs>
                  <a:gs pos="100000">
                    <a:schemeClr val="accent3">
                      <a:lumMod val="8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  <a:softEdge rad="635000"/>
              </a:effec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701" dirty="0">
                  <a:latin typeface="+mn-lt"/>
                  <a:cs typeface="+mn-cs"/>
                </a:endParaRPr>
              </a:p>
            </p:txBody>
          </p:sp>
          <p:sp>
            <p:nvSpPr>
              <p:cNvPr id="42" name="Freeform: Shape 117">
                <a:extLst/>
              </p:cNvPr>
              <p:cNvSpPr/>
              <p:nvPr/>
            </p:nvSpPr>
            <p:spPr>
              <a:xfrm>
                <a:off x="8250375" y="960755"/>
                <a:ext cx="358747" cy="1181041"/>
              </a:xfrm>
              <a:custGeom>
                <a:avLst/>
                <a:gdLst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3883 h 1312853"/>
                  <a:gd name="connsiteX3" fmla="*/ 666025 w 666025"/>
                  <a:gd name="connsiteY3" fmla="*/ 1307251 h 1312853"/>
                  <a:gd name="connsiteX4" fmla="*/ 657567 w 666025"/>
                  <a:gd name="connsiteY4" fmla="*/ 1312853 h 1312853"/>
                  <a:gd name="connsiteX5" fmla="*/ 417713 w 666025"/>
                  <a:gd name="connsiteY5" fmla="*/ 1803 h 1312853"/>
                  <a:gd name="connsiteX0" fmla="*/ 417713 w 666025"/>
                  <a:gd name="connsiteY0" fmla="*/ 1803 h 1312853"/>
                  <a:gd name="connsiteX1" fmla="*/ 648776 w 666025"/>
                  <a:gd name="connsiteY1" fmla="*/ 158461 h 1312853"/>
                  <a:gd name="connsiteX2" fmla="*/ 666025 w 666025"/>
                  <a:gd name="connsiteY2" fmla="*/ 1307251 h 1312853"/>
                  <a:gd name="connsiteX3" fmla="*/ 657567 w 666025"/>
                  <a:gd name="connsiteY3" fmla="*/ 1312853 h 1312853"/>
                  <a:gd name="connsiteX4" fmla="*/ 417713 w 666025"/>
                  <a:gd name="connsiteY4" fmla="*/ 1803 h 1312853"/>
                  <a:gd name="connsiteX0" fmla="*/ 417713 w 666361"/>
                  <a:gd name="connsiteY0" fmla="*/ 1803 h 1312853"/>
                  <a:gd name="connsiteX1" fmla="*/ 666361 w 666361"/>
                  <a:gd name="connsiteY1" fmla="*/ 167253 h 1312853"/>
                  <a:gd name="connsiteX2" fmla="*/ 666025 w 666361"/>
                  <a:gd name="connsiteY2" fmla="*/ 1307251 h 1312853"/>
                  <a:gd name="connsiteX3" fmla="*/ 657567 w 666361"/>
                  <a:gd name="connsiteY3" fmla="*/ 1312853 h 1312853"/>
                  <a:gd name="connsiteX4" fmla="*/ 417713 w 666361"/>
                  <a:gd name="connsiteY4" fmla="*/ 1803 h 1312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361" h="1312853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 flip="none" rotWithShape="1">
                <a:gsLst>
                  <a:gs pos="30000">
                    <a:srgbClr val="FDCE35"/>
                  </a:gs>
                  <a:gs pos="0">
                    <a:schemeClr val="accent3">
                      <a:lumMod val="85000"/>
                    </a:schemeClr>
                  </a:gs>
                  <a:gs pos="100000">
                    <a:schemeClr val="accent3"/>
                  </a:gs>
                </a:gsLst>
                <a:lin ang="10800000" scaled="1"/>
                <a:tileRect/>
              </a:gradFill>
              <a:ln>
                <a:noFill/>
              </a:ln>
              <a:effectLst>
                <a:outerShdw blurRad="317500" dist="12700" dir="16200000" rotWithShape="0">
                  <a:prstClr val="black">
                    <a:alpha val="15000"/>
                  </a:prstClr>
                </a:outerShdw>
              </a:effec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701" dirty="0">
                  <a:latin typeface="+mn-lt"/>
                  <a:cs typeface="+mn-cs"/>
                </a:endParaRPr>
              </a:p>
            </p:txBody>
          </p:sp>
        </p:grpSp>
        <p:grpSp>
          <p:nvGrpSpPr>
            <p:cNvPr id="12394" name="Group 95"/>
            <p:cNvGrpSpPr>
              <a:grpSpLocks/>
            </p:cNvGrpSpPr>
            <p:nvPr/>
          </p:nvGrpSpPr>
          <p:grpSpPr bwMode="auto">
            <a:xfrm>
              <a:off x="8166042" y="2950922"/>
              <a:ext cx="840348" cy="1551369"/>
              <a:chOff x="1975571" y="1772713"/>
              <a:chExt cx="1972530" cy="3641492"/>
            </a:xfrm>
          </p:grpSpPr>
          <p:grpSp>
            <p:nvGrpSpPr>
              <p:cNvPr id="7" name="Group 96">
                <a:extLst/>
              </p:cNvPr>
              <p:cNvGrpSpPr/>
              <p:nvPr/>
            </p:nvGrpSpPr>
            <p:grpSpPr>
              <a:xfrm>
                <a:off x="2541356" y="1772713"/>
                <a:ext cx="1106207" cy="3638635"/>
                <a:chOff x="2541356" y="1772713"/>
                <a:chExt cx="1106207" cy="3638635"/>
              </a:xfrm>
              <a:solidFill>
                <a:schemeClr val="accent3">
                  <a:lumMod val="75000"/>
                </a:schemeClr>
              </a:solidFill>
            </p:grpSpPr>
            <p:sp>
              <p:nvSpPr>
                <p:cNvPr id="28" name="Freeform: Shape 103">
                  <a:extLst/>
                </p:cNvPr>
                <p:cNvSpPr/>
                <p:nvPr/>
              </p:nvSpPr>
              <p:spPr>
                <a:xfrm>
                  <a:off x="2571096" y="4597937"/>
                  <a:ext cx="402336" cy="182880"/>
                </a:xfrm>
                <a:custGeom>
                  <a:avLst/>
                  <a:gdLst>
                    <a:gd name="connsiteX0" fmla="*/ 62916 w 3480752"/>
                    <a:gd name="connsiteY0" fmla="*/ 34213 h 1560620"/>
                    <a:gd name="connsiteX1" fmla="*/ 114391 w 3480752"/>
                    <a:gd name="connsiteY1" fmla="*/ 57191 h 1560620"/>
                    <a:gd name="connsiteX2" fmla="*/ 694512 w 3480752"/>
                    <a:gd name="connsiteY2" fmla="*/ 277806 h 1560620"/>
                    <a:gd name="connsiteX3" fmla="*/ 784810 w 3480752"/>
                    <a:gd name="connsiteY3" fmla="*/ 326909 h 1560620"/>
                    <a:gd name="connsiteX4" fmla="*/ 786764 w 3480752"/>
                    <a:gd name="connsiteY4" fmla="*/ 323526 h 1560620"/>
                    <a:gd name="connsiteX5" fmla="*/ 702687 w 3480752"/>
                    <a:gd name="connsiteY5" fmla="*/ 277806 h 1560620"/>
                    <a:gd name="connsiteX6" fmla="*/ 833420 w 3480752"/>
                    <a:gd name="connsiteY6" fmla="*/ 310489 h 1560620"/>
                    <a:gd name="connsiteX7" fmla="*/ 1241959 w 3480752"/>
                    <a:gd name="connsiteY7" fmla="*/ 343172 h 1560620"/>
                    <a:gd name="connsiteX8" fmla="*/ 3480752 w 3480752"/>
                    <a:gd name="connsiteY8" fmla="*/ 1560620 h 1560620"/>
                    <a:gd name="connsiteX9" fmla="*/ 3064038 w 3480752"/>
                    <a:gd name="connsiteY9" fmla="*/ 1527929 h 1560620"/>
                    <a:gd name="connsiteX10" fmla="*/ 3057133 w 3480752"/>
                    <a:gd name="connsiteY10" fmla="*/ 1524163 h 1560620"/>
                    <a:gd name="connsiteX11" fmla="*/ 2941481 w 3480752"/>
                    <a:gd name="connsiteY11" fmla="*/ 1495246 h 1560620"/>
                    <a:gd name="connsiteX12" fmla="*/ 2881754 w 3480752"/>
                    <a:gd name="connsiteY12" fmla="*/ 1462767 h 1560620"/>
                    <a:gd name="connsiteX13" fmla="*/ 2879802 w 3480752"/>
                    <a:gd name="connsiteY13" fmla="*/ 1466146 h 1560620"/>
                    <a:gd name="connsiteX14" fmla="*/ 2933314 w 3480752"/>
                    <a:gd name="connsiteY14" fmla="*/ 1495246 h 1560620"/>
                    <a:gd name="connsiteX15" fmla="*/ 2353185 w 3480752"/>
                    <a:gd name="connsiteY15" fmla="*/ 1274639 h 1560620"/>
                    <a:gd name="connsiteX16" fmla="*/ 2238794 w 3480752"/>
                    <a:gd name="connsiteY16" fmla="*/ 1217440 h 1560620"/>
                    <a:gd name="connsiteX17" fmla="*/ 0 w 3480752"/>
                    <a:gd name="connsiteY17" fmla="*/ 0 h 1560620"/>
                    <a:gd name="connsiteX18" fmla="*/ 62916 w 3480752"/>
                    <a:gd name="connsiteY18" fmla="*/ 34213 h 1560620"/>
                    <a:gd name="connsiteX19" fmla="*/ 57199 w 3480752"/>
                    <a:gd name="connsiteY19" fmla="*/ 31661 h 1560620"/>
                    <a:gd name="connsiteX20" fmla="*/ 0 w 3480752"/>
                    <a:gd name="connsiteY20" fmla="*/ 0 h 1560620"/>
                    <a:gd name="connsiteX0" fmla="*/ 62916 w 3480752"/>
                    <a:gd name="connsiteY0" fmla="*/ 34213 h 1560620"/>
                    <a:gd name="connsiteX1" fmla="*/ 114391 w 3480752"/>
                    <a:gd name="connsiteY1" fmla="*/ 57191 h 1560620"/>
                    <a:gd name="connsiteX2" fmla="*/ 694512 w 3480752"/>
                    <a:gd name="connsiteY2" fmla="*/ 277806 h 1560620"/>
                    <a:gd name="connsiteX3" fmla="*/ 784810 w 3480752"/>
                    <a:gd name="connsiteY3" fmla="*/ 326909 h 1560620"/>
                    <a:gd name="connsiteX4" fmla="*/ 702687 w 3480752"/>
                    <a:gd name="connsiteY4" fmla="*/ 277806 h 1560620"/>
                    <a:gd name="connsiteX5" fmla="*/ 833420 w 3480752"/>
                    <a:gd name="connsiteY5" fmla="*/ 310489 h 1560620"/>
                    <a:gd name="connsiteX6" fmla="*/ 1241959 w 3480752"/>
                    <a:gd name="connsiteY6" fmla="*/ 343172 h 1560620"/>
                    <a:gd name="connsiteX7" fmla="*/ 3480752 w 3480752"/>
                    <a:gd name="connsiteY7" fmla="*/ 1560620 h 1560620"/>
                    <a:gd name="connsiteX8" fmla="*/ 3064038 w 3480752"/>
                    <a:gd name="connsiteY8" fmla="*/ 1527929 h 1560620"/>
                    <a:gd name="connsiteX9" fmla="*/ 3057133 w 3480752"/>
                    <a:gd name="connsiteY9" fmla="*/ 1524163 h 1560620"/>
                    <a:gd name="connsiteX10" fmla="*/ 2941481 w 3480752"/>
                    <a:gd name="connsiteY10" fmla="*/ 1495246 h 1560620"/>
                    <a:gd name="connsiteX11" fmla="*/ 2881754 w 3480752"/>
                    <a:gd name="connsiteY11" fmla="*/ 1462767 h 1560620"/>
                    <a:gd name="connsiteX12" fmla="*/ 2879802 w 3480752"/>
                    <a:gd name="connsiteY12" fmla="*/ 1466146 h 1560620"/>
                    <a:gd name="connsiteX13" fmla="*/ 2933314 w 3480752"/>
                    <a:gd name="connsiteY13" fmla="*/ 1495246 h 1560620"/>
                    <a:gd name="connsiteX14" fmla="*/ 2353185 w 3480752"/>
                    <a:gd name="connsiteY14" fmla="*/ 1274639 h 1560620"/>
                    <a:gd name="connsiteX15" fmla="*/ 2238794 w 3480752"/>
                    <a:gd name="connsiteY15" fmla="*/ 1217440 h 1560620"/>
                    <a:gd name="connsiteX16" fmla="*/ 62916 w 3480752"/>
                    <a:gd name="connsiteY16" fmla="*/ 34213 h 1560620"/>
                    <a:gd name="connsiteX17" fmla="*/ 0 w 3480752"/>
                    <a:gd name="connsiteY17" fmla="*/ 0 h 1560620"/>
                    <a:gd name="connsiteX18" fmla="*/ 62916 w 3480752"/>
                    <a:gd name="connsiteY18" fmla="*/ 34213 h 1560620"/>
                    <a:gd name="connsiteX19" fmla="*/ 57199 w 3480752"/>
                    <a:gd name="connsiteY19" fmla="*/ 31661 h 1560620"/>
                    <a:gd name="connsiteX20" fmla="*/ 0 w 3480752"/>
                    <a:gd name="connsiteY20" fmla="*/ 0 h 1560620"/>
                    <a:gd name="connsiteX0" fmla="*/ 62916 w 3480752"/>
                    <a:gd name="connsiteY0" fmla="*/ 34213 h 1560620"/>
                    <a:gd name="connsiteX1" fmla="*/ 114391 w 3480752"/>
                    <a:gd name="connsiteY1" fmla="*/ 57191 h 1560620"/>
                    <a:gd name="connsiteX2" fmla="*/ 694512 w 3480752"/>
                    <a:gd name="connsiteY2" fmla="*/ 277806 h 1560620"/>
                    <a:gd name="connsiteX3" fmla="*/ 702687 w 3480752"/>
                    <a:gd name="connsiteY3" fmla="*/ 277806 h 1560620"/>
                    <a:gd name="connsiteX4" fmla="*/ 833420 w 3480752"/>
                    <a:gd name="connsiteY4" fmla="*/ 310489 h 1560620"/>
                    <a:gd name="connsiteX5" fmla="*/ 1241959 w 3480752"/>
                    <a:gd name="connsiteY5" fmla="*/ 343172 h 1560620"/>
                    <a:gd name="connsiteX6" fmla="*/ 3480752 w 3480752"/>
                    <a:gd name="connsiteY6" fmla="*/ 1560620 h 1560620"/>
                    <a:gd name="connsiteX7" fmla="*/ 3064038 w 3480752"/>
                    <a:gd name="connsiteY7" fmla="*/ 1527929 h 1560620"/>
                    <a:gd name="connsiteX8" fmla="*/ 3057133 w 3480752"/>
                    <a:gd name="connsiteY8" fmla="*/ 1524163 h 1560620"/>
                    <a:gd name="connsiteX9" fmla="*/ 2941481 w 3480752"/>
                    <a:gd name="connsiteY9" fmla="*/ 1495246 h 1560620"/>
                    <a:gd name="connsiteX10" fmla="*/ 2881754 w 3480752"/>
                    <a:gd name="connsiteY10" fmla="*/ 1462767 h 1560620"/>
                    <a:gd name="connsiteX11" fmla="*/ 2879802 w 3480752"/>
                    <a:gd name="connsiteY11" fmla="*/ 1466146 h 1560620"/>
                    <a:gd name="connsiteX12" fmla="*/ 2933314 w 3480752"/>
                    <a:gd name="connsiteY12" fmla="*/ 1495246 h 1560620"/>
                    <a:gd name="connsiteX13" fmla="*/ 2353185 w 3480752"/>
                    <a:gd name="connsiteY13" fmla="*/ 1274639 h 1560620"/>
                    <a:gd name="connsiteX14" fmla="*/ 2238794 w 3480752"/>
                    <a:gd name="connsiteY14" fmla="*/ 1217440 h 1560620"/>
                    <a:gd name="connsiteX15" fmla="*/ 62916 w 3480752"/>
                    <a:gd name="connsiteY15" fmla="*/ 34213 h 1560620"/>
                    <a:gd name="connsiteX16" fmla="*/ 0 w 3480752"/>
                    <a:gd name="connsiteY16" fmla="*/ 0 h 1560620"/>
                    <a:gd name="connsiteX17" fmla="*/ 62916 w 3480752"/>
                    <a:gd name="connsiteY17" fmla="*/ 34213 h 1560620"/>
                    <a:gd name="connsiteX18" fmla="*/ 57199 w 3480752"/>
                    <a:gd name="connsiteY18" fmla="*/ 31661 h 1560620"/>
                    <a:gd name="connsiteX19" fmla="*/ 0 w 3480752"/>
                    <a:gd name="connsiteY19" fmla="*/ 0 h 1560620"/>
                    <a:gd name="connsiteX0" fmla="*/ 62916 w 3480752"/>
                    <a:gd name="connsiteY0" fmla="*/ 34213 h 1560620"/>
                    <a:gd name="connsiteX1" fmla="*/ 114391 w 3480752"/>
                    <a:gd name="connsiteY1" fmla="*/ 57191 h 1560620"/>
                    <a:gd name="connsiteX2" fmla="*/ 694512 w 3480752"/>
                    <a:gd name="connsiteY2" fmla="*/ 277806 h 1560620"/>
                    <a:gd name="connsiteX3" fmla="*/ 702687 w 3480752"/>
                    <a:gd name="connsiteY3" fmla="*/ 277806 h 1560620"/>
                    <a:gd name="connsiteX4" fmla="*/ 833420 w 3480752"/>
                    <a:gd name="connsiteY4" fmla="*/ 310489 h 1560620"/>
                    <a:gd name="connsiteX5" fmla="*/ 1241959 w 3480752"/>
                    <a:gd name="connsiteY5" fmla="*/ 343172 h 1560620"/>
                    <a:gd name="connsiteX6" fmla="*/ 3480752 w 3480752"/>
                    <a:gd name="connsiteY6" fmla="*/ 1560620 h 1560620"/>
                    <a:gd name="connsiteX7" fmla="*/ 3064038 w 3480752"/>
                    <a:gd name="connsiteY7" fmla="*/ 1527929 h 1560620"/>
                    <a:gd name="connsiteX8" fmla="*/ 3057133 w 3480752"/>
                    <a:gd name="connsiteY8" fmla="*/ 1524163 h 1560620"/>
                    <a:gd name="connsiteX9" fmla="*/ 2941481 w 3480752"/>
                    <a:gd name="connsiteY9" fmla="*/ 1495246 h 1560620"/>
                    <a:gd name="connsiteX10" fmla="*/ 2881754 w 3480752"/>
                    <a:gd name="connsiteY10" fmla="*/ 1462767 h 1560620"/>
                    <a:gd name="connsiteX11" fmla="*/ 2933314 w 3480752"/>
                    <a:gd name="connsiteY11" fmla="*/ 1495246 h 1560620"/>
                    <a:gd name="connsiteX12" fmla="*/ 2353185 w 3480752"/>
                    <a:gd name="connsiteY12" fmla="*/ 1274639 h 1560620"/>
                    <a:gd name="connsiteX13" fmla="*/ 2238794 w 3480752"/>
                    <a:gd name="connsiteY13" fmla="*/ 1217440 h 1560620"/>
                    <a:gd name="connsiteX14" fmla="*/ 62916 w 3480752"/>
                    <a:gd name="connsiteY14" fmla="*/ 34213 h 1560620"/>
                    <a:gd name="connsiteX15" fmla="*/ 0 w 3480752"/>
                    <a:gd name="connsiteY15" fmla="*/ 0 h 1560620"/>
                    <a:gd name="connsiteX16" fmla="*/ 62916 w 3480752"/>
                    <a:gd name="connsiteY16" fmla="*/ 34213 h 1560620"/>
                    <a:gd name="connsiteX17" fmla="*/ 57199 w 3480752"/>
                    <a:gd name="connsiteY17" fmla="*/ 31661 h 1560620"/>
                    <a:gd name="connsiteX18" fmla="*/ 0 w 3480752"/>
                    <a:gd name="connsiteY18" fmla="*/ 0 h 1560620"/>
                    <a:gd name="connsiteX0" fmla="*/ 62916 w 3480752"/>
                    <a:gd name="connsiteY0" fmla="*/ 34213 h 1560620"/>
                    <a:gd name="connsiteX1" fmla="*/ 114391 w 3480752"/>
                    <a:gd name="connsiteY1" fmla="*/ 57191 h 1560620"/>
                    <a:gd name="connsiteX2" fmla="*/ 694512 w 3480752"/>
                    <a:gd name="connsiteY2" fmla="*/ 277806 h 1560620"/>
                    <a:gd name="connsiteX3" fmla="*/ 702687 w 3480752"/>
                    <a:gd name="connsiteY3" fmla="*/ 277806 h 1560620"/>
                    <a:gd name="connsiteX4" fmla="*/ 833420 w 3480752"/>
                    <a:gd name="connsiteY4" fmla="*/ 310489 h 1560620"/>
                    <a:gd name="connsiteX5" fmla="*/ 1241959 w 3480752"/>
                    <a:gd name="connsiteY5" fmla="*/ 343172 h 1560620"/>
                    <a:gd name="connsiteX6" fmla="*/ 3480752 w 3480752"/>
                    <a:gd name="connsiteY6" fmla="*/ 1560620 h 1560620"/>
                    <a:gd name="connsiteX7" fmla="*/ 3064038 w 3480752"/>
                    <a:gd name="connsiteY7" fmla="*/ 1527929 h 1560620"/>
                    <a:gd name="connsiteX8" fmla="*/ 3057133 w 3480752"/>
                    <a:gd name="connsiteY8" fmla="*/ 1524163 h 1560620"/>
                    <a:gd name="connsiteX9" fmla="*/ 2941481 w 3480752"/>
                    <a:gd name="connsiteY9" fmla="*/ 1495246 h 1560620"/>
                    <a:gd name="connsiteX10" fmla="*/ 2933314 w 3480752"/>
                    <a:gd name="connsiteY10" fmla="*/ 1495246 h 1560620"/>
                    <a:gd name="connsiteX11" fmla="*/ 2353185 w 3480752"/>
                    <a:gd name="connsiteY11" fmla="*/ 1274639 h 1560620"/>
                    <a:gd name="connsiteX12" fmla="*/ 2238794 w 3480752"/>
                    <a:gd name="connsiteY12" fmla="*/ 1217440 h 1560620"/>
                    <a:gd name="connsiteX13" fmla="*/ 62916 w 3480752"/>
                    <a:gd name="connsiteY13" fmla="*/ 34213 h 1560620"/>
                    <a:gd name="connsiteX14" fmla="*/ 0 w 3480752"/>
                    <a:gd name="connsiteY14" fmla="*/ 0 h 1560620"/>
                    <a:gd name="connsiteX15" fmla="*/ 62916 w 3480752"/>
                    <a:gd name="connsiteY15" fmla="*/ 34213 h 1560620"/>
                    <a:gd name="connsiteX16" fmla="*/ 57199 w 3480752"/>
                    <a:gd name="connsiteY16" fmla="*/ 31661 h 1560620"/>
                    <a:gd name="connsiteX17" fmla="*/ 0 w 3480752"/>
                    <a:gd name="connsiteY17" fmla="*/ 0 h 1560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480752" h="1560620">
                      <a:moveTo>
                        <a:pt x="62916" y="34213"/>
                      </a:moveTo>
                      <a:lnTo>
                        <a:pt x="114391" y="57191"/>
                      </a:lnTo>
                      <a:cubicBezTo>
                        <a:pt x="302323" y="147074"/>
                        <a:pt x="498413" y="220606"/>
                        <a:pt x="694512" y="277806"/>
                      </a:cubicBezTo>
                      <a:lnTo>
                        <a:pt x="702687" y="277806"/>
                      </a:lnTo>
                      <a:cubicBezTo>
                        <a:pt x="743545" y="285981"/>
                        <a:pt x="784395" y="302314"/>
                        <a:pt x="833420" y="310489"/>
                      </a:cubicBezTo>
                      <a:lnTo>
                        <a:pt x="1241959" y="343172"/>
                      </a:lnTo>
                      <a:lnTo>
                        <a:pt x="3480752" y="1560620"/>
                      </a:lnTo>
                      <a:lnTo>
                        <a:pt x="3064038" y="1527929"/>
                      </a:lnTo>
                      <a:lnTo>
                        <a:pt x="3057133" y="1524163"/>
                      </a:lnTo>
                      <a:lnTo>
                        <a:pt x="2941481" y="1495246"/>
                      </a:lnTo>
                      <a:lnTo>
                        <a:pt x="2933314" y="1495246"/>
                      </a:lnTo>
                      <a:cubicBezTo>
                        <a:pt x="2737215" y="1446221"/>
                        <a:pt x="2541108" y="1372688"/>
                        <a:pt x="2353185" y="1274639"/>
                      </a:cubicBezTo>
                      <a:cubicBezTo>
                        <a:pt x="2312335" y="1258298"/>
                        <a:pt x="2279652" y="1241956"/>
                        <a:pt x="2238794" y="1217440"/>
                      </a:cubicBezTo>
                      <a:lnTo>
                        <a:pt x="62916" y="34213"/>
                      </a:lnTo>
                      <a:close/>
                      <a:moveTo>
                        <a:pt x="0" y="0"/>
                      </a:moveTo>
                      <a:lnTo>
                        <a:pt x="62916" y="34213"/>
                      </a:lnTo>
                      <a:lnTo>
                        <a:pt x="57199" y="31661"/>
                      </a:lnTo>
                      <a:cubicBezTo>
                        <a:pt x="38815" y="22469"/>
                        <a:pt x="20429" y="12254"/>
                        <a:pt x="0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9" name="Freeform: Shape 104">
                  <a:extLst/>
                </p:cNvPr>
                <p:cNvSpPr/>
                <p:nvPr/>
              </p:nvSpPr>
              <p:spPr>
                <a:xfrm>
                  <a:off x="3023223" y="4576005"/>
                  <a:ext cx="257175" cy="133350"/>
                </a:xfrm>
                <a:custGeom>
                  <a:avLst/>
                  <a:gdLst>
                    <a:gd name="connsiteX0" fmla="*/ 260032 w 257175"/>
                    <a:gd name="connsiteY0" fmla="*/ 141922 h 133350"/>
                    <a:gd name="connsiteX1" fmla="*/ 0 w 257175"/>
                    <a:gd name="connsiteY1" fmla="*/ 0 h 133350"/>
                    <a:gd name="connsiteX2" fmla="*/ 952 w 257175"/>
                    <a:gd name="connsiteY2" fmla="*/ 0 h 133350"/>
                    <a:gd name="connsiteX3" fmla="*/ 260032 w 257175"/>
                    <a:gd name="connsiteY3" fmla="*/ 141922 h 133350"/>
                    <a:gd name="connsiteX4" fmla="*/ 260032 w 257175"/>
                    <a:gd name="connsiteY4" fmla="*/ 141922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7175" h="133350">
                      <a:moveTo>
                        <a:pt x="260032" y="141922"/>
                      </a:moveTo>
                      <a:lnTo>
                        <a:pt x="0" y="0"/>
                      </a:lnTo>
                      <a:cubicBezTo>
                        <a:pt x="0" y="0"/>
                        <a:pt x="952" y="0"/>
                        <a:pt x="952" y="0"/>
                      </a:cubicBezTo>
                      <a:lnTo>
                        <a:pt x="260032" y="141922"/>
                      </a:lnTo>
                      <a:cubicBezTo>
                        <a:pt x="260985" y="141922"/>
                        <a:pt x="260985" y="141922"/>
                        <a:pt x="260032" y="141922"/>
                      </a:cubicBezTo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30" name="Freeform: Shape 105">
                  <a:extLst/>
                </p:cNvPr>
                <p:cNvSpPr/>
                <p:nvPr/>
              </p:nvSpPr>
              <p:spPr>
                <a:xfrm>
                  <a:off x="2706138" y="4925573"/>
                  <a:ext cx="257175" cy="485775"/>
                </a:xfrm>
                <a:custGeom>
                  <a:avLst/>
                  <a:gdLst>
                    <a:gd name="connsiteX0" fmla="*/ 260033 w 257175"/>
                    <a:gd name="connsiteY0" fmla="*/ 486727 h 485775"/>
                    <a:gd name="connsiteX1" fmla="*/ 0 w 257175"/>
                    <a:gd name="connsiteY1" fmla="*/ 344805 h 485775"/>
                    <a:gd name="connsiteX2" fmla="*/ 953 w 257175"/>
                    <a:gd name="connsiteY2" fmla="*/ 0 h 485775"/>
                    <a:gd name="connsiteX3" fmla="*/ 260985 w 257175"/>
                    <a:gd name="connsiteY3" fmla="*/ 141922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7175" h="485775">
                      <a:moveTo>
                        <a:pt x="260033" y="486727"/>
                      </a:moveTo>
                      <a:lnTo>
                        <a:pt x="0" y="344805"/>
                      </a:lnTo>
                      <a:lnTo>
                        <a:pt x="953" y="0"/>
                      </a:lnTo>
                      <a:lnTo>
                        <a:pt x="260985" y="14192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31" name="Freeform: Shape 106">
                  <a:extLst/>
                </p:cNvPr>
                <p:cNvSpPr/>
                <p:nvPr/>
              </p:nvSpPr>
              <p:spPr>
                <a:xfrm>
                  <a:off x="2986527" y="3640650"/>
                  <a:ext cx="661036" cy="1099185"/>
                </a:xfrm>
                <a:custGeom>
                  <a:avLst/>
                  <a:gdLst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452605 w 661035"/>
                    <a:gd name="connsiteY8" fmla="*/ 914311 h 1099185"/>
                    <a:gd name="connsiteX9" fmla="*/ 451949 w 661035"/>
                    <a:gd name="connsiteY9" fmla="*/ 914906 h 1099185"/>
                    <a:gd name="connsiteX10" fmla="*/ 500063 w 661035"/>
                    <a:gd name="connsiteY10" fmla="*/ 941070 h 1099185"/>
                    <a:gd name="connsiteX11" fmla="*/ 451485 w 661035"/>
                    <a:gd name="connsiteY11" fmla="*/ 989648 h 1099185"/>
                    <a:gd name="connsiteX12" fmla="*/ 396629 w 661035"/>
                    <a:gd name="connsiteY12" fmla="*/ 1033155 h 1099185"/>
                    <a:gd name="connsiteX13" fmla="*/ 397193 w 661035"/>
                    <a:gd name="connsiteY13" fmla="*/ 1033462 h 1099185"/>
                    <a:gd name="connsiteX14" fmla="*/ 320041 w 661035"/>
                    <a:gd name="connsiteY14" fmla="*/ 1076325 h 1099185"/>
                    <a:gd name="connsiteX15" fmla="*/ 291343 w 661035"/>
                    <a:gd name="connsiteY15" fmla="*/ 1060767 h 1099185"/>
                    <a:gd name="connsiteX16" fmla="*/ 290403 w 661035"/>
                    <a:gd name="connsiteY16" fmla="*/ 1061621 h 1099185"/>
                    <a:gd name="connsiteX17" fmla="*/ 319088 w 661035"/>
                    <a:gd name="connsiteY17" fmla="*/ 1077277 h 1099185"/>
                    <a:gd name="connsiteX18" fmla="*/ 260985 w 661035"/>
                    <a:gd name="connsiteY18" fmla="*/ 1099185 h 1099185"/>
                    <a:gd name="connsiteX19" fmla="*/ 0 w 661035"/>
                    <a:gd name="connsiteY19" fmla="*/ 957262 h 1099185"/>
                    <a:gd name="connsiteX20" fmla="*/ 59055 w 661035"/>
                    <a:gd name="connsiteY20" fmla="*/ 935355 h 1099185"/>
                    <a:gd name="connsiteX21" fmla="*/ 284314 w 661035"/>
                    <a:gd name="connsiteY21" fmla="*/ 1058298 h 1099185"/>
                    <a:gd name="connsiteX22" fmla="*/ 284516 w 661035"/>
                    <a:gd name="connsiteY22" fmla="*/ 1057066 h 1099185"/>
                    <a:gd name="connsiteX23" fmla="*/ 60008 w 661035"/>
                    <a:gd name="connsiteY23" fmla="*/ 935355 h 1099185"/>
                    <a:gd name="connsiteX24" fmla="*/ 135745 w 661035"/>
                    <a:gd name="connsiteY24" fmla="*/ 891807 h 1099185"/>
                    <a:gd name="connsiteX25" fmla="*/ 135255 w 661035"/>
                    <a:gd name="connsiteY25" fmla="*/ 891540 h 1099185"/>
                    <a:gd name="connsiteX26" fmla="*/ 190500 w 661035"/>
                    <a:gd name="connsiteY26" fmla="*/ 847725 h 1099185"/>
                    <a:gd name="connsiteX27" fmla="*/ 239078 w 661035"/>
                    <a:gd name="connsiteY27" fmla="*/ 799148 h 1099185"/>
                    <a:gd name="connsiteX28" fmla="*/ 319738 w 661035"/>
                    <a:gd name="connsiteY28" fmla="*/ 843010 h 1099185"/>
                    <a:gd name="connsiteX29" fmla="*/ 319882 w 661035"/>
                    <a:gd name="connsiteY29" fmla="*/ 842137 h 1099185"/>
                    <a:gd name="connsiteX30" fmla="*/ 239078 w 661035"/>
                    <a:gd name="connsiteY30" fmla="*/ 798196 h 1099185"/>
                    <a:gd name="connsiteX31" fmla="*/ 277307 w 661035"/>
                    <a:gd name="connsiteY31" fmla="*/ 750642 h 1099185"/>
                    <a:gd name="connsiteX32" fmla="*/ 277178 w 661035"/>
                    <a:gd name="connsiteY32" fmla="*/ 750571 h 1099185"/>
                    <a:gd name="connsiteX33" fmla="*/ 284798 w 661035"/>
                    <a:gd name="connsiteY33" fmla="*/ 740093 h 1099185"/>
                    <a:gd name="connsiteX34" fmla="*/ 323850 w 661035"/>
                    <a:gd name="connsiteY34" fmla="*/ 676275 h 1099185"/>
                    <a:gd name="connsiteX35" fmla="*/ 359092 w 661035"/>
                    <a:gd name="connsiteY35" fmla="*/ 597218 h 1099185"/>
                    <a:gd name="connsiteX36" fmla="*/ 220980 w 661035"/>
                    <a:gd name="connsiteY36" fmla="*/ 0 h 1099185"/>
                    <a:gd name="connsiteX37" fmla="*/ 481965 w 661035"/>
                    <a:gd name="connsiteY37" fmla="*/ 141922 h 1099185"/>
                    <a:gd name="connsiteX38" fmla="*/ 575310 w 661035"/>
                    <a:gd name="connsiteY38" fmla="*/ 214313 h 1099185"/>
                    <a:gd name="connsiteX39" fmla="*/ 661035 w 661035"/>
                    <a:gd name="connsiteY39" fmla="*/ 504825 h 1099185"/>
                    <a:gd name="connsiteX40" fmla="*/ 621030 w 661035"/>
                    <a:gd name="connsiteY40" fmla="*/ 739140 h 1099185"/>
                    <a:gd name="connsiteX41" fmla="*/ 360045 w 661035"/>
                    <a:gd name="connsiteY41" fmla="*/ 597218 h 1099185"/>
                    <a:gd name="connsiteX42" fmla="*/ 400050 w 661035"/>
                    <a:gd name="connsiteY42" fmla="*/ 362902 h 1099185"/>
                    <a:gd name="connsiteX43" fmla="*/ 314325 w 661035"/>
                    <a:gd name="connsiteY43" fmla="*/ 72390 h 1099185"/>
                    <a:gd name="connsiteX44" fmla="*/ 220980 w 661035"/>
                    <a:gd name="connsiteY44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452605 w 661035"/>
                    <a:gd name="connsiteY8" fmla="*/ 914311 h 1099185"/>
                    <a:gd name="connsiteX9" fmla="*/ 451949 w 661035"/>
                    <a:gd name="connsiteY9" fmla="*/ 914906 h 1099185"/>
                    <a:gd name="connsiteX10" fmla="*/ 500063 w 661035"/>
                    <a:gd name="connsiteY10" fmla="*/ 941070 h 1099185"/>
                    <a:gd name="connsiteX11" fmla="*/ 451485 w 661035"/>
                    <a:gd name="connsiteY11" fmla="*/ 989648 h 1099185"/>
                    <a:gd name="connsiteX12" fmla="*/ 396629 w 661035"/>
                    <a:gd name="connsiteY12" fmla="*/ 1033155 h 1099185"/>
                    <a:gd name="connsiteX13" fmla="*/ 397193 w 661035"/>
                    <a:gd name="connsiteY13" fmla="*/ 1033462 h 1099185"/>
                    <a:gd name="connsiteX14" fmla="*/ 320041 w 661035"/>
                    <a:gd name="connsiteY14" fmla="*/ 1076325 h 1099185"/>
                    <a:gd name="connsiteX15" fmla="*/ 291343 w 661035"/>
                    <a:gd name="connsiteY15" fmla="*/ 1060767 h 1099185"/>
                    <a:gd name="connsiteX16" fmla="*/ 290403 w 661035"/>
                    <a:gd name="connsiteY16" fmla="*/ 1061621 h 1099185"/>
                    <a:gd name="connsiteX17" fmla="*/ 319088 w 661035"/>
                    <a:gd name="connsiteY17" fmla="*/ 1077277 h 1099185"/>
                    <a:gd name="connsiteX18" fmla="*/ 260985 w 661035"/>
                    <a:gd name="connsiteY18" fmla="*/ 1099185 h 1099185"/>
                    <a:gd name="connsiteX19" fmla="*/ 0 w 661035"/>
                    <a:gd name="connsiteY19" fmla="*/ 957262 h 1099185"/>
                    <a:gd name="connsiteX20" fmla="*/ 59055 w 661035"/>
                    <a:gd name="connsiteY20" fmla="*/ 935355 h 1099185"/>
                    <a:gd name="connsiteX21" fmla="*/ 284314 w 661035"/>
                    <a:gd name="connsiteY21" fmla="*/ 1058298 h 1099185"/>
                    <a:gd name="connsiteX22" fmla="*/ 284516 w 661035"/>
                    <a:gd name="connsiteY22" fmla="*/ 1057066 h 1099185"/>
                    <a:gd name="connsiteX23" fmla="*/ 60008 w 661035"/>
                    <a:gd name="connsiteY23" fmla="*/ 935355 h 1099185"/>
                    <a:gd name="connsiteX24" fmla="*/ 135745 w 661035"/>
                    <a:gd name="connsiteY24" fmla="*/ 891807 h 1099185"/>
                    <a:gd name="connsiteX25" fmla="*/ 135255 w 661035"/>
                    <a:gd name="connsiteY25" fmla="*/ 891540 h 1099185"/>
                    <a:gd name="connsiteX26" fmla="*/ 190500 w 661035"/>
                    <a:gd name="connsiteY26" fmla="*/ 847725 h 1099185"/>
                    <a:gd name="connsiteX27" fmla="*/ 239078 w 661035"/>
                    <a:gd name="connsiteY27" fmla="*/ 799148 h 1099185"/>
                    <a:gd name="connsiteX28" fmla="*/ 319738 w 661035"/>
                    <a:gd name="connsiteY28" fmla="*/ 843010 h 1099185"/>
                    <a:gd name="connsiteX29" fmla="*/ 239078 w 661035"/>
                    <a:gd name="connsiteY29" fmla="*/ 798196 h 1099185"/>
                    <a:gd name="connsiteX30" fmla="*/ 277307 w 661035"/>
                    <a:gd name="connsiteY30" fmla="*/ 750642 h 1099185"/>
                    <a:gd name="connsiteX31" fmla="*/ 277178 w 661035"/>
                    <a:gd name="connsiteY31" fmla="*/ 750571 h 1099185"/>
                    <a:gd name="connsiteX32" fmla="*/ 284798 w 661035"/>
                    <a:gd name="connsiteY32" fmla="*/ 740093 h 1099185"/>
                    <a:gd name="connsiteX33" fmla="*/ 323850 w 661035"/>
                    <a:gd name="connsiteY33" fmla="*/ 676275 h 1099185"/>
                    <a:gd name="connsiteX34" fmla="*/ 359092 w 661035"/>
                    <a:gd name="connsiteY34" fmla="*/ 597218 h 1099185"/>
                    <a:gd name="connsiteX35" fmla="*/ 220980 w 661035"/>
                    <a:gd name="connsiteY35" fmla="*/ 0 h 1099185"/>
                    <a:gd name="connsiteX36" fmla="*/ 481965 w 661035"/>
                    <a:gd name="connsiteY36" fmla="*/ 141922 h 1099185"/>
                    <a:gd name="connsiteX37" fmla="*/ 575310 w 661035"/>
                    <a:gd name="connsiteY37" fmla="*/ 214313 h 1099185"/>
                    <a:gd name="connsiteX38" fmla="*/ 661035 w 661035"/>
                    <a:gd name="connsiteY38" fmla="*/ 504825 h 1099185"/>
                    <a:gd name="connsiteX39" fmla="*/ 621030 w 661035"/>
                    <a:gd name="connsiteY39" fmla="*/ 739140 h 1099185"/>
                    <a:gd name="connsiteX40" fmla="*/ 360045 w 661035"/>
                    <a:gd name="connsiteY40" fmla="*/ 597218 h 1099185"/>
                    <a:gd name="connsiteX41" fmla="*/ 400050 w 661035"/>
                    <a:gd name="connsiteY41" fmla="*/ 362902 h 1099185"/>
                    <a:gd name="connsiteX42" fmla="*/ 314325 w 661035"/>
                    <a:gd name="connsiteY42" fmla="*/ 72390 h 1099185"/>
                    <a:gd name="connsiteX43" fmla="*/ 220980 w 661035"/>
                    <a:gd name="connsiteY43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452605 w 661035"/>
                    <a:gd name="connsiteY8" fmla="*/ 914311 h 1099185"/>
                    <a:gd name="connsiteX9" fmla="*/ 500063 w 661035"/>
                    <a:gd name="connsiteY9" fmla="*/ 941070 h 1099185"/>
                    <a:gd name="connsiteX10" fmla="*/ 451485 w 661035"/>
                    <a:gd name="connsiteY10" fmla="*/ 989648 h 1099185"/>
                    <a:gd name="connsiteX11" fmla="*/ 396629 w 661035"/>
                    <a:gd name="connsiteY11" fmla="*/ 1033155 h 1099185"/>
                    <a:gd name="connsiteX12" fmla="*/ 397193 w 661035"/>
                    <a:gd name="connsiteY12" fmla="*/ 1033462 h 1099185"/>
                    <a:gd name="connsiteX13" fmla="*/ 320041 w 661035"/>
                    <a:gd name="connsiteY13" fmla="*/ 1076325 h 1099185"/>
                    <a:gd name="connsiteX14" fmla="*/ 291343 w 661035"/>
                    <a:gd name="connsiteY14" fmla="*/ 1060767 h 1099185"/>
                    <a:gd name="connsiteX15" fmla="*/ 290403 w 661035"/>
                    <a:gd name="connsiteY15" fmla="*/ 1061621 h 1099185"/>
                    <a:gd name="connsiteX16" fmla="*/ 319088 w 661035"/>
                    <a:gd name="connsiteY16" fmla="*/ 1077277 h 1099185"/>
                    <a:gd name="connsiteX17" fmla="*/ 260985 w 661035"/>
                    <a:gd name="connsiteY17" fmla="*/ 1099185 h 1099185"/>
                    <a:gd name="connsiteX18" fmla="*/ 0 w 661035"/>
                    <a:gd name="connsiteY18" fmla="*/ 957262 h 1099185"/>
                    <a:gd name="connsiteX19" fmla="*/ 59055 w 661035"/>
                    <a:gd name="connsiteY19" fmla="*/ 935355 h 1099185"/>
                    <a:gd name="connsiteX20" fmla="*/ 284314 w 661035"/>
                    <a:gd name="connsiteY20" fmla="*/ 1058298 h 1099185"/>
                    <a:gd name="connsiteX21" fmla="*/ 284516 w 661035"/>
                    <a:gd name="connsiteY21" fmla="*/ 1057066 h 1099185"/>
                    <a:gd name="connsiteX22" fmla="*/ 60008 w 661035"/>
                    <a:gd name="connsiteY22" fmla="*/ 935355 h 1099185"/>
                    <a:gd name="connsiteX23" fmla="*/ 135745 w 661035"/>
                    <a:gd name="connsiteY23" fmla="*/ 891807 h 1099185"/>
                    <a:gd name="connsiteX24" fmla="*/ 135255 w 661035"/>
                    <a:gd name="connsiteY24" fmla="*/ 891540 h 1099185"/>
                    <a:gd name="connsiteX25" fmla="*/ 190500 w 661035"/>
                    <a:gd name="connsiteY25" fmla="*/ 847725 h 1099185"/>
                    <a:gd name="connsiteX26" fmla="*/ 239078 w 661035"/>
                    <a:gd name="connsiteY26" fmla="*/ 799148 h 1099185"/>
                    <a:gd name="connsiteX27" fmla="*/ 319738 w 661035"/>
                    <a:gd name="connsiteY27" fmla="*/ 843010 h 1099185"/>
                    <a:gd name="connsiteX28" fmla="*/ 239078 w 661035"/>
                    <a:gd name="connsiteY28" fmla="*/ 798196 h 1099185"/>
                    <a:gd name="connsiteX29" fmla="*/ 277307 w 661035"/>
                    <a:gd name="connsiteY29" fmla="*/ 750642 h 1099185"/>
                    <a:gd name="connsiteX30" fmla="*/ 277178 w 661035"/>
                    <a:gd name="connsiteY30" fmla="*/ 750571 h 1099185"/>
                    <a:gd name="connsiteX31" fmla="*/ 284798 w 661035"/>
                    <a:gd name="connsiteY31" fmla="*/ 740093 h 1099185"/>
                    <a:gd name="connsiteX32" fmla="*/ 323850 w 661035"/>
                    <a:gd name="connsiteY32" fmla="*/ 676275 h 1099185"/>
                    <a:gd name="connsiteX33" fmla="*/ 359092 w 661035"/>
                    <a:gd name="connsiteY33" fmla="*/ 597218 h 1099185"/>
                    <a:gd name="connsiteX34" fmla="*/ 220980 w 661035"/>
                    <a:gd name="connsiteY34" fmla="*/ 0 h 1099185"/>
                    <a:gd name="connsiteX35" fmla="*/ 481965 w 661035"/>
                    <a:gd name="connsiteY35" fmla="*/ 141922 h 1099185"/>
                    <a:gd name="connsiteX36" fmla="*/ 575310 w 661035"/>
                    <a:gd name="connsiteY36" fmla="*/ 214313 h 1099185"/>
                    <a:gd name="connsiteX37" fmla="*/ 661035 w 661035"/>
                    <a:gd name="connsiteY37" fmla="*/ 504825 h 1099185"/>
                    <a:gd name="connsiteX38" fmla="*/ 621030 w 661035"/>
                    <a:gd name="connsiteY38" fmla="*/ 739140 h 1099185"/>
                    <a:gd name="connsiteX39" fmla="*/ 360045 w 661035"/>
                    <a:gd name="connsiteY39" fmla="*/ 597218 h 1099185"/>
                    <a:gd name="connsiteX40" fmla="*/ 400050 w 661035"/>
                    <a:gd name="connsiteY40" fmla="*/ 362902 h 1099185"/>
                    <a:gd name="connsiteX41" fmla="*/ 314325 w 661035"/>
                    <a:gd name="connsiteY41" fmla="*/ 72390 h 1099185"/>
                    <a:gd name="connsiteX42" fmla="*/ 220980 w 661035"/>
                    <a:gd name="connsiteY42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500063 w 661035"/>
                    <a:gd name="connsiteY8" fmla="*/ 941070 h 1099185"/>
                    <a:gd name="connsiteX9" fmla="*/ 451485 w 661035"/>
                    <a:gd name="connsiteY9" fmla="*/ 989648 h 1099185"/>
                    <a:gd name="connsiteX10" fmla="*/ 396629 w 661035"/>
                    <a:gd name="connsiteY10" fmla="*/ 1033155 h 1099185"/>
                    <a:gd name="connsiteX11" fmla="*/ 397193 w 661035"/>
                    <a:gd name="connsiteY11" fmla="*/ 1033462 h 1099185"/>
                    <a:gd name="connsiteX12" fmla="*/ 320041 w 661035"/>
                    <a:gd name="connsiteY12" fmla="*/ 1076325 h 1099185"/>
                    <a:gd name="connsiteX13" fmla="*/ 291343 w 661035"/>
                    <a:gd name="connsiteY13" fmla="*/ 1060767 h 1099185"/>
                    <a:gd name="connsiteX14" fmla="*/ 290403 w 661035"/>
                    <a:gd name="connsiteY14" fmla="*/ 1061621 h 1099185"/>
                    <a:gd name="connsiteX15" fmla="*/ 319088 w 661035"/>
                    <a:gd name="connsiteY15" fmla="*/ 1077277 h 1099185"/>
                    <a:gd name="connsiteX16" fmla="*/ 260985 w 661035"/>
                    <a:gd name="connsiteY16" fmla="*/ 1099185 h 1099185"/>
                    <a:gd name="connsiteX17" fmla="*/ 0 w 661035"/>
                    <a:gd name="connsiteY17" fmla="*/ 957262 h 1099185"/>
                    <a:gd name="connsiteX18" fmla="*/ 59055 w 661035"/>
                    <a:gd name="connsiteY18" fmla="*/ 935355 h 1099185"/>
                    <a:gd name="connsiteX19" fmla="*/ 284314 w 661035"/>
                    <a:gd name="connsiteY19" fmla="*/ 1058298 h 1099185"/>
                    <a:gd name="connsiteX20" fmla="*/ 284516 w 661035"/>
                    <a:gd name="connsiteY20" fmla="*/ 1057066 h 1099185"/>
                    <a:gd name="connsiteX21" fmla="*/ 60008 w 661035"/>
                    <a:gd name="connsiteY21" fmla="*/ 935355 h 1099185"/>
                    <a:gd name="connsiteX22" fmla="*/ 135745 w 661035"/>
                    <a:gd name="connsiteY22" fmla="*/ 891807 h 1099185"/>
                    <a:gd name="connsiteX23" fmla="*/ 135255 w 661035"/>
                    <a:gd name="connsiteY23" fmla="*/ 891540 h 1099185"/>
                    <a:gd name="connsiteX24" fmla="*/ 190500 w 661035"/>
                    <a:gd name="connsiteY24" fmla="*/ 847725 h 1099185"/>
                    <a:gd name="connsiteX25" fmla="*/ 239078 w 661035"/>
                    <a:gd name="connsiteY25" fmla="*/ 799148 h 1099185"/>
                    <a:gd name="connsiteX26" fmla="*/ 319738 w 661035"/>
                    <a:gd name="connsiteY26" fmla="*/ 843010 h 1099185"/>
                    <a:gd name="connsiteX27" fmla="*/ 239078 w 661035"/>
                    <a:gd name="connsiteY27" fmla="*/ 798196 h 1099185"/>
                    <a:gd name="connsiteX28" fmla="*/ 277307 w 661035"/>
                    <a:gd name="connsiteY28" fmla="*/ 750642 h 1099185"/>
                    <a:gd name="connsiteX29" fmla="*/ 277178 w 661035"/>
                    <a:gd name="connsiteY29" fmla="*/ 750571 h 1099185"/>
                    <a:gd name="connsiteX30" fmla="*/ 284798 w 661035"/>
                    <a:gd name="connsiteY30" fmla="*/ 740093 h 1099185"/>
                    <a:gd name="connsiteX31" fmla="*/ 323850 w 661035"/>
                    <a:gd name="connsiteY31" fmla="*/ 676275 h 1099185"/>
                    <a:gd name="connsiteX32" fmla="*/ 359092 w 661035"/>
                    <a:gd name="connsiteY32" fmla="*/ 597218 h 1099185"/>
                    <a:gd name="connsiteX33" fmla="*/ 220980 w 661035"/>
                    <a:gd name="connsiteY33" fmla="*/ 0 h 1099185"/>
                    <a:gd name="connsiteX34" fmla="*/ 481965 w 661035"/>
                    <a:gd name="connsiteY34" fmla="*/ 141922 h 1099185"/>
                    <a:gd name="connsiteX35" fmla="*/ 575310 w 661035"/>
                    <a:gd name="connsiteY35" fmla="*/ 214313 h 1099185"/>
                    <a:gd name="connsiteX36" fmla="*/ 661035 w 661035"/>
                    <a:gd name="connsiteY36" fmla="*/ 504825 h 1099185"/>
                    <a:gd name="connsiteX37" fmla="*/ 621030 w 661035"/>
                    <a:gd name="connsiteY37" fmla="*/ 739140 h 1099185"/>
                    <a:gd name="connsiteX38" fmla="*/ 360045 w 661035"/>
                    <a:gd name="connsiteY38" fmla="*/ 597218 h 1099185"/>
                    <a:gd name="connsiteX39" fmla="*/ 400050 w 661035"/>
                    <a:gd name="connsiteY39" fmla="*/ 362902 h 1099185"/>
                    <a:gd name="connsiteX40" fmla="*/ 314325 w 661035"/>
                    <a:gd name="connsiteY40" fmla="*/ 72390 h 1099185"/>
                    <a:gd name="connsiteX41" fmla="*/ 220980 w 661035"/>
                    <a:gd name="connsiteY41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500063 w 661035"/>
                    <a:gd name="connsiteY8" fmla="*/ 941070 h 1099185"/>
                    <a:gd name="connsiteX9" fmla="*/ 451485 w 661035"/>
                    <a:gd name="connsiteY9" fmla="*/ 989648 h 1099185"/>
                    <a:gd name="connsiteX10" fmla="*/ 396629 w 661035"/>
                    <a:gd name="connsiteY10" fmla="*/ 1033155 h 1099185"/>
                    <a:gd name="connsiteX11" fmla="*/ 397193 w 661035"/>
                    <a:gd name="connsiteY11" fmla="*/ 1033462 h 1099185"/>
                    <a:gd name="connsiteX12" fmla="*/ 320041 w 661035"/>
                    <a:gd name="connsiteY12" fmla="*/ 1076325 h 1099185"/>
                    <a:gd name="connsiteX13" fmla="*/ 291343 w 661035"/>
                    <a:gd name="connsiteY13" fmla="*/ 1060767 h 1099185"/>
                    <a:gd name="connsiteX14" fmla="*/ 290403 w 661035"/>
                    <a:gd name="connsiteY14" fmla="*/ 1061621 h 1099185"/>
                    <a:gd name="connsiteX15" fmla="*/ 319088 w 661035"/>
                    <a:gd name="connsiteY15" fmla="*/ 1077277 h 1099185"/>
                    <a:gd name="connsiteX16" fmla="*/ 260985 w 661035"/>
                    <a:gd name="connsiteY16" fmla="*/ 1099185 h 1099185"/>
                    <a:gd name="connsiteX17" fmla="*/ 0 w 661035"/>
                    <a:gd name="connsiteY17" fmla="*/ 957262 h 1099185"/>
                    <a:gd name="connsiteX18" fmla="*/ 59055 w 661035"/>
                    <a:gd name="connsiteY18" fmla="*/ 935355 h 1099185"/>
                    <a:gd name="connsiteX19" fmla="*/ 284314 w 661035"/>
                    <a:gd name="connsiteY19" fmla="*/ 1058298 h 1099185"/>
                    <a:gd name="connsiteX20" fmla="*/ 284516 w 661035"/>
                    <a:gd name="connsiteY20" fmla="*/ 1057066 h 1099185"/>
                    <a:gd name="connsiteX21" fmla="*/ 60008 w 661035"/>
                    <a:gd name="connsiteY21" fmla="*/ 935355 h 1099185"/>
                    <a:gd name="connsiteX22" fmla="*/ 135745 w 661035"/>
                    <a:gd name="connsiteY22" fmla="*/ 891807 h 1099185"/>
                    <a:gd name="connsiteX23" fmla="*/ 135255 w 661035"/>
                    <a:gd name="connsiteY23" fmla="*/ 891540 h 1099185"/>
                    <a:gd name="connsiteX24" fmla="*/ 190500 w 661035"/>
                    <a:gd name="connsiteY24" fmla="*/ 847725 h 1099185"/>
                    <a:gd name="connsiteX25" fmla="*/ 239078 w 661035"/>
                    <a:gd name="connsiteY25" fmla="*/ 799148 h 1099185"/>
                    <a:gd name="connsiteX26" fmla="*/ 239078 w 661035"/>
                    <a:gd name="connsiteY26" fmla="*/ 798196 h 1099185"/>
                    <a:gd name="connsiteX27" fmla="*/ 277307 w 661035"/>
                    <a:gd name="connsiteY27" fmla="*/ 750642 h 1099185"/>
                    <a:gd name="connsiteX28" fmla="*/ 277178 w 661035"/>
                    <a:gd name="connsiteY28" fmla="*/ 750571 h 1099185"/>
                    <a:gd name="connsiteX29" fmla="*/ 284798 w 661035"/>
                    <a:gd name="connsiteY29" fmla="*/ 740093 h 1099185"/>
                    <a:gd name="connsiteX30" fmla="*/ 323850 w 661035"/>
                    <a:gd name="connsiteY30" fmla="*/ 676275 h 1099185"/>
                    <a:gd name="connsiteX31" fmla="*/ 359092 w 661035"/>
                    <a:gd name="connsiteY31" fmla="*/ 597218 h 1099185"/>
                    <a:gd name="connsiteX32" fmla="*/ 220980 w 661035"/>
                    <a:gd name="connsiteY32" fmla="*/ 0 h 1099185"/>
                    <a:gd name="connsiteX33" fmla="*/ 481965 w 661035"/>
                    <a:gd name="connsiteY33" fmla="*/ 141922 h 1099185"/>
                    <a:gd name="connsiteX34" fmla="*/ 575310 w 661035"/>
                    <a:gd name="connsiteY34" fmla="*/ 214313 h 1099185"/>
                    <a:gd name="connsiteX35" fmla="*/ 661035 w 661035"/>
                    <a:gd name="connsiteY35" fmla="*/ 504825 h 1099185"/>
                    <a:gd name="connsiteX36" fmla="*/ 621030 w 661035"/>
                    <a:gd name="connsiteY36" fmla="*/ 739140 h 1099185"/>
                    <a:gd name="connsiteX37" fmla="*/ 360045 w 661035"/>
                    <a:gd name="connsiteY37" fmla="*/ 597218 h 1099185"/>
                    <a:gd name="connsiteX38" fmla="*/ 400050 w 661035"/>
                    <a:gd name="connsiteY38" fmla="*/ 362902 h 1099185"/>
                    <a:gd name="connsiteX39" fmla="*/ 314325 w 661035"/>
                    <a:gd name="connsiteY39" fmla="*/ 72390 h 1099185"/>
                    <a:gd name="connsiteX40" fmla="*/ 220980 w 661035"/>
                    <a:gd name="connsiteY40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500063 w 661035"/>
                    <a:gd name="connsiteY8" fmla="*/ 941070 h 1099185"/>
                    <a:gd name="connsiteX9" fmla="*/ 451485 w 661035"/>
                    <a:gd name="connsiteY9" fmla="*/ 989648 h 1099185"/>
                    <a:gd name="connsiteX10" fmla="*/ 396629 w 661035"/>
                    <a:gd name="connsiteY10" fmla="*/ 1033155 h 1099185"/>
                    <a:gd name="connsiteX11" fmla="*/ 397193 w 661035"/>
                    <a:gd name="connsiteY11" fmla="*/ 1033462 h 1099185"/>
                    <a:gd name="connsiteX12" fmla="*/ 320041 w 661035"/>
                    <a:gd name="connsiteY12" fmla="*/ 1076325 h 1099185"/>
                    <a:gd name="connsiteX13" fmla="*/ 291343 w 661035"/>
                    <a:gd name="connsiteY13" fmla="*/ 1060767 h 1099185"/>
                    <a:gd name="connsiteX14" fmla="*/ 290403 w 661035"/>
                    <a:gd name="connsiteY14" fmla="*/ 1061621 h 1099185"/>
                    <a:gd name="connsiteX15" fmla="*/ 319088 w 661035"/>
                    <a:gd name="connsiteY15" fmla="*/ 1077277 h 1099185"/>
                    <a:gd name="connsiteX16" fmla="*/ 260985 w 661035"/>
                    <a:gd name="connsiteY16" fmla="*/ 1099185 h 1099185"/>
                    <a:gd name="connsiteX17" fmla="*/ 0 w 661035"/>
                    <a:gd name="connsiteY17" fmla="*/ 957262 h 1099185"/>
                    <a:gd name="connsiteX18" fmla="*/ 59055 w 661035"/>
                    <a:gd name="connsiteY18" fmla="*/ 935355 h 1099185"/>
                    <a:gd name="connsiteX19" fmla="*/ 284314 w 661035"/>
                    <a:gd name="connsiteY19" fmla="*/ 1058298 h 1099185"/>
                    <a:gd name="connsiteX20" fmla="*/ 60008 w 661035"/>
                    <a:gd name="connsiteY20" fmla="*/ 935355 h 1099185"/>
                    <a:gd name="connsiteX21" fmla="*/ 135745 w 661035"/>
                    <a:gd name="connsiteY21" fmla="*/ 891807 h 1099185"/>
                    <a:gd name="connsiteX22" fmla="*/ 135255 w 661035"/>
                    <a:gd name="connsiteY22" fmla="*/ 891540 h 1099185"/>
                    <a:gd name="connsiteX23" fmla="*/ 190500 w 661035"/>
                    <a:gd name="connsiteY23" fmla="*/ 847725 h 1099185"/>
                    <a:gd name="connsiteX24" fmla="*/ 239078 w 661035"/>
                    <a:gd name="connsiteY24" fmla="*/ 799148 h 1099185"/>
                    <a:gd name="connsiteX25" fmla="*/ 239078 w 661035"/>
                    <a:gd name="connsiteY25" fmla="*/ 798196 h 1099185"/>
                    <a:gd name="connsiteX26" fmla="*/ 277307 w 661035"/>
                    <a:gd name="connsiteY26" fmla="*/ 750642 h 1099185"/>
                    <a:gd name="connsiteX27" fmla="*/ 277178 w 661035"/>
                    <a:gd name="connsiteY27" fmla="*/ 750571 h 1099185"/>
                    <a:gd name="connsiteX28" fmla="*/ 284798 w 661035"/>
                    <a:gd name="connsiteY28" fmla="*/ 740093 h 1099185"/>
                    <a:gd name="connsiteX29" fmla="*/ 323850 w 661035"/>
                    <a:gd name="connsiteY29" fmla="*/ 676275 h 1099185"/>
                    <a:gd name="connsiteX30" fmla="*/ 359092 w 661035"/>
                    <a:gd name="connsiteY30" fmla="*/ 597218 h 1099185"/>
                    <a:gd name="connsiteX31" fmla="*/ 220980 w 661035"/>
                    <a:gd name="connsiteY31" fmla="*/ 0 h 1099185"/>
                    <a:gd name="connsiteX32" fmla="*/ 481965 w 661035"/>
                    <a:gd name="connsiteY32" fmla="*/ 141922 h 1099185"/>
                    <a:gd name="connsiteX33" fmla="*/ 575310 w 661035"/>
                    <a:gd name="connsiteY33" fmla="*/ 214313 h 1099185"/>
                    <a:gd name="connsiteX34" fmla="*/ 661035 w 661035"/>
                    <a:gd name="connsiteY34" fmla="*/ 504825 h 1099185"/>
                    <a:gd name="connsiteX35" fmla="*/ 621030 w 661035"/>
                    <a:gd name="connsiteY35" fmla="*/ 739140 h 1099185"/>
                    <a:gd name="connsiteX36" fmla="*/ 360045 w 661035"/>
                    <a:gd name="connsiteY36" fmla="*/ 597218 h 1099185"/>
                    <a:gd name="connsiteX37" fmla="*/ 400050 w 661035"/>
                    <a:gd name="connsiteY37" fmla="*/ 362902 h 1099185"/>
                    <a:gd name="connsiteX38" fmla="*/ 314325 w 661035"/>
                    <a:gd name="connsiteY38" fmla="*/ 72390 h 1099185"/>
                    <a:gd name="connsiteX39" fmla="*/ 220980 w 661035"/>
                    <a:gd name="connsiteY39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500063 w 661035"/>
                    <a:gd name="connsiteY8" fmla="*/ 941070 h 1099185"/>
                    <a:gd name="connsiteX9" fmla="*/ 451485 w 661035"/>
                    <a:gd name="connsiteY9" fmla="*/ 989648 h 1099185"/>
                    <a:gd name="connsiteX10" fmla="*/ 396629 w 661035"/>
                    <a:gd name="connsiteY10" fmla="*/ 1033155 h 1099185"/>
                    <a:gd name="connsiteX11" fmla="*/ 397193 w 661035"/>
                    <a:gd name="connsiteY11" fmla="*/ 1033462 h 1099185"/>
                    <a:gd name="connsiteX12" fmla="*/ 320041 w 661035"/>
                    <a:gd name="connsiteY12" fmla="*/ 1076325 h 1099185"/>
                    <a:gd name="connsiteX13" fmla="*/ 291343 w 661035"/>
                    <a:gd name="connsiteY13" fmla="*/ 1060767 h 1099185"/>
                    <a:gd name="connsiteX14" fmla="*/ 290403 w 661035"/>
                    <a:gd name="connsiteY14" fmla="*/ 1061621 h 1099185"/>
                    <a:gd name="connsiteX15" fmla="*/ 319088 w 661035"/>
                    <a:gd name="connsiteY15" fmla="*/ 1077277 h 1099185"/>
                    <a:gd name="connsiteX16" fmla="*/ 260985 w 661035"/>
                    <a:gd name="connsiteY16" fmla="*/ 1099185 h 1099185"/>
                    <a:gd name="connsiteX17" fmla="*/ 0 w 661035"/>
                    <a:gd name="connsiteY17" fmla="*/ 957262 h 1099185"/>
                    <a:gd name="connsiteX18" fmla="*/ 59055 w 661035"/>
                    <a:gd name="connsiteY18" fmla="*/ 935355 h 1099185"/>
                    <a:gd name="connsiteX19" fmla="*/ 60008 w 661035"/>
                    <a:gd name="connsiteY19" fmla="*/ 935355 h 1099185"/>
                    <a:gd name="connsiteX20" fmla="*/ 135745 w 661035"/>
                    <a:gd name="connsiteY20" fmla="*/ 891807 h 1099185"/>
                    <a:gd name="connsiteX21" fmla="*/ 135255 w 661035"/>
                    <a:gd name="connsiteY21" fmla="*/ 891540 h 1099185"/>
                    <a:gd name="connsiteX22" fmla="*/ 190500 w 661035"/>
                    <a:gd name="connsiteY22" fmla="*/ 847725 h 1099185"/>
                    <a:gd name="connsiteX23" fmla="*/ 239078 w 661035"/>
                    <a:gd name="connsiteY23" fmla="*/ 799148 h 1099185"/>
                    <a:gd name="connsiteX24" fmla="*/ 239078 w 661035"/>
                    <a:gd name="connsiteY24" fmla="*/ 798196 h 1099185"/>
                    <a:gd name="connsiteX25" fmla="*/ 277307 w 661035"/>
                    <a:gd name="connsiteY25" fmla="*/ 750642 h 1099185"/>
                    <a:gd name="connsiteX26" fmla="*/ 277178 w 661035"/>
                    <a:gd name="connsiteY26" fmla="*/ 750571 h 1099185"/>
                    <a:gd name="connsiteX27" fmla="*/ 284798 w 661035"/>
                    <a:gd name="connsiteY27" fmla="*/ 740093 h 1099185"/>
                    <a:gd name="connsiteX28" fmla="*/ 323850 w 661035"/>
                    <a:gd name="connsiteY28" fmla="*/ 676275 h 1099185"/>
                    <a:gd name="connsiteX29" fmla="*/ 359092 w 661035"/>
                    <a:gd name="connsiteY29" fmla="*/ 597218 h 1099185"/>
                    <a:gd name="connsiteX30" fmla="*/ 220980 w 661035"/>
                    <a:gd name="connsiteY30" fmla="*/ 0 h 1099185"/>
                    <a:gd name="connsiteX31" fmla="*/ 481965 w 661035"/>
                    <a:gd name="connsiteY31" fmla="*/ 141922 h 1099185"/>
                    <a:gd name="connsiteX32" fmla="*/ 575310 w 661035"/>
                    <a:gd name="connsiteY32" fmla="*/ 214313 h 1099185"/>
                    <a:gd name="connsiteX33" fmla="*/ 661035 w 661035"/>
                    <a:gd name="connsiteY33" fmla="*/ 504825 h 1099185"/>
                    <a:gd name="connsiteX34" fmla="*/ 621030 w 661035"/>
                    <a:gd name="connsiteY34" fmla="*/ 739140 h 1099185"/>
                    <a:gd name="connsiteX35" fmla="*/ 360045 w 661035"/>
                    <a:gd name="connsiteY35" fmla="*/ 597218 h 1099185"/>
                    <a:gd name="connsiteX36" fmla="*/ 400050 w 661035"/>
                    <a:gd name="connsiteY36" fmla="*/ 362902 h 1099185"/>
                    <a:gd name="connsiteX37" fmla="*/ 314325 w 661035"/>
                    <a:gd name="connsiteY37" fmla="*/ 72390 h 1099185"/>
                    <a:gd name="connsiteX38" fmla="*/ 220980 w 661035"/>
                    <a:gd name="connsiteY38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500063 w 661035"/>
                    <a:gd name="connsiteY8" fmla="*/ 941070 h 1099185"/>
                    <a:gd name="connsiteX9" fmla="*/ 451485 w 661035"/>
                    <a:gd name="connsiteY9" fmla="*/ 989648 h 1099185"/>
                    <a:gd name="connsiteX10" fmla="*/ 396629 w 661035"/>
                    <a:gd name="connsiteY10" fmla="*/ 1033155 h 1099185"/>
                    <a:gd name="connsiteX11" fmla="*/ 397193 w 661035"/>
                    <a:gd name="connsiteY11" fmla="*/ 1033462 h 1099185"/>
                    <a:gd name="connsiteX12" fmla="*/ 320041 w 661035"/>
                    <a:gd name="connsiteY12" fmla="*/ 1076325 h 1099185"/>
                    <a:gd name="connsiteX13" fmla="*/ 291343 w 661035"/>
                    <a:gd name="connsiteY13" fmla="*/ 1060767 h 1099185"/>
                    <a:gd name="connsiteX14" fmla="*/ 319088 w 661035"/>
                    <a:gd name="connsiteY14" fmla="*/ 1077277 h 1099185"/>
                    <a:gd name="connsiteX15" fmla="*/ 260985 w 661035"/>
                    <a:gd name="connsiteY15" fmla="*/ 1099185 h 1099185"/>
                    <a:gd name="connsiteX16" fmla="*/ 0 w 661035"/>
                    <a:gd name="connsiteY16" fmla="*/ 957262 h 1099185"/>
                    <a:gd name="connsiteX17" fmla="*/ 59055 w 661035"/>
                    <a:gd name="connsiteY17" fmla="*/ 935355 h 1099185"/>
                    <a:gd name="connsiteX18" fmla="*/ 60008 w 661035"/>
                    <a:gd name="connsiteY18" fmla="*/ 935355 h 1099185"/>
                    <a:gd name="connsiteX19" fmla="*/ 135745 w 661035"/>
                    <a:gd name="connsiteY19" fmla="*/ 891807 h 1099185"/>
                    <a:gd name="connsiteX20" fmla="*/ 135255 w 661035"/>
                    <a:gd name="connsiteY20" fmla="*/ 891540 h 1099185"/>
                    <a:gd name="connsiteX21" fmla="*/ 190500 w 661035"/>
                    <a:gd name="connsiteY21" fmla="*/ 847725 h 1099185"/>
                    <a:gd name="connsiteX22" fmla="*/ 239078 w 661035"/>
                    <a:gd name="connsiteY22" fmla="*/ 799148 h 1099185"/>
                    <a:gd name="connsiteX23" fmla="*/ 239078 w 661035"/>
                    <a:gd name="connsiteY23" fmla="*/ 798196 h 1099185"/>
                    <a:gd name="connsiteX24" fmla="*/ 277307 w 661035"/>
                    <a:gd name="connsiteY24" fmla="*/ 750642 h 1099185"/>
                    <a:gd name="connsiteX25" fmla="*/ 277178 w 661035"/>
                    <a:gd name="connsiteY25" fmla="*/ 750571 h 1099185"/>
                    <a:gd name="connsiteX26" fmla="*/ 284798 w 661035"/>
                    <a:gd name="connsiteY26" fmla="*/ 740093 h 1099185"/>
                    <a:gd name="connsiteX27" fmla="*/ 323850 w 661035"/>
                    <a:gd name="connsiteY27" fmla="*/ 676275 h 1099185"/>
                    <a:gd name="connsiteX28" fmla="*/ 359092 w 661035"/>
                    <a:gd name="connsiteY28" fmla="*/ 597218 h 1099185"/>
                    <a:gd name="connsiteX29" fmla="*/ 220980 w 661035"/>
                    <a:gd name="connsiteY29" fmla="*/ 0 h 1099185"/>
                    <a:gd name="connsiteX30" fmla="*/ 481965 w 661035"/>
                    <a:gd name="connsiteY30" fmla="*/ 141922 h 1099185"/>
                    <a:gd name="connsiteX31" fmla="*/ 575310 w 661035"/>
                    <a:gd name="connsiteY31" fmla="*/ 214313 h 1099185"/>
                    <a:gd name="connsiteX32" fmla="*/ 661035 w 661035"/>
                    <a:gd name="connsiteY32" fmla="*/ 504825 h 1099185"/>
                    <a:gd name="connsiteX33" fmla="*/ 621030 w 661035"/>
                    <a:gd name="connsiteY33" fmla="*/ 739140 h 1099185"/>
                    <a:gd name="connsiteX34" fmla="*/ 360045 w 661035"/>
                    <a:gd name="connsiteY34" fmla="*/ 597218 h 1099185"/>
                    <a:gd name="connsiteX35" fmla="*/ 400050 w 661035"/>
                    <a:gd name="connsiteY35" fmla="*/ 362902 h 1099185"/>
                    <a:gd name="connsiteX36" fmla="*/ 314325 w 661035"/>
                    <a:gd name="connsiteY36" fmla="*/ 72390 h 1099185"/>
                    <a:gd name="connsiteX37" fmla="*/ 220980 w 661035"/>
                    <a:gd name="connsiteY37" fmla="*/ 0 h 1099185"/>
                    <a:gd name="connsiteX0" fmla="*/ 359092 w 661035"/>
                    <a:gd name="connsiteY0" fmla="*/ 597218 h 1099185"/>
                    <a:gd name="connsiteX1" fmla="*/ 620078 w 661035"/>
                    <a:gd name="connsiteY1" fmla="*/ 739140 h 1099185"/>
                    <a:gd name="connsiteX2" fmla="*/ 584835 w 661035"/>
                    <a:gd name="connsiteY2" fmla="*/ 818198 h 1099185"/>
                    <a:gd name="connsiteX3" fmla="*/ 584836 w 661035"/>
                    <a:gd name="connsiteY3" fmla="*/ 818198 h 1099185"/>
                    <a:gd name="connsiteX4" fmla="*/ 545783 w 661035"/>
                    <a:gd name="connsiteY4" fmla="*/ 882015 h 1099185"/>
                    <a:gd name="connsiteX5" fmla="*/ 538930 w 661035"/>
                    <a:gd name="connsiteY5" fmla="*/ 891439 h 1099185"/>
                    <a:gd name="connsiteX6" fmla="*/ 539116 w 661035"/>
                    <a:gd name="connsiteY6" fmla="*/ 891540 h 1099185"/>
                    <a:gd name="connsiteX7" fmla="*/ 500063 w 661035"/>
                    <a:gd name="connsiteY7" fmla="*/ 940118 h 1099185"/>
                    <a:gd name="connsiteX8" fmla="*/ 500063 w 661035"/>
                    <a:gd name="connsiteY8" fmla="*/ 941070 h 1099185"/>
                    <a:gd name="connsiteX9" fmla="*/ 451485 w 661035"/>
                    <a:gd name="connsiteY9" fmla="*/ 989648 h 1099185"/>
                    <a:gd name="connsiteX10" fmla="*/ 396629 w 661035"/>
                    <a:gd name="connsiteY10" fmla="*/ 1033155 h 1099185"/>
                    <a:gd name="connsiteX11" fmla="*/ 397193 w 661035"/>
                    <a:gd name="connsiteY11" fmla="*/ 1033462 h 1099185"/>
                    <a:gd name="connsiteX12" fmla="*/ 320041 w 661035"/>
                    <a:gd name="connsiteY12" fmla="*/ 1076325 h 1099185"/>
                    <a:gd name="connsiteX13" fmla="*/ 319088 w 661035"/>
                    <a:gd name="connsiteY13" fmla="*/ 1077277 h 1099185"/>
                    <a:gd name="connsiteX14" fmla="*/ 260985 w 661035"/>
                    <a:gd name="connsiteY14" fmla="*/ 1099185 h 1099185"/>
                    <a:gd name="connsiteX15" fmla="*/ 0 w 661035"/>
                    <a:gd name="connsiteY15" fmla="*/ 957262 h 1099185"/>
                    <a:gd name="connsiteX16" fmla="*/ 59055 w 661035"/>
                    <a:gd name="connsiteY16" fmla="*/ 935355 h 1099185"/>
                    <a:gd name="connsiteX17" fmla="*/ 60008 w 661035"/>
                    <a:gd name="connsiteY17" fmla="*/ 935355 h 1099185"/>
                    <a:gd name="connsiteX18" fmla="*/ 135745 w 661035"/>
                    <a:gd name="connsiteY18" fmla="*/ 891807 h 1099185"/>
                    <a:gd name="connsiteX19" fmla="*/ 135255 w 661035"/>
                    <a:gd name="connsiteY19" fmla="*/ 891540 h 1099185"/>
                    <a:gd name="connsiteX20" fmla="*/ 190500 w 661035"/>
                    <a:gd name="connsiteY20" fmla="*/ 847725 h 1099185"/>
                    <a:gd name="connsiteX21" fmla="*/ 239078 w 661035"/>
                    <a:gd name="connsiteY21" fmla="*/ 799148 h 1099185"/>
                    <a:gd name="connsiteX22" fmla="*/ 239078 w 661035"/>
                    <a:gd name="connsiteY22" fmla="*/ 798196 h 1099185"/>
                    <a:gd name="connsiteX23" fmla="*/ 277307 w 661035"/>
                    <a:gd name="connsiteY23" fmla="*/ 750642 h 1099185"/>
                    <a:gd name="connsiteX24" fmla="*/ 277178 w 661035"/>
                    <a:gd name="connsiteY24" fmla="*/ 750571 h 1099185"/>
                    <a:gd name="connsiteX25" fmla="*/ 284798 w 661035"/>
                    <a:gd name="connsiteY25" fmla="*/ 740093 h 1099185"/>
                    <a:gd name="connsiteX26" fmla="*/ 323850 w 661035"/>
                    <a:gd name="connsiteY26" fmla="*/ 676275 h 1099185"/>
                    <a:gd name="connsiteX27" fmla="*/ 359092 w 661035"/>
                    <a:gd name="connsiteY27" fmla="*/ 597218 h 1099185"/>
                    <a:gd name="connsiteX28" fmla="*/ 220980 w 661035"/>
                    <a:gd name="connsiteY28" fmla="*/ 0 h 1099185"/>
                    <a:gd name="connsiteX29" fmla="*/ 481965 w 661035"/>
                    <a:gd name="connsiteY29" fmla="*/ 141922 h 1099185"/>
                    <a:gd name="connsiteX30" fmla="*/ 575310 w 661035"/>
                    <a:gd name="connsiteY30" fmla="*/ 214313 h 1099185"/>
                    <a:gd name="connsiteX31" fmla="*/ 661035 w 661035"/>
                    <a:gd name="connsiteY31" fmla="*/ 504825 h 1099185"/>
                    <a:gd name="connsiteX32" fmla="*/ 621030 w 661035"/>
                    <a:gd name="connsiteY32" fmla="*/ 739140 h 1099185"/>
                    <a:gd name="connsiteX33" fmla="*/ 360045 w 661035"/>
                    <a:gd name="connsiteY33" fmla="*/ 597218 h 1099185"/>
                    <a:gd name="connsiteX34" fmla="*/ 400050 w 661035"/>
                    <a:gd name="connsiteY34" fmla="*/ 362902 h 1099185"/>
                    <a:gd name="connsiteX35" fmla="*/ 314325 w 661035"/>
                    <a:gd name="connsiteY35" fmla="*/ 72390 h 1099185"/>
                    <a:gd name="connsiteX36" fmla="*/ 220980 w 661035"/>
                    <a:gd name="connsiteY36" fmla="*/ 0 h 10991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661035" h="1099185">
                      <a:moveTo>
                        <a:pt x="359092" y="597218"/>
                      </a:moveTo>
                      <a:lnTo>
                        <a:pt x="620078" y="739140"/>
                      </a:lnTo>
                      <a:lnTo>
                        <a:pt x="584835" y="818198"/>
                      </a:lnTo>
                      <a:lnTo>
                        <a:pt x="584836" y="818198"/>
                      </a:lnTo>
                      <a:cubicBezTo>
                        <a:pt x="573405" y="840105"/>
                        <a:pt x="560070" y="861060"/>
                        <a:pt x="545783" y="882015"/>
                      </a:cubicBezTo>
                      <a:lnTo>
                        <a:pt x="538930" y="891439"/>
                      </a:lnTo>
                      <a:lnTo>
                        <a:pt x="539116" y="891540"/>
                      </a:lnTo>
                      <a:cubicBezTo>
                        <a:pt x="525780" y="908686"/>
                        <a:pt x="513398" y="924878"/>
                        <a:pt x="500063" y="940118"/>
                      </a:cubicBezTo>
                      <a:lnTo>
                        <a:pt x="500063" y="941070"/>
                      </a:lnTo>
                      <a:cubicBezTo>
                        <a:pt x="483870" y="958215"/>
                        <a:pt x="467678" y="974408"/>
                        <a:pt x="451485" y="989648"/>
                      </a:cubicBezTo>
                      <a:lnTo>
                        <a:pt x="396629" y="1033155"/>
                      </a:lnTo>
                      <a:lnTo>
                        <a:pt x="397193" y="1033462"/>
                      </a:lnTo>
                      <a:cubicBezTo>
                        <a:pt x="371475" y="1049655"/>
                        <a:pt x="346711" y="1063943"/>
                        <a:pt x="320041" y="1076325"/>
                      </a:cubicBezTo>
                      <a:lnTo>
                        <a:pt x="319088" y="1077277"/>
                      </a:lnTo>
                      <a:lnTo>
                        <a:pt x="260985" y="1099185"/>
                      </a:lnTo>
                      <a:lnTo>
                        <a:pt x="0" y="957262"/>
                      </a:lnTo>
                      <a:lnTo>
                        <a:pt x="59055" y="935355"/>
                      </a:lnTo>
                      <a:lnTo>
                        <a:pt x="60008" y="935355"/>
                      </a:lnTo>
                      <a:lnTo>
                        <a:pt x="135745" y="891807"/>
                      </a:lnTo>
                      <a:lnTo>
                        <a:pt x="135255" y="891540"/>
                      </a:lnTo>
                      <a:cubicBezTo>
                        <a:pt x="154305" y="878205"/>
                        <a:pt x="173355" y="863918"/>
                        <a:pt x="190500" y="847725"/>
                      </a:cubicBezTo>
                      <a:cubicBezTo>
                        <a:pt x="207645" y="832486"/>
                        <a:pt x="222885" y="816293"/>
                        <a:pt x="239078" y="799148"/>
                      </a:cubicBezTo>
                      <a:lnTo>
                        <a:pt x="239078" y="798196"/>
                      </a:lnTo>
                      <a:lnTo>
                        <a:pt x="277307" y="750642"/>
                      </a:lnTo>
                      <a:lnTo>
                        <a:pt x="277178" y="750571"/>
                      </a:lnTo>
                      <a:cubicBezTo>
                        <a:pt x="280036" y="746761"/>
                        <a:pt x="281941" y="743903"/>
                        <a:pt x="284798" y="740093"/>
                      </a:cubicBezTo>
                      <a:cubicBezTo>
                        <a:pt x="299086" y="719138"/>
                        <a:pt x="312420" y="698183"/>
                        <a:pt x="323850" y="676275"/>
                      </a:cubicBezTo>
                      <a:cubicBezTo>
                        <a:pt x="337185" y="650558"/>
                        <a:pt x="349567" y="623888"/>
                        <a:pt x="359092" y="597218"/>
                      </a:cubicBezTo>
                      <a:close/>
                      <a:moveTo>
                        <a:pt x="220980" y="0"/>
                      </a:moveTo>
                      <a:lnTo>
                        <a:pt x="481965" y="141922"/>
                      </a:lnTo>
                      <a:cubicBezTo>
                        <a:pt x="521970" y="163830"/>
                        <a:pt x="553403" y="187642"/>
                        <a:pt x="575310" y="214313"/>
                      </a:cubicBezTo>
                      <a:cubicBezTo>
                        <a:pt x="632460" y="281940"/>
                        <a:pt x="661035" y="379095"/>
                        <a:pt x="661035" y="504825"/>
                      </a:cubicBezTo>
                      <a:cubicBezTo>
                        <a:pt x="660083" y="588645"/>
                        <a:pt x="646748" y="666750"/>
                        <a:pt x="621030" y="739140"/>
                      </a:cubicBezTo>
                      <a:lnTo>
                        <a:pt x="360045" y="597218"/>
                      </a:lnTo>
                      <a:cubicBezTo>
                        <a:pt x="386715" y="524827"/>
                        <a:pt x="400050" y="446722"/>
                        <a:pt x="400050" y="362902"/>
                      </a:cubicBezTo>
                      <a:cubicBezTo>
                        <a:pt x="400050" y="237172"/>
                        <a:pt x="371475" y="140970"/>
                        <a:pt x="314325" y="72390"/>
                      </a:cubicBezTo>
                      <a:cubicBezTo>
                        <a:pt x="291465" y="45720"/>
                        <a:pt x="260985" y="20955"/>
                        <a:pt x="220980" y="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32" name="Freeform: Shape 107">
                  <a:extLst/>
                </p:cNvPr>
                <p:cNvSpPr/>
                <p:nvPr/>
              </p:nvSpPr>
              <p:spPr>
                <a:xfrm>
                  <a:off x="2967026" y="3229268"/>
                  <a:ext cx="673417" cy="247650"/>
                </a:xfrm>
                <a:custGeom>
                  <a:avLst/>
                  <a:gdLst>
                    <a:gd name="connsiteX0" fmla="*/ 261937 w 673417"/>
                    <a:gd name="connsiteY0" fmla="*/ 45720 h 247650"/>
                    <a:gd name="connsiteX1" fmla="*/ 288607 w 673417"/>
                    <a:gd name="connsiteY1" fmla="*/ 53340 h 247650"/>
                    <a:gd name="connsiteX2" fmla="*/ 387667 w 673417"/>
                    <a:gd name="connsiteY2" fmla="*/ 93345 h 247650"/>
                    <a:gd name="connsiteX3" fmla="*/ 412432 w 673417"/>
                    <a:gd name="connsiteY3" fmla="*/ 105728 h 247650"/>
                    <a:gd name="connsiteX4" fmla="*/ 673417 w 673417"/>
                    <a:gd name="connsiteY4" fmla="*/ 247650 h 247650"/>
                    <a:gd name="connsiteX5" fmla="*/ 647700 w 673417"/>
                    <a:gd name="connsiteY5" fmla="*/ 235267 h 247650"/>
                    <a:gd name="connsiteX6" fmla="*/ 644991 w 673417"/>
                    <a:gd name="connsiteY6" fmla="*/ 233789 h 247650"/>
                    <a:gd name="connsiteX7" fmla="*/ 549592 w 673417"/>
                    <a:gd name="connsiteY7" fmla="*/ 195262 h 247650"/>
                    <a:gd name="connsiteX8" fmla="*/ 522922 w 673417"/>
                    <a:gd name="connsiteY8" fmla="*/ 186690 h 247650"/>
                    <a:gd name="connsiteX9" fmla="*/ 0 w 673417"/>
                    <a:gd name="connsiteY9" fmla="*/ 0 h 247650"/>
                    <a:gd name="connsiteX10" fmla="*/ 80010 w 673417"/>
                    <a:gd name="connsiteY10" fmla="*/ 11430 h 247650"/>
                    <a:gd name="connsiteX11" fmla="*/ 80421 w 673417"/>
                    <a:gd name="connsiteY11" fmla="*/ 11654 h 247650"/>
                    <a:gd name="connsiteX12" fmla="*/ 185499 w 673417"/>
                    <a:gd name="connsiteY12" fmla="*/ 28933 h 247650"/>
                    <a:gd name="connsiteX13" fmla="*/ 261937 w 673417"/>
                    <a:gd name="connsiteY13" fmla="*/ 45720 h 247650"/>
                    <a:gd name="connsiteX14" fmla="*/ 522922 w 673417"/>
                    <a:gd name="connsiteY14" fmla="*/ 187643 h 247650"/>
                    <a:gd name="connsiteX15" fmla="*/ 340042 w 673417"/>
                    <a:gd name="connsiteY15" fmla="*/ 153353 h 247650"/>
                    <a:gd name="connsiteX16" fmla="*/ 260985 w 673417"/>
                    <a:gd name="connsiteY16" fmla="*/ 141923 h 247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73417" h="247650">
                      <a:moveTo>
                        <a:pt x="261937" y="45720"/>
                      </a:moveTo>
                      <a:cubicBezTo>
                        <a:pt x="271462" y="48578"/>
                        <a:pt x="280987" y="50483"/>
                        <a:pt x="288607" y="53340"/>
                      </a:cubicBezTo>
                      <a:cubicBezTo>
                        <a:pt x="323850" y="64770"/>
                        <a:pt x="357187" y="79058"/>
                        <a:pt x="387667" y="93345"/>
                      </a:cubicBezTo>
                      <a:cubicBezTo>
                        <a:pt x="396240" y="97155"/>
                        <a:pt x="404812" y="101917"/>
                        <a:pt x="412432" y="105728"/>
                      </a:cubicBezTo>
                      <a:lnTo>
                        <a:pt x="673417" y="247650"/>
                      </a:lnTo>
                      <a:cubicBezTo>
                        <a:pt x="664845" y="243840"/>
                        <a:pt x="656272" y="239078"/>
                        <a:pt x="647700" y="235267"/>
                      </a:cubicBezTo>
                      <a:lnTo>
                        <a:pt x="644991" y="233789"/>
                      </a:lnTo>
                      <a:lnTo>
                        <a:pt x="549592" y="195262"/>
                      </a:lnTo>
                      <a:cubicBezTo>
                        <a:pt x="541972" y="192405"/>
                        <a:pt x="532447" y="189548"/>
                        <a:pt x="522922" y="186690"/>
                      </a:cubicBezTo>
                      <a:close/>
                      <a:moveTo>
                        <a:pt x="0" y="0"/>
                      </a:moveTo>
                      <a:lnTo>
                        <a:pt x="80010" y="11430"/>
                      </a:lnTo>
                      <a:lnTo>
                        <a:pt x="80421" y="11654"/>
                      </a:lnTo>
                      <a:lnTo>
                        <a:pt x="185499" y="28933"/>
                      </a:lnTo>
                      <a:cubicBezTo>
                        <a:pt x="215979" y="34528"/>
                        <a:pt x="241458" y="40005"/>
                        <a:pt x="261937" y="45720"/>
                      </a:cubicBezTo>
                      <a:lnTo>
                        <a:pt x="522922" y="187643"/>
                      </a:lnTo>
                      <a:cubicBezTo>
                        <a:pt x="481965" y="176213"/>
                        <a:pt x="421004" y="164783"/>
                        <a:pt x="340042" y="153353"/>
                      </a:cubicBezTo>
                      <a:lnTo>
                        <a:pt x="260985" y="14192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33" name="Freeform: Shape 108">
                  <a:extLst/>
                </p:cNvPr>
                <p:cNvSpPr/>
                <p:nvPr/>
              </p:nvSpPr>
              <p:spPr>
                <a:xfrm>
                  <a:off x="2707091" y="3532163"/>
                  <a:ext cx="257175" cy="1238250"/>
                </a:xfrm>
                <a:custGeom>
                  <a:avLst/>
                  <a:gdLst>
                    <a:gd name="connsiteX0" fmla="*/ 260985 w 257175"/>
                    <a:gd name="connsiteY0" fmla="*/ 1244918 h 1238250"/>
                    <a:gd name="connsiteX1" fmla="*/ 0 w 257175"/>
                    <a:gd name="connsiteY1" fmla="*/ 1102995 h 1238250"/>
                    <a:gd name="connsiteX2" fmla="*/ 1905 w 257175"/>
                    <a:gd name="connsiteY2" fmla="*/ 0 h 1238250"/>
                    <a:gd name="connsiteX3" fmla="*/ 262890 w 257175"/>
                    <a:gd name="connsiteY3" fmla="*/ 141922 h 1238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7175" h="1238250">
                      <a:moveTo>
                        <a:pt x="260985" y="1244918"/>
                      </a:moveTo>
                      <a:lnTo>
                        <a:pt x="0" y="1102995"/>
                      </a:lnTo>
                      <a:lnTo>
                        <a:pt x="1905" y="0"/>
                      </a:lnTo>
                      <a:lnTo>
                        <a:pt x="262890" y="141922"/>
                      </a:ln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34" name="Freeform: Shape 109">
                  <a:extLst/>
                </p:cNvPr>
                <p:cNvSpPr/>
                <p:nvPr/>
              </p:nvSpPr>
              <p:spPr>
                <a:xfrm>
                  <a:off x="3102280" y="2270955"/>
                  <a:ext cx="457200" cy="495300"/>
                </a:xfrm>
                <a:custGeom>
                  <a:avLst/>
                  <a:gdLst>
                    <a:gd name="connsiteX0" fmla="*/ 459105 w 457200"/>
                    <a:gd name="connsiteY0" fmla="*/ 500063 h 495300"/>
                    <a:gd name="connsiteX1" fmla="*/ 198120 w 457200"/>
                    <a:gd name="connsiteY1" fmla="*/ 358140 h 495300"/>
                    <a:gd name="connsiteX2" fmla="*/ 80963 w 457200"/>
                    <a:gd name="connsiteY2" fmla="*/ 62865 h 495300"/>
                    <a:gd name="connsiteX3" fmla="*/ 0 w 457200"/>
                    <a:gd name="connsiteY3" fmla="*/ 0 h 495300"/>
                    <a:gd name="connsiteX4" fmla="*/ 260985 w 457200"/>
                    <a:gd name="connsiteY4" fmla="*/ 141923 h 495300"/>
                    <a:gd name="connsiteX5" fmla="*/ 341948 w 457200"/>
                    <a:gd name="connsiteY5" fmla="*/ 204788 h 495300"/>
                    <a:gd name="connsiteX6" fmla="*/ 459105 w 457200"/>
                    <a:gd name="connsiteY6" fmla="*/ 500063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7200" h="495300">
                      <a:moveTo>
                        <a:pt x="459105" y="500063"/>
                      </a:moveTo>
                      <a:lnTo>
                        <a:pt x="198120" y="358140"/>
                      </a:lnTo>
                      <a:cubicBezTo>
                        <a:pt x="179070" y="224790"/>
                        <a:pt x="140017" y="126683"/>
                        <a:pt x="80963" y="62865"/>
                      </a:cubicBezTo>
                      <a:cubicBezTo>
                        <a:pt x="57150" y="38100"/>
                        <a:pt x="30480" y="17145"/>
                        <a:pt x="0" y="0"/>
                      </a:cubicBezTo>
                      <a:lnTo>
                        <a:pt x="260985" y="141923"/>
                      </a:lnTo>
                      <a:cubicBezTo>
                        <a:pt x="291465" y="158115"/>
                        <a:pt x="318135" y="179070"/>
                        <a:pt x="341948" y="204788"/>
                      </a:cubicBezTo>
                      <a:cubicBezTo>
                        <a:pt x="401955" y="268605"/>
                        <a:pt x="441008" y="366713"/>
                        <a:pt x="459105" y="500063"/>
                      </a:cubicBezTo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35" name="Freeform: Shape 110">
                  <a:extLst/>
                </p:cNvPr>
                <p:cNvSpPr/>
                <p:nvPr/>
              </p:nvSpPr>
              <p:spPr>
                <a:xfrm>
                  <a:off x="2541356" y="3138780"/>
                  <a:ext cx="428625" cy="200026"/>
                </a:xfrm>
                <a:custGeom>
                  <a:avLst/>
                  <a:gdLst>
                    <a:gd name="connsiteX0" fmla="*/ 0 w 428625"/>
                    <a:gd name="connsiteY0" fmla="*/ 0 h 200026"/>
                    <a:gd name="connsiteX1" fmla="*/ 17145 w 428625"/>
                    <a:gd name="connsiteY1" fmla="*/ 8573 h 200026"/>
                    <a:gd name="connsiteX2" fmla="*/ 109538 w 428625"/>
                    <a:gd name="connsiteY2" fmla="*/ 44768 h 200026"/>
                    <a:gd name="connsiteX3" fmla="*/ 370023 w 428625"/>
                    <a:gd name="connsiteY3" fmla="*/ 186418 h 200026"/>
                    <a:gd name="connsiteX4" fmla="*/ 110490 w 428625"/>
                    <a:gd name="connsiteY4" fmla="*/ 44768 h 200026"/>
                    <a:gd name="connsiteX5" fmla="*/ 168592 w 428625"/>
                    <a:gd name="connsiteY5" fmla="*/ 59056 h 200026"/>
                    <a:gd name="connsiteX6" fmla="*/ 428625 w 428625"/>
                    <a:gd name="connsiteY6" fmla="*/ 200026 h 200026"/>
                    <a:gd name="connsiteX7" fmla="*/ 370523 w 428625"/>
                    <a:gd name="connsiteY7" fmla="*/ 186691 h 200026"/>
                    <a:gd name="connsiteX8" fmla="*/ 370517 w 428625"/>
                    <a:gd name="connsiteY8" fmla="*/ 186688 h 200026"/>
                    <a:gd name="connsiteX9" fmla="*/ 278130 w 428625"/>
                    <a:gd name="connsiteY9" fmla="*/ 150495 h 200026"/>
                    <a:gd name="connsiteX10" fmla="*/ 260985 w 428625"/>
                    <a:gd name="connsiteY10" fmla="*/ 141923 h 2000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28625" h="200026">
                      <a:moveTo>
                        <a:pt x="0" y="0"/>
                      </a:moveTo>
                      <a:cubicBezTo>
                        <a:pt x="5715" y="2858"/>
                        <a:pt x="11430" y="5715"/>
                        <a:pt x="17145" y="8573"/>
                      </a:cubicBezTo>
                      <a:cubicBezTo>
                        <a:pt x="44767" y="21908"/>
                        <a:pt x="75248" y="34290"/>
                        <a:pt x="109538" y="44768"/>
                      </a:cubicBezTo>
                      <a:lnTo>
                        <a:pt x="370023" y="186418"/>
                      </a:lnTo>
                      <a:lnTo>
                        <a:pt x="110490" y="44768"/>
                      </a:lnTo>
                      <a:lnTo>
                        <a:pt x="168592" y="59056"/>
                      </a:lnTo>
                      <a:lnTo>
                        <a:pt x="428625" y="200026"/>
                      </a:lnTo>
                      <a:lnTo>
                        <a:pt x="370523" y="186691"/>
                      </a:lnTo>
                      <a:lnTo>
                        <a:pt x="370517" y="186688"/>
                      </a:lnTo>
                      <a:lnTo>
                        <a:pt x="278130" y="150495"/>
                      </a:lnTo>
                      <a:cubicBezTo>
                        <a:pt x="272415" y="147638"/>
                        <a:pt x="266700" y="144780"/>
                        <a:pt x="260985" y="14192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36" name="Freeform: Shape 111">
                  <a:extLst/>
                </p:cNvPr>
                <p:cNvSpPr/>
                <p:nvPr/>
              </p:nvSpPr>
              <p:spPr>
                <a:xfrm>
                  <a:off x="2969883" y="1938632"/>
                  <a:ext cx="618767" cy="219303"/>
                </a:xfrm>
                <a:custGeom>
                  <a:avLst/>
                  <a:gdLst>
                    <a:gd name="connsiteX0" fmla="*/ 323751 w 603786"/>
                    <a:gd name="connsiteY0" fmla="*/ 66771 h 218219"/>
                    <a:gd name="connsiteX1" fmla="*/ 342801 w 603786"/>
                    <a:gd name="connsiteY1" fmla="*/ 76296 h 218219"/>
                    <a:gd name="connsiteX2" fmla="*/ 603786 w 603786"/>
                    <a:gd name="connsiteY2" fmla="*/ 218219 h 218219"/>
                    <a:gd name="connsiteX3" fmla="*/ 584736 w 603786"/>
                    <a:gd name="connsiteY3" fmla="*/ 208694 h 218219"/>
                    <a:gd name="connsiteX4" fmla="*/ 0 w 603786"/>
                    <a:gd name="connsiteY4" fmla="*/ 0 h 218219"/>
                    <a:gd name="connsiteX5" fmla="*/ 100965 w 603786"/>
                    <a:gd name="connsiteY5" fmla="*/ 2857 h 218219"/>
                    <a:gd name="connsiteX6" fmla="*/ 102772 w 603786"/>
                    <a:gd name="connsiteY6" fmla="*/ 3833 h 218219"/>
                    <a:gd name="connsiteX7" fmla="*/ 214213 w 603786"/>
                    <a:gd name="connsiteY7" fmla="*/ 22860 h 218219"/>
                    <a:gd name="connsiteX8" fmla="*/ 236092 w 603786"/>
                    <a:gd name="connsiteY8" fmla="*/ 34757 h 218219"/>
                    <a:gd name="connsiteX9" fmla="*/ 323751 w 603786"/>
                    <a:gd name="connsiteY9" fmla="*/ 66772 h 218219"/>
                    <a:gd name="connsiteX10" fmla="*/ 584736 w 603786"/>
                    <a:gd name="connsiteY10" fmla="*/ 208695 h 218219"/>
                    <a:gd name="connsiteX11" fmla="*/ 475198 w 603786"/>
                    <a:gd name="connsiteY11" fmla="*/ 168690 h 218219"/>
                    <a:gd name="connsiteX12" fmla="*/ 464489 w 603786"/>
                    <a:gd name="connsiteY12" fmla="*/ 162866 h 218219"/>
                    <a:gd name="connsiteX13" fmla="*/ 358041 w 603786"/>
                    <a:gd name="connsiteY13" fmla="*/ 143827 h 218219"/>
                    <a:gd name="connsiteX14" fmla="*/ 357901 w 603786"/>
                    <a:gd name="connsiteY14" fmla="*/ 143751 h 218219"/>
                    <a:gd name="connsiteX15" fmla="*/ 260033 w 603786"/>
                    <a:gd name="connsiteY15" fmla="*/ 141922 h 218219"/>
                    <a:gd name="connsiteX0" fmla="*/ 323751 w 603786"/>
                    <a:gd name="connsiteY0" fmla="*/ 66771 h 218219"/>
                    <a:gd name="connsiteX1" fmla="*/ 342801 w 603786"/>
                    <a:gd name="connsiteY1" fmla="*/ 76296 h 218219"/>
                    <a:gd name="connsiteX2" fmla="*/ 603786 w 603786"/>
                    <a:gd name="connsiteY2" fmla="*/ 218219 h 218219"/>
                    <a:gd name="connsiteX3" fmla="*/ 584736 w 603786"/>
                    <a:gd name="connsiteY3" fmla="*/ 208694 h 218219"/>
                    <a:gd name="connsiteX4" fmla="*/ 323751 w 603786"/>
                    <a:gd name="connsiteY4" fmla="*/ 66771 h 218219"/>
                    <a:gd name="connsiteX5" fmla="*/ 0 w 603786"/>
                    <a:gd name="connsiteY5" fmla="*/ 0 h 218219"/>
                    <a:gd name="connsiteX6" fmla="*/ 100965 w 603786"/>
                    <a:gd name="connsiteY6" fmla="*/ 2857 h 218219"/>
                    <a:gd name="connsiteX7" fmla="*/ 102772 w 603786"/>
                    <a:gd name="connsiteY7" fmla="*/ 3833 h 218219"/>
                    <a:gd name="connsiteX8" fmla="*/ 214213 w 603786"/>
                    <a:gd name="connsiteY8" fmla="*/ 22860 h 218219"/>
                    <a:gd name="connsiteX9" fmla="*/ 323751 w 603786"/>
                    <a:gd name="connsiteY9" fmla="*/ 66772 h 218219"/>
                    <a:gd name="connsiteX10" fmla="*/ 584736 w 603786"/>
                    <a:gd name="connsiteY10" fmla="*/ 208695 h 218219"/>
                    <a:gd name="connsiteX11" fmla="*/ 475198 w 603786"/>
                    <a:gd name="connsiteY11" fmla="*/ 168690 h 218219"/>
                    <a:gd name="connsiteX12" fmla="*/ 464489 w 603786"/>
                    <a:gd name="connsiteY12" fmla="*/ 162866 h 218219"/>
                    <a:gd name="connsiteX13" fmla="*/ 358041 w 603786"/>
                    <a:gd name="connsiteY13" fmla="*/ 143827 h 218219"/>
                    <a:gd name="connsiteX14" fmla="*/ 357901 w 603786"/>
                    <a:gd name="connsiteY14" fmla="*/ 143751 h 218219"/>
                    <a:gd name="connsiteX15" fmla="*/ 260033 w 603786"/>
                    <a:gd name="connsiteY15" fmla="*/ 141922 h 218219"/>
                    <a:gd name="connsiteX16" fmla="*/ 0 w 603786"/>
                    <a:gd name="connsiteY16" fmla="*/ 0 h 218219"/>
                    <a:gd name="connsiteX0" fmla="*/ 323751 w 603786"/>
                    <a:gd name="connsiteY0" fmla="*/ 66771 h 218219"/>
                    <a:gd name="connsiteX1" fmla="*/ 603786 w 603786"/>
                    <a:gd name="connsiteY1" fmla="*/ 218219 h 218219"/>
                    <a:gd name="connsiteX2" fmla="*/ 584736 w 603786"/>
                    <a:gd name="connsiteY2" fmla="*/ 208694 h 218219"/>
                    <a:gd name="connsiteX3" fmla="*/ 323751 w 603786"/>
                    <a:gd name="connsiteY3" fmla="*/ 66771 h 218219"/>
                    <a:gd name="connsiteX4" fmla="*/ 0 w 603786"/>
                    <a:gd name="connsiteY4" fmla="*/ 0 h 218219"/>
                    <a:gd name="connsiteX5" fmla="*/ 100965 w 603786"/>
                    <a:gd name="connsiteY5" fmla="*/ 2857 h 218219"/>
                    <a:gd name="connsiteX6" fmla="*/ 102772 w 603786"/>
                    <a:gd name="connsiteY6" fmla="*/ 3833 h 218219"/>
                    <a:gd name="connsiteX7" fmla="*/ 214213 w 603786"/>
                    <a:gd name="connsiteY7" fmla="*/ 22860 h 218219"/>
                    <a:gd name="connsiteX8" fmla="*/ 323751 w 603786"/>
                    <a:gd name="connsiteY8" fmla="*/ 66772 h 218219"/>
                    <a:gd name="connsiteX9" fmla="*/ 584736 w 603786"/>
                    <a:gd name="connsiteY9" fmla="*/ 208695 h 218219"/>
                    <a:gd name="connsiteX10" fmla="*/ 475198 w 603786"/>
                    <a:gd name="connsiteY10" fmla="*/ 168690 h 218219"/>
                    <a:gd name="connsiteX11" fmla="*/ 464489 w 603786"/>
                    <a:gd name="connsiteY11" fmla="*/ 162866 h 218219"/>
                    <a:gd name="connsiteX12" fmla="*/ 358041 w 603786"/>
                    <a:gd name="connsiteY12" fmla="*/ 143827 h 218219"/>
                    <a:gd name="connsiteX13" fmla="*/ 357901 w 603786"/>
                    <a:gd name="connsiteY13" fmla="*/ 143751 h 218219"/>
                    <a:gd name="connsiteX14" fmla="*/ 260033 w 603786"/>
                    <a:gd name="connsiteY14" fmla="*/ 141922 h 218219"/>
                    <a:gd name="connsiteX15" fmla="*/ 0 w 603786"/>
                    <a:gd name="connsiteY15" fmla="*/ 0 h 218219"/>
                    <a:gd name="connsiteX0" fmla="*/ 323751 w 584736"/>
                    <a:gd name="connsiteY0" fmla="*/ 66771 h 208695"/>
                    <a:gd name="connsiteX1" fmla="*/ 584736 w 584736"/>
                    <a:gd name="connsiteY1" fmla="*/ 208694 h 208695"/>
                    <a:gd name="connsiteX2" fmla="*/ 323751 w 584736"/>
                    <a:gd name="connsiteY2" fmla="*/ 66771 h 208695"/>
                    <a:gd name="connsiteX3" fmla="*/ 0 w 584736"/>
                    <a:gd name="connsiteY3" fmla="*/ 0 h 208695"/>
                    <a:gd name="connsiteX4" fmla="*/ 100965 w 584736"/>
                    <a:gd name="connsiteY4" fmla="*/ 2857 h 208695"/>
                    <a:gd name="connsiteX5" fmla="*/ 102772 w 584736"/>
                    <a:gd name="connsiteY5" fmla="*/ 3833 h 208695"/>
                    <a:gd name="connsiteX6" fmla="*/ 214213 w 584736"/>
                    <a:gd name="connsiteY6" fmla="*/ 22860 h 208695"/>
                    <a:gd name="connsiteX7" fmla="*/ 323751 w 584736"/>
                    <a:gd name="connsiteY7" fmla="*/ 66772 h 208695"/>
                    <a:gd name="connsiteX8" fmla="*/ 584736 w 584736"/>
                    <a:gd name="connsiteY8" fmla="*/ 208695 h 208695"/>
                    <a:gd name="connsiteX9" fmla="*/ 475198 w 584736"/>
                    <a:gd name="connsiteY9" fmla="*/ 168690 h 208695"/>
                    <a:gd name="connsiteX10" fmla="*/ 464489 w 584736"/>
                    <a:gd name="connsiteY10" fmla="*/ 162866 h 208695"/>
                    <a:gd name="connsiteX11" fmla="*/ 358041 w 584736"/>
                    <a:gd name="connsiteY11" fmla="*/ 143827 h 208695"/>
                    <a:gd name="connsiteX12" fmla="*/ 357901 w 584736"/>
                    <a:gd name="connsiteY12" fmla="*/ 143751 h 208695"/>
                    <a:gd name="connsiteX13" fmla="*/ 260033 w 584736"/>
                    <a:gd name="connsiteY13" fmla="*/ 141922 h 208695"/>
                    <a:gd name="connsiteX14" fmla="*/ 0 w 584736"/>
                    <a:gd name="connsiteY14" fmla="*/ 0 h 208695"/>
                    <a:gd name="connsiteX0" fmla="*/ 323751 w 615997"/>
                    <a:gd name="connsiteY0" fmla="*/ 66771 h 216510"/>
                    <a:gd name="connsiteX1" fmla="*/ 584736 w 615997"/>
                    <a:gd name="connsiteY1" fmla="*/ 208694 h 216510"/>
                    <a:gd name="connsiteX2" fmla="*/ 323751 w 615997"/>
                    <a:gd name="connsiteY2" fmla="*/ 66771 h 216510"/>
                    <a:gd name="connsiteX3" fmla="*/ 0 w 615997"/>
                    <a:gd name="connsiteY3" fmla="*/ 0 h 216510"/>
                    <a:gd name="connsiteX4" fmla="*/ 100965 w 615997"/>
                    <a:gd name="connsiteY4" fmla="*/ 2857 h 216510"/>
                    <a:gd name="connsiteX5" fmla="*/ 102772 w 615997"/>
                    <a:gd name="connsiteY5" fmla="*/ 3833 h 216510"/>
                    <a:gd name="connsiteX6" fmla="*/ 214213 w 615997"/>
                    <a:gd name="connsiteY6" fmla="*/ 22860 h 216510"/>
                    <a:gd name="connsiteX7" fmla="*/ 323751 w 615997"/>
                    <a:gd name="connsiteY7" fmla="*/ 66772 h 216510"/>
                    <a:gd name="connsiteX8" fmla="*/ 615997 w 615997"/>
                    <a:gd name="connsiteY8" fmla="*/ 216510 h 216510"/>
                    <a:gd name="connsiteX9" fmla="*/ 475198 w 615997"/>
                    <a:gd name="connsiteY9" fmla="*/ 168690 h 216510"/>
                    <a:gd name="connsiteX10" fmla="*/ 464489 w 615997"/>
                    <a:gd name="connsiteY10" fmla="*/ 162866 h 216510"/>
                    <a:gd name="connsiteX11" fmla="*/ 358041 w 615997"/>
                    <a:gd name="connsiteY11" fmla="*/ 143827 h 216510"/>
                    <a:gd name="connsiteX12" fmla="*/ 357901 w 615997"/>
                    <a:gd name="connsiteY12" fmla="*/ 143751 h 216510"/>
                    <a:gd name="connsiteX13" fmla="*/ 260033 w 615997"/>
                    <a:gd name="connsiteY13" fmla="*/ 141922 h 216510"/>
                    <a:gd name="connsiteX14" fmla="*/ 0 w 615997"/>
                    <a:gd name="connsiteY14" fmla="*/ 0 h 216510"/>
                    <a:gd name="connsiteX0" fmla="*/ 323751 w 618767"/>
                    <a:gd name="connsiteY0" fmla="*/ 66771 h 219303"/>
                    <a:gd name="connsiteX1" fmla="*/ 584736 w 618767"/>
                    <a:gd name="connsiteY1" fmla="*/ 208694 h 219303"/>
                    <a:gd name="connsiteX2" fmla="*/ 323751 w 618767"/>
                    <a:gd name="connsiteY2" fmla="*/ 66771 h 219303"/>
                    <a:gd name="connsiteX3" fmla="*/ 0 w 618767"/>
                    <a:gd name="connsiteY3" fmla="*/ 0 h 219303"/>
                    <a:gd name="connsiteX4" fmla="*/ 100965 w 618767"/>
                    <a:gd name="connsiteY4" fmla="*/ 2857 h 219303"/>
                    <a:gd name="connsiteX5" fmla="*/ 102772 w 618767"/>
                    <a:gd name="connsiteY5" fmla="*/ 3833 h 219303"/>
                    <a:gd name="connsiteX6" fmla="*/ 214213 w 618767"/>
                    <a:gd name="connsiteY6" fmla="*/ 22860 h 219303"/>
                    <a:gd name="connsiteX7" fmla="*/ 323751 w 618767"/>
                    <a:gd name="connsiteY7" fmla="*/ 66772 h 219303"/>
                    <a:gd name="connsiteX8" fmla="*/ 615997 w 618767"/>
                    <a:gd name="connsiteY8" fmla="*/ 216510 h 219303"/>
                    <a:gd name="connsiteX9" fmla="*/ 464489 w 618767"/>
                    <a:gd name="connsiteY9" fmla="*/ 162866 h 219303"/>
                    <a:gd name="connsiteX10" fmla="*/ 358041 w 618767"/>
                    <a:gd name="connsiteY10" fmla="*/ 143827 h 219303"/>
                    <a:gd name="connsiteX11" fmla="*/ 357901 w 618767"/>
                    <a:gd name="connsiteY11" fmla="*/ 143751 h 219303"/>
                    <a:gd name="connsiteX12" fmla="*/ 260033 w 618767"/>
                    <a:gd name="connsiteY12" fmla="*/ 141922 h 219303"/>
                    <a:gd name="connsiteX13" fmla="*/ 0 w 618767"/>
                    <a:gd name="connsiteY13" fmla="*/ 0 h 219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18767" h="219303">
                      <a:moveTo>
                        <a:pt x="323751" y="66771"/>
                      </a:moveTo>
                      <a:lnTo>
                        <a:pt x="584736" y="208694"/>
                      </a:lnTo>
                      <a:lnTo>
                        <a:pt x="323751" y="66771"/>
                      </a:lnTo>
                      <a:close/>
                      <a:moveTo>
                        <a:pt x="0" y="0"/>
                      </a:moveTo>
                      <a:lnTo>
                        <a:pt x="100965" y="2857"/>
                      </a:lnTo>
                      <a:lnTo>
                        <a:pt x="102772" y="3833"/>
                      </a:lnTo>
                      <a:lnTo>
                        <a:pt x="214213" y="22860"/>
                      </a:lnTo>
                      <a:lnTo>
                        <a:pt x="323751" y="66772"/>
                      </a:lnTo>
                      <a:lnTo>
                        <a:pt x="615997" y="216510"/>
                      </a:lnTo>
                      <a:cubicBezTo>
                        <a:pt x="639453" y="232526"/>
                        <a:pt x="507482" y="174980"/>
                        <a:pt x="464489" y="162866"/>
                      </a:cubicBezTo>
                      <a:lnTo>
                        <a:pt x="358041" y="143827"/>
                      </a:lnTo>
                      <a:cubicBezTo>
                        <a:pt x="357994" y="143802"/>
                        <a:pt x="357948" y="143776"/>
                        <a:pt x="357901" y="143751"/>
                      </a:cubicBezTo>
                      <a:lnTo>
                        <a:pt x="260033" y="1419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37" name="Freeform: Shape 112">
                  <a:extLst/>
                </p:cNvPr>
                <p:cNvSpPr/>
                <p:nvPr/>
              </p:nvSpPr>
              <p:spPr>
                <a:xfrm>
                  <a:off x="2709948" y="2277720"/>
                  <a:ext cx="257175" cy="1066800"/>
                </a:xfrm>
                <a:custGeom>
                  <a:avLst/>
                  <a:gdLst>
                    <a:gd name="connsiteX0" fmla="*/ 260033 w 257175"/>
                    <a:gd name="connsiteY0" fmla="*/ 1070610 h 1066800"/>
                    <a:gd name="connsiteX1" fmla="*/ 0 w 257175"/>
                    <a:gd name="connsiteY1" fmla="*/ 929640 h 1066800"/>
                    <a:gd name="connsiteX2" fmla="*/ 1905 w 257175"/>
                    <a:gd name="connsiteY2" fmla="*/ 0 h 1066800"/>
                    <a:gd name="connsiteX3" fmla="*/ 261938 w 257175"/>
                    <a:gd name="connsiteY3" fmla="*/ 141922 h 1066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7175" h="1066800">
                      <a:moveTo>
                        <a:pt x="260033" y="1070610"/>
                      </a:moveTo>
                      <a:lnTo>
                        <a:pt x="0" y="929640"/>
                      </a:lnTo>
                      <a:lnTo>
                        <a:pt x="1905" y="0"/>
                      </a:lnTo>
                      <a:lnTo>
                        <a:pt x="261938" y="14192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38" name="Freeform: Shape 113">
                  <a:extLst/>
                </p:cNvPr>
                <p:cNvSpPr/>
                <p:nvPr/>
              </p:nvSpPr>
              <p:spPr>
                <a:xfrm>
                  <a:off x="2708898" y="1772713"/>
                  <a:ext cx="521969" cy="178118"/>
                </a:xfrm>
                <a:custGeom>
                  <a:avLst/>
                  <a:gdLst>
                    <a:gd name="connsiteX0" fmla="*/ 230505 w 521970"/>
                    <a:gd name="connsiteY0" fmla="*/ 2858 h 178118"/>
                    <a:gd name="connsiteX1" fmla="*/ 490537 w 521970"/>
                    <a:gd name="connsiteY1" fmla="*/ 144781 h 178118"/>
                    <a:gd name="connsiteX2" fmla="*/ 302895 w 521970"/>
                    <a:gd name="connsiteY2" fmla="*/ 172403 h 178118"/>
                    <a:gd name="connsiteX3" fmla="*/ 260032 w 521970"/>
                    <a:gd name="connsiteY3" fmla="*/ 178118 h 178118"/>
                    <a:gd name="connsiteX4" fmla="*/ 0 w 521970"/>
                    <a:gd name="connsiteY4" fmla="*/ 37148 h 178118"/>
                    <a:gd name="connsiteX5" fmla="*/ 41910 w 521970"/>
                    <a:gd name="connsiteY5" fmla="*/ 30480 h 178118"/>
                    <a:gd name="connsiteX6" fmla="*/ 41912 w 521970"/>
                    <a:gd name="connsiteY6" fmla="*/ 30481 h 178118"/>
                    <a:gd name="connsiteX7" fmla="*/ 260985 w 521970"/>
                    <a:gd name="connsiteY7" fmla="*/ 0 h 178118"/>
                    <a:gd name="connsiteX8" fmla="*/ 521970 w 521970"/>
                    <a:gd name="connsiteY8" fmla="*/ 141923 h 178118"/>
                    <a:gd name="connsiteX9" fmla="*/ 490537 w 521970"/>
                    <a:gd name="connsiteY9" fmla="*/ 144780 h 178118"/>
                    <a:gd name="connsiteX10" fmla="*/ 230505 w 521970"/>
                    <a:gd name="connsiteY10" fmla="*/ 2858 h 1781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1970" h="178118">
                      <a:moveTo>
                        <a:pt x="230505" y="2858"/>
                      </a:moveTo>
                      <a:lnTo>
                        <a:pt x="490537" y="144781"/>
                      </a:lnTo>
                      <a:lnTo>
                        <a:pt x="302895" y="172403"/>
                      </a:lnTo>
                      <a:lnTo>
                        <a:pt x="260032" y="178118"/>
                      </a:lnTo>
                      <a:lnTo>
                        <a:pt x="0" y="37148"/>
                      </a:lnTo>
                      <a:lnTo>
                        <a:pt x="41910" y="30480"/>
                      </a:lnTo>
                      <a:lnTo>
                        <a:pt x="41912" y="30481"/>
                      </a:lnTo>
                      <a:close/>
                      <a:moveTo>
                        <a:pt x="260985" y="0"/>
                      </a:moveTo>
                      <a:lnTo>
                        <a:pt x="521970" y="141923"/>
                      </a:lnTo>
                      <a:lnTo>
                        <a:pt x="490537" y="144780"/>
                      </a:lnTo>
                      <a:lnTo>
                        <a:pt x="230505" y="285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sp>
            <p:nvSpPr>
              <p:cNvPr id="22" name="Freeform: Shape 97">
                <a:extLst/>
              </p:cNvPr>
              <p:cNvSpPr/>
              <p:nvPr/>
            </p:nvSpPr>
            <p:spPr>
              <a:xfrm>
                <a:off x="2233139" y="1911655"/>
                <a:ext cx="1713967" cy="3502550"/>
              </a:xfrm>
              <a:custGeom>
                <a:avLst/>
                <a:gdLst>
                  <a:gd name="connsiteX0" fmla="*/ 1669733 w 1714500"/>
                  <a:gd name="connsiteY0" fmla="*/ 1870710 h 3505200"/>
                  <a:gd name="connsiteX1" fmla="*/ 1720215 w 1714500"/>
                  <a:gd name="connsiteY1" fmla="*/ 2166938 h 3505200"/>
                  <a:gd name="connsiteX2" fmla="*/ 1507808 w 1714500"/>
                  <a:gd name="connsiteY2" fmla="*/ 2795588 h 3505200"/>
                  <a:gd name="connsiteX3" fmla="*/ 1121093 w 1714500"/>
                  <a:gd name="connsiteY3" fmla="*/ 3084195 h 3505200"/>
                  <a:gd name="connsiteX4" fmla="*/ 991553 w 1714500"/>
                  <a:gd name="connsiteY4" fmla="*/ 3120390 h 3505200"/>
                  <a:gd name="connsiteX5" fmla="*/ 990600 w 1714500"/>
                  <a:gd name="connsiteY5" fmla="*/ 3466148 h 3505200"/>
                  <a:gd name="connsiteX6" fmla="*/ 960120 w 1714500"/>
                  <a:gd name="connsiteY6" fmla="*/ 3470910 h 3505200"/>
                  <a:gd name="connsiteX7" fmla="*/ 772478 w 1714500"/>
                  <a:gd name="connsiteY7" fmla="*/ 3505200 h 3505200"/>
                  <a:gd name="connsiteX8" fmla="*/ 729615 w 1714500"/>
                  <a:gd name="connsiteY8" fmla="*/ 3503295 h 3505200"/>
                  <a:gd name="connsiteX9" fmla="*/ 730568 w 1714500"/>
                  <a:gd name="connsiteY9" fmla="*/ 3158490 h 3505200"/>
                  <a:gd name="connsiteX10" fmla="*/ 659130 w 1714500"/>
                  <a:gd name="connsiteY10" fmla="*/ 3156585 h 3505200"/>
                  <a:gd name="connsiteX11" fmla="*/ 383858 w 1714500"/>
                  <a:gd name="connsiteY11" fmla="*/ 3098483 h 3505200"/>
                  <a:gd name="connsiteX12" fmla="*/ 125730 w 1714500"/>
                  <a:gd name="connsiteY12" fmla="*/ 2865120 h 3505200"/>
                  <a:gd name="connsiteX13" fmla="*/ 0 w 1714500"/>
                  <a:gd name="connsiteY13" fmla="*/ 2427923 h 3505200"/>
                  <a:gd name="connsiteX14" fmla="*/ 320993 w 1714500"/>
                  <a:gd name="connsiteY14" fmla="*/ 2317433 h 3505200"/>
                  <a:gd name="connsiteX15" fmla="*/ 451485 w 1714500"/>
                  <a:gd name="connsiteY15" fmla="*/ 2707958 h 3505200"/>
                  <a:gd name="connsiteX16" fmla="*/ 682943 w 1714500"/>
                  <a:gd name="connsiteY16" fmla="*/ 2860358 h 3505200"/>
                  <a:gd name="connsiteX17" fmla="*/ 730568 w 1714500"/>
                  <a:gd name="connsiteY17" fmla="*/ 2864168 h 3505200"/>
                  <a:gd name="connsiteX18" fmla="*/ 732473 w 1714500"/>
                  <a:gd name="connsiteY18" fmla="*/ 1761173 h 3505200"/>
                  <a:gd name="connsiteX19" fmla="*/ 576263 w 1714500"/>
                  <a:gd name="connsiteY19" fmla="*/ 1735455 h 3505200"/>
                  <a:gd name="connsiteX20" fmla="*/ 372428 w 1714500"/>
                  <a:gd name="connsiteY20" fmla="*/ 1660208 h 3505200"/>
                  <a:gd name="connsiteX21" fmla="*/ 138113 w 1714500"/>
                  <a:gd name="connsiteY21" fmla="*/ 1438275 h 3505200"/>
                  <a:gd name="connsiteX22" fmla="*/ 56198 w 1714500"/>
                  <a:gd name="connsiteY22" fmla="*/ 1079183 h 3505200"/>
                  <a:gd name="connsiteX23" fmla="*/ 298133 w 1714500"/>
                  <a:gd name="connsiteY23" fmla="*/ 448628 h 3505200"/>
                  <a:gd name="connsiteX24" fmla="*/ 628650 w 1714500"/>
                  <a:gd name="connsiteY24" fmla="*/ 239077 h 3505200"/>
                  <a:gd name="connsiteX25" fmla="*/ 735330 w 1714500"/>
                  <a:gd name="connsiteY25" fmla="*/ 206693 h 3505200"/>
                  <a:gd name="connsiteX26" fmla="*/ 735330 w 1714500"/>
                  <a:gd name="connsiteY26" fmla="*/ 36195 h 3505200"/>
                  <a:gd name="connsiteX27" fmla="*/ 778193 w 1714500"/>
                  <a:gd name="connsiteY27" fmla="*/ 30480 h 3505200"/>
                  <a:gd name="connsiteX28" fmla="*/ 965835 w 1714500"/>
                  <a:gd name="connsiteY28" fmla="*/ 2858 h 3505200"/>
                  <a:gd name="connsiteX29" fmla="*/ 996315 w 1714500"/>
                  <a:gd name="connsiteY29" fmla="*/ 0 h 3505200"/>
                  <a:gd name="connsiteX30" fmla="*/ 996315 w 1714500"/>
                  <a:gd name="connsiteY30" fmla="*/ 168593 h 3505200"/>
                  <a:gd name="connsiteX31" fmla="*/ 1097280 w 1714500"/>
                  <a:gd name="connsiteY31" fmla="*/ 171450 h 3505200"/>
                  <a:gd name="connsiteX32" fmla="*/ 1406843 w 1714500"/>
                  <a:gd name="connsiteY32" fmla="*/ 282893 h 3505200"/>
                  <a:gd name="connsiteX33" fmla="*/ 1657350 w 1714500"/>
                  <a:gd name="connsiteY33" fmla="*/ 763905 h 3505200"/>
                  <a:gd name="connsiteX34" fmla="*/ 1326833 w 1714500"/>
                  <a:gd name="connsiteY34" fmla="*/ 863918 h 3505200"/>
                  <a:gd name="connsiteX35" fmla="*/ 1209675 w 1714500"/>
                  <a:gd name="connsiteY35" fmla="*/ 568643 h 3505200"/>
                  <a:gd name="connsiteX36" fmla="*/ 1038225 w 1714500"/>
                  <a:gd name="connsiteY36" fmla="*/ 471488 h 3505200"/>
                  <a:gd name="connsiteX37" fmla="*/ 995363 w 1714500"/>
                  <a:gd name="connsiteY37" fmla="*/ 464820 h 3505200"/>
                  <a:gd name="connsiteX38" fmla="*/ 993458 w 1714500"/>
                  <a:gd name="connsiteY38" fmla="*/ 1460183 h 3505200"/>
                  <a:gd name="connsiteX39" fmla="*/ 1073468 w 1714500"/>
                  <a:gd name="connsiteY39" fmla="*/ 1471613 h 3505200"/>
                  <a:gd name="connsiteX40" fmla="*/ 1282065 w 1714500"/>
                  <a:gd name="connsiteY40" fmla="*/ 1513523 h 3505200"/>
                  <a:gd name="connsiteX41" fmla="*/ 1524953 w 1714500"/>
                  <a:gd name="connsiteY41" fmla="*/ 1651635 h 3505200"/>
                  <a:gd name="connsiteX42" fmla="*/ 1669733 w 1714500"/>
                  <a:gd name="connsiteY42" fmla="*/ 1870710 h 3505200"/>
                  <a:gd name="connsiteX43" fmla="*/ 1268730 w 1714500"/>
                  <a:gd name="connsiteY43" fmla="*/ 2624138 h 3505200"/>
                  <a:gd name="connsiteX44" fmla="*/ 1390650 w 1714500"/>
                  <a:gd name="connsiteY44" fmla="*/ 2236470 h 3505200"/>
                  <a:gd name="connsiteX45" fmla="*/ 1304925 w 1714500"/>
                  <a:gd name="connsiteY45" fmla="*/ 1945958 h 3505200"/>
                  <a:gd name="connsiteX46" fmla="*/ 1080135 w 1714500"/>
                  <a:gd name="connsiteY46" fmla="*/ 1820228 h 3505200"/>
                  <a:gd name="connsiteX47" fmla="*/ 992505 w 1714500"/>
                  <a:gd name="connsiteY47" fmla="*/ 1798320 h 3505200"/>
                  <a:gd name="connsiteX48" fmla="*/ 990600 w 1714500"/>
                  <a:gd name="connsiteY48" fmla="*/ 2830830 h 3505200"/>
                  <a:gd name="connsiteX49" fmla="*/ 1048703 w 1714500"/>
                  <a:gd name="connsiteY49" fmla="*/ 2808923 h 3505200"/>
                  <a:gd name="connsiteX50" fmla="*/ 1268730 w 1714500"/>
                  <a:gd name="connsiteY50" fmla="*/ 2624138 h 3505200"/>
                  <a:gd name="connsiteX51" fmla="*/ 732473 w 1714500"/>
                  <a:gd name="connsiteY51" fmla="*/ 1425893 h 3505200"/>
                  <a:gd name="connsiteX52" fmla="*/ 734378 w 1714500"/>
                  <a:gd name="connsiteY52" fmla="*/ 497205 h 3505200"/>
                  <a:gd name="connsiteX53" fmla="*/ 688658 w 1714500"/>
                  <a:gd name="connsiteY53" fmla="*/ 514350 h 3505200"/>
                  <a:gd name="connsiteX54" fmla="*/ 482917 w 1714500"/>
                  <a:gd name="connsiteY54" fmla="*/ 682943 h 3505200"/>
                  <a:gd name="connsiteX55" fmla="*/ 375285 w 1714500"/>
                  <a:gd name="connsiteY55" fmla="*/ 1006793 h 3505200"/>
                  <a:gd name="connsiteX56" fmla="*/ 465773 w 1714500"/>
                  <a:gd name="connsiteY56" fmla="*/ 1289685 h 3505200"/>
                  <a:gd name="connsiteX57" fmla="*/ 674370 w 1714500"/>
                  <a:gd name="connsiteY57" fmla="*/ 1411605 h 3505200"/>
                  <a:gd name="connsiteX58" fmla="*/ 732473 w 1714500"/>
                  <a:gd name="connsiteY58" fmla="*/ 1425893 h 3505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714500" h="3505200">
                    <a:moveTo>
                      <a:pt x="1669733" y="1870710"/>
                    </a:moveTo>
                    <a:cubicBezTo>
                      <a:pt x="1703070" y="1959293"/>
                      <a:pt x="1720215" y="2058353"/>
                      <a:pt x="1720215" y="2166938"/>
                    </a:cubicBezTo>
                    <a:cubicBezTo>
                      <a:pt x="1720215" y="2406015"/>
                      <a:pt x="1648778" y="2615565"/>
                      <a:pt x="1507808" y="2795588"/>
                    </a:cubicBezTo>
                    <a:cubicBezTo>
                      <a:pt x="1402080" y="2930843"/>
                      <a:pt x="1273493" y="3027045"/>
                      <a:pt x="1121093" y="3084195"/>
                    </a:cubicBezTo>
                    <a:lnTo>
                      <a:pt x="991553" y="3120390"/>
                    </a:lnTo>
                    <a:lnTo>
                      <a:pt x="990600" y="3466148"/>
                    </a:lnTo>
                    <a:lnTo>
                      <a:pt x="960120" y="3470910"/>
                    </a:lnTo>
                    <a:lnTo>
                      <a:pt x="772478" y="3505200"/>
                    </a:lnTo>
                    <a:lnTo>
                      <a:pt x="729615" y="3503295"/>
                    </a:lnTo>
                    <a:lnTo>
                      <a:pt x="730568" y="3158490"/>
                    </a:lnTo>
                    <a:lnTo>
                      <a:pt x="659130" y="3156585"/>
                    </a:lnTo>
                    <a:cubicBezTo>
                      <a:pt x="550545" y="3148965"/>
                      <a:pt x="459105" y="3129915"/>
                      <a:pt x="383858" y="3098483"/>
                    </a:cubicBezTo>
                    <a:cubicBezTo>
                      <a:pt x="283845" y="3056573"/>
                      <a:pt x="198120" y="2979420"/>
                      <a:pt x="125730" y="2865120"/>
                    </a:cubicBezTo>
                    <a:cubicBezTo>
                      <a:pt x="53340" y="2750820"/>
                      <a:pt x="11430" y="2606040"/>
                      <a:pt x="0" y="2427923"/>
                    </a:cubicBezTo>
                    <a:lnTo>
                      <a:pt x="320993" y="2317433"/>
                    </a:lnTo>
                    <a:cubicBezTo>
                      <a:pt x="345758" y="2499360"/>
                      <a:pt x="388620" y="2629853"/>
                      <a:pt x="451485" y="2707958"/>
                    </a:cubicBezTo>
                    <a:cubicBezTo>
                      <a:pt x="519113" y="2790825"/>
                      <a:pt x="596265" y="2841308"/>
                      <a:pt x="682943" y="2860358"/>
                    </a:cubicBezTo>
                    <a:lnTo>
                      <a:pt x="730568" y="2864168"/>
                    </a:lnTo>
                    <a:lnTo>
                      <a:pt x="732473" y="1761173"/>
                    </a:lnTo>
                    <a:lnTo>
                      <a:pt x="576263" y="1735455"/>
                    </a:lnTo>
                    <a:cubicBezTo>
                      <a:pt x="509588" y="1717358"/>
                      <a:pt x="441008" y="1692593"/>
                      <a:pt x="372428" y="1660208"/>
                    </a:cubicBezTo>
                    <a:cubicBezTo>
                      <a:pt x="270510" y="1612583"/>
                      <a:pt x="192405" y="1539240"/>
                      <a:pt x="138113" y="1438275"/>
                    </a:cubicBezTo>
                    <a:cubicBezTo>
                      <a:pt x="82868" y="1337310"/>
                      <a:pt x="56198" y="1217295"/>
                      <a:pt x="56198" y="1079183"/>
                    </a:cubicBezTo>
                    <a:cubicBezTo>
                      <a:pt x="56198" y="833438"/>
                      <a:pt x="137160" y="622935"/>
                      <a:pt x="298133" y="448628"/>
                    </a:cubicBezTo>
                    <a:cubicBezTo>
                      <a:pt x="379095" y="360998"/>
                      <a:pt x="488633" y="290513"/>
                      <a:pt x="628650" y="239077"/>
                    </a:cubicBezTo>
                    <a:lnTo>
                      <a:pt x="735330" y="206693"/>
                    </a:lnTo>
                    <a:lnTo>
                      <a:pt x="735330" y="36195"/>
                    </a:lnTo>
                    <a:lnTo>
                      <a:pt x="778193" y="30480"/>
                    </a:lnTo>
                    <a:lnTo>
                      <a:pt x="965835" y="2858"/>
                    </a:lnTo>
                    <a:lnTo>
                      <a:pt x="996315" y="0"/>
                    </a:lnTo>
                    <a:lnTo>
                      <a:pt x="996315" y="168593"/>
                    </a:lnTo>
                    <a:lnTo>
                      <a:pt x="1097280" y="171450"/>
                    </a:lnTo>
                    <a:cubicBezTo>
                      <a:pt x="1222058" y="182880"/>
                      <a:pt x="1324928" y="220027"/>
                      <a:pt x="1406843" y="282893"/>
                    </a:cubicBezTo>
                    <a:cubicBezTo>
                      <a:pt x="1545908" y="388620"/>
                      <a:pt x="1629728" y="548640"/>
                      <a:pt x="1657350" y="763905"/>
                    </a:cubicBezTo>
                    <a:lnTo>
                      <a:pt x="1326833" y="863918"/>
                    </a:lnTo>
                    <a:cubicBezTo>
                      <a:pt x="1307783" y="730568"/>
                      <a:pt x="1268730" y="632460"/>
                      <a:pt x="1209675" y="568643"/>
                    </a:cubicBezTo>
                    <a:cubicBezTo>
                      <a:pt x="1164908" y="521017"/>
                      <a:pt x="1107758" y="488633"/>
                      <a:pt x="1038225" y="471488"/>
                    </a:cubicBezTo>
                    <a:lnTo>
                      <a:pt x="995363" y="464820"/>
                    </a:lnTo>
                    <a:lnTo>
                      <a:pt x="993458" y="1460183"/>
                    </a:lnTo>
                    <a:lnTo>
                      <a:pt x="1073468" y="1471613"/>
                    </a:lnTo>
                    <a:cubicBezTo>
                      <a:pt x="1173480" y="1486853"/>
                      <a:pt x="1243013" y="1500188"/>
                      <a:pt x="1282065" y="1513523"/>
                    </a:cubicBezTo>
                    <a:cubicBezTo>
                      <a:pt x="1381125" y="1546860"/>
                      <a:pt x="1462088" y="1592580"/>
                      <a:pt x="1524953" y="1651635"/>
                    </a:cubicBezTo>
                    <a:cubicBezTo>
                      <a:pt x="1587818" y="1708785"/>
                      <a:pt x="1635443" y="1782128"/>
                      <a:pt x="1669733" y="1870710"/>
                    </a:cubicBezTo>
                    <a:close/>
                    <a:moveTo>
                      <a:pt x="1268730" y="2624138"/>
                    </a:moveTo>
                    <a:cubicBezTo>
                      <a:pt x="1349693" y="2512695"/>
                      <a:pt x="1390650" y="2384108"/>
                      <a:pt x="1390650" y="2236470"/>
                    </a:cubicBezTo>
                    <a:cubicBezTo>
                      <a:pt x="1390650" y="2110740"/>
                      <a:pt x="1362075" y="2014538"/>
                      <a:pt x="1304925" y="1945958"/>
                    </a:cubicBezTo>
                    <a:cubicBezTo>
                      <a:pt x="1262063" y="1894523"/>
                      <a:pt x="1186815" y="1852613"/>
                      <a:pt x="1080135" y="1820228"/>
                    </a:cubicBezTo>
                    <a:lnTo>
                      <a:pt x="992505" y="1798320"/>
                    </a:lnTo>
                    <a:lnTo>
                      <a:pt x="990600" y="2830830"/>
                    </a:lnTo>
                    <a:lnTo>
                      <a:pt x="1048703" y="2808923"/>
                    </a:lnTo>
                    <a:cubicBezTo>
                      <a:pt x="1135380" y="2768918"/>
                      <a:pt x="1207770" y="2707005"/>
                      <a:pt x="1268730" y="2624138"/>
                    </a:cubicBezTo>
                    <a:moveTo>
                      <a:pt x="732473" y="1425893"/>
                    </a:moveTo>
                    <a:lnTo>
                      <a:pt x="734378" y="497205"/>
                    </a:lnTo>
                    <a:lnTo>
                      <a:pt x="688658" y="514350"/>
                    </a:lnTo>
                    <a:cubicBezTo>
                      <a:pt x="604838" y="554355"/>
                      <a:pt x="537210" y="609600"/>
                      <a:pt x="482917" y="682943"/>
                    </a:cubicBezTo>
                    <a:cubicBezTo>
                      <a:pt x="411480" y="780098"/>
                      <a:pt x="375285" y="887730"/>
                      <a:pt x="375285" y="1006793"/>
                    </a:cubicBezTo>
                    <a:cubicBezTo>
                      <a:pt x="375285" y="1124903"/>
                      <a:pt x="405765" y="1219200"/>
                      <a:pt x="465773" y="1289685"/>
                    </a:cubicBezTo>
                    <a:cubicBezTo>
                      <a:pt x="511492" y="1343025"/>
                      <a:pt x="581025" y="1383030"/>
                      <a:pt x="674370" y="1411605"/>
                    </a:cubicBezTo>
                    <a:lnTo>
                      <a:pt x="732473" y="1425893"/>
                    </a:lnTo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  <p:grpSp>
            <p:nvGrpSpPr>
              <p:cNvPr id="12397" name="Group 98"/>
              <p:cNvGrpSpPr>
                <a:grpSpLocks/>
              </p:cNvGrpSpPr>
              <p:nvPr/>
            </p:nvGrpSpPr>
            <p:grpSpPr bwMode="auto">
              <a:xfrm>
                <a:off x="1975571" y="1809862"/>
                <a:ext cx="997268" cy="3175718"/>
                <a:chOff x="1975571" y="1809862"/>
                <a:chExt cx="997268" cy="3175718"/>
              </a:xfrm>
            </p:grpSpPr>
            <p:sp>
              <p:nvSpPr>
                <p:cNvPr id="24" name="Freeform: Shape 99">
                  <a:extLst/>
                </p:cNvPr>
                <p:cNvSpPr/>
                <p:nvPr/>
              </p:nvSpPr>
              <p:spPr>
                <a:xfrm>
                  <a:off x="1983495" y="4195767"/>
                  <a:ext cx="596163" cy="789937"/>
                </a:xfrm>
                <a:custGeom>
                  <a:avLst/>
                  <a:gdLst>
                    <a:gd name="connsiteX0" fmla="*/ 601980 w 600075"/>
                    <a:gd name="connsiteY0" fmla="*/ 791528 h 790575"/>
                    <a:gd name="connsiteX1" fmla="*/ 340995 w 600075"/>
                    <a:gd name="connsiteY1" fmla="*/ 649605 h 790575"/>
                    <a:gd name="connsiteX2" fmla="*/ 125730 w 600075"/>
                    <a:gd name="connsiteY2" fmla="*/ 437197 h 790575"/>
                    <a:gd name="connsiteX3" fmla="*/ 0 w 600075"/>
                    <a:gd name="connsiteY3" fmla="*/ 0 h 790575"/>
                    <a:gd name="connsiteX4" fmla="*/ 260985 w 600075"/>
                    <a:gd name="connsiteY4" fmla="*/ 141922 h 790575"/>
                    <a:gd name="connsiteX5" fmla="*/ 386715 w 600075"/>
                    <a:gd name="connsiteY5" fmla="*/ 579120 h 790575"/>
                    <a:gd name="connsiteX6" fmla="*/ 601980 w 600075"/>
                    <a:gd name="connsiteY6" fmla="*/ 791528 h 790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00075" h="790575">
                      <a:moveTo>
                        <a:pt x="601980" y="791528"/>
                      </a:moveTo>
                      <a:lnTo>
                        <a:pt x="340995" y="649605"/>
                      </a:lnTo>
                      <a:cubicBezTo>
                        <a:pt x="259080" y="604838"/>
                        <a:pt x="187643" y="534353"/>
                        <a:pt x="125730" y="437197"/>
                      </a:cubicBezTo>
                      <a:cubicBezTo>
                        <a:pt x="53340" y="323850"/>
                        <a:pt x="11430" y="178118"/>
                        <a:pt x="0" y="0"/>
                      </a:cubicBezTo>
                      <a:lnTo>
                        <a:pt x="260985" y="141922"/>
                      </a:lnTo>
                      <a:cubicBezTo>
                        <a:pt x="272415" y="319088"/>
                        <a:pt x="314325" y="464820"/>
                        <a:pt x="386715" y="579120"/>
                      </a:cubicBezTo>
                      <a:cubicBezTo>
                        <a:pt x="448628" y="676275"/>
                        <a:pt x="520065" y="747713"/>
                        <a:pt x="601980" y="791528"/>
                      </a:cubicBezTo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5" name="Freeform: Shape 100">
                  <a:extLst/>
                </p:cNvPr>
                <p:cNvSpPr/>
                <p:nvPr/>
              </p:nvSpPr>
              <p:spPr>
                <a:xfrm>
                  <a:off x="1976043" y="4091436"/>
                  <a:ext cx="581259" cy="245924"/>
                </a:xfrm>
                <a:custGeom>
                  <a:avLst/>
                  <a:gdLst>
                    <a:gd name="connsiteX0" fmla="*/ 260985 w 581025"/>
                    <a:gd name="connsiteY0" fmla="*/ 251460 h 247650"/>
                    <a:gd name="connsiteX1" fmla="*/ 0 w 581025"/>
                    <a:gd name="connsiteY1" fmla="*/ 109538 h 247650"/>
                    <a:gd name="connsiteX2" fmla="*/ 320993 w 581025"/>
                    <a:gd name="connsiteY2" fmla="*/ 0 h 247650"/>
                    <a:gd name="connsiteX3" fmla="*/ 581978 w 581025"/>
                    <a:gd name="connsiteY3" fmla="*/ 140970 h 247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1025" h="247650">
                      <a:moveTo>
                        <a:pt x="260985" y="251460"/>
                      </a:moveTo>
                      <a:lnTo>
                        <a:pt x="0" y="109538"/>
                      </a:lnTo>
                      <a:lnTo>
                        <a:pt x="320993" y="0"/>
                      </a:lnTo>
                      <a:lnTo>
                        <a:pt x="581978" y="140970"/>
                      </a:ln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6" name="Freeform: Shape 101">
                  <a:extLst/>
                </p:cNvPr>
                <p:cNvSpPr/>
                <p:nvPr/>
              </p:nvSpPr>
              <p:spPr>
                <a:xfrm>
                  <a:off x="2031934" y="1975001"/>
                  <a:ext cx="916601" cy="1579874"/>
                </a:xfrm>
                <a:custGeom>
                  <a:avLst/>
                  <a:gdLst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679133 w 940118"/>
                    <a:gd name="connsiteY3" fmla="*/ 0 h 1580197"/>
                    <a:gd name="connsiteX4" fmla="*/ 940118 w 940118"/>
                    <a:gd name="connsiteY4" fmla="*/ 140970 h 1580197"/>
                    <a:gd name="connsiteX5" fmla="*/ 833438 w 940118"/>
                    <a:gd name="connsiteY5" fmla="*/ 174308 h 1580197"/>
                    <a:gd name="connsiteX6" fmla="*/ 833437 w 940118"/>
                    <a:gd name="connsiteY6" fmla="*/ 174308 h 1580197"/>
                    <a:gd name="connsiteX7" fmla="*/ 747299 w 940118"/>
                    <a:gd name="connsiteY7" fmla="*/ 210278 h 1580197"/>
                    <a:gd name="connsiteX8" fmla="*/ 747713 w 940118"/>
                    <a:gd name="connsiteY8" fmla="*/ 210503 h 1580197"/>
                    <a:gd name="connsiteX9" fmla="*/ 620078 w 940118"/>
                    <a:gd name="connsiteY9" fmla="*/ 282893 h 1580197"/>
                    <a:gd name="connsiteX10" fmla="*/ 592976 w 940118"/>
                    <a:gd name="connsiteY10" fmla="*/ 268101 h 1580197"/>
                    <a:gd name="connsiteX11" fmla="*/ 592932 w 940118"/>
                    <a:gd name="connsiteY11" fmla="*/ 268132 h 1580197"/>
                    <a:gd name="connsiteX12" fmla="*/ 620077 w 940118"/>
                    <a:gd name="connsiteY12" fmla="*/ 282893 h 1580197"/>
                    <a:gd name="connsiteX13" fmla="*/ 548076 w 940118"/>
                    <a:gd name="connsiteY13" fmla="*/ 339736 h 1580197"/>
                    <a:gd name="connsiteX14" fmla="*/ 548640 w 940118"/>
                    <a:gd name="connsiteY14" fmla="*/ 340043 h 1580197"/>
                    <a:gd name="connsiteX15" fmla="*/ 503873 w 940118"/>
                    <a:gd name="connsiteY15" fmla="*/ 383858 h 1580197"/>
                    <a:gd name="connsiteX16" fmla="*/ 488633 w 940118"/>
                    <a:gd name="connsiteY16" fmla="*/ 399098 h 1580197"/>
                    <a:gd name="connsiteX17" fmla="*/ 455232 w 940118"/>
                    <a:gd name="connsiteY17" fmla="*/ 380990 h 1580197"/>
                    <a:gd name="connsiteX18" fmla="*/ 454648 w 940118"/>
                    <a:gd name="connsiteY18" fmla="*/ 381569 h 1580197"/>
                    <a:gd name="connsiteX19" fmla="*/ 488633 w 940118"/>
                    <a:gd name="connsiteY19" fmla="*/ 400050 h 1580197"/>
                    <a:gd name="connsiteX20" fmla="*/ 422910 w 940118"/>
                    <a:gd name="connsiteY20" fmla="*/ 482918 h 1580197"/>
                    <a:gd name="connsiteX21" fmla="*/ 391243 w 940118"/>
                    <a:gd name="connsiteY21" fmla="*/ 465814 h 1580197"/>
                    <a:gd name="connsiteX22" fmla="*/ 390818 w 940118"/>
                    <a:gd name="connsiteY22" fmla="*/ 466419 h 1580197"/>
                    <a:gd name="connsiteX23" fmla="*/ 422910 w 940118"/>
                    <a:gd name="connsiteY23" fmla="*/ 483870 h 1580197"/>
                    <a:gd name="connsiteX24" fmla="*/ 367665 w 940118"/>
                    <a:gd name="connsiteY24" fmla="*/ 572453 h 1580197"/>
                    <a:gd name="connsiteX25" fmla="*/ 368618 w 940118"/>
                    <a:gd name="connsiteY25" fmla="*/ 573405 h 1580197"/>
                    <a:gd name="connsiteX26" fmla="*/ 317183 w 940118"/>
                    <a:gd name="connsiteY26" fmla="*/ 684847 h 1580197"/>
                    <a:gd name="connsiteX27" fmla="*/ 305241 w 940118"/>
                    <a:gd name="connsiteY27" fmla="*/ 678329 h 1580197"/>
                    <a:gd name="connsiteX28" fmla="*/ 305235 w 940118"/>
                    <a:gd name="connsiteY28" fmla="*/ 678350 h 1580197"/>
                    <a:gd name="connsiteX29" fmla="*/ 317183 w 940118"/>
                    <a:gd name="connsiteY29" fmla="*/ 684847 h 1580197"/>
                    <a:gd name="connsiteX30" fmla="*/ 260985 w 940118"/>
                    <a:gd name="connsiteY30" fmla="*/ 1014413 h 1580197"/>
                    <a:gd name="connsiteX31" fmla="*/ 342900 w 940118"/>
                    <a:gd name="connsiteY31" fmla="*/ 1373505 h 1580197"/>
                    <a:gd name="connsiteX32" fmla="*/ 546735 w 940118"/>
                    <a:gd name="connsiteY32" fmla="*/ 1580197 h 1580197"/>
                    <a:gd name="connsiteX33" fmla="*/ 285750 w 940118"/>
                    <a:gd name="connsiteY33" fmla="*/ 1438275 h 1580197"/>
                    <a:gd name="connsiteX34" fmla="*/ 81915 w 940118"/>
                    <a:gd name="connsiteY34" fmla="*/ 1231583 h 1580197"/>
                    <a:gd name="connsiteX35" fmla="*/ 0 w 940118"/>
                    <a:gd name="connsiteY35" fmla="*/ 872490 h 1580197"/>
                    <a:gd name="connsiteX36" fmla="*/ 56197 w 940118"/>
                    <a:gd name="connsiteY36" fmla="*/ 542925 h 1580197"/>
                    <a:gd name="connsiteX37" fmla="*/ 62441 w 940118"/>
                    <a:gd name="connsiteY37" fmla="*/ 546321 h 1580197"/>
                    <a:gd name="connsiteX38" fmla="*/ 62617 w 940118"/>
                    <a:gd name="connsiteY38" fmla="*/ 545909 h 1580197"/>
                    <a:gd name="connsiteX39" fmla="*/ 57150 w 940118"/>
                    <a:gd name="connsiteY39" fmla="*/ 542925 h 1580197"/>
                    <a:gd name="connsiteX40" fmla="*/ 107444 w 940118"/>
                    <a:gd name="connsiteY40" fmla="*/ 431896 h 1580197"/>
                    <a:gd name="connsiteX41" fmla="*/ 106680 w 940118"/>
                    <a:gd name="connsiteY41" fmla="*/ 431483 h 1580197"/>
                    <a:gd name="connsiteX42" fmla="*/ 161925 w 940118"/>
                    <a:gd name="connsiteY42" fmla="*/ 341948 h 1580197"/>
                    <a:gd name="connsiteX43" fmla="*/ 171758 w 940118"/>
                    <a:gd name="connsiteY43" fmla="*/ 347295 h 1580197"/>
                    <a:gd name="connsiteX44" fmla="*/ 171778 w 940118"/>
                    <a:gd name="connsiteY44" fmla="*/ 347270 h 1580197"/>
                    <a:gd name="connsiteX45" fmla="*/ 161925 w 940118"/>
                    <a:gd name="connsiteY45" fmla="*/ 341948 h 1580197"/>
                    <a:gd name="connsiteX46" fmla="*/ 227648 w 940118"/>
                    <a:gd name="connsiteY46" fmla="*/ 258128 h 1580197"/>
                    <a:gd name="connsiteX47" fmla="*/ 239906 w 940118"/>
                    <a:gd name="connsiteY47" fmla="*/ 264794 h 1580197"/>
                    <a:gd name="connsiteX48" fmla="*/ 240267 w 940118"/>
                    <a:gd name="connsiteY48" fmla="*/ 264453 h 1580197"/>
                    <a:gd name="connsiteX49" fmla="*/ 228600 w 940118"/>
                    <a:gd name="connsiteY49" fmla="*/ 258128 h 1580197"/>
                    <a:gd name="connsiteX50" fmla="*/ 242888 w 940118"/>
                    <a:gd name="connsiteY50" fmla="*/ 241935 h 1580197"/>
                    <a:gd name="connsiteX51" fmla="*/ 287315 w 940118"/>
                    <a:gd name="connsiteY51" fmla="*/ 198453 h 1580197"/>
                    <a:gd name="connsiteX52" fmla="*/ 286702 w 940118"/>
                    <a:gd name="connsiteY52" fmla="*/ 198120 h 1580197"/>
                    <a:gd name="connsiteX53" fmla="*/ 359092 w 940118"/>
                    <a:gd name="connsiteY53" fmla="*/ 140970 h 1580197"/>
                    <a:gd name="connsiteX54" fmla="*/ 378434 w 940118"/>
                    <a:gd name="connsiteY54" fmla="*/ 151488 h 1580197"/>
                    <a:gd name="connsiteX55" fmla="*/ 378837 w 940118"/>
                    <a:gd name="connsiteY55" fmla="*/ 151226 h 1580197"/>
                    <a:gd name="connsiteX56" fmla="*/ 360045 w 940118"/>
                    <a:gd name="connsiteY56" fmla="*/ 140970 h 1580197"/>
                    <a:gd name="connsiteX57" fmla="*/ 486263 w 940118"/>
                    <a:gd name="connsiteY57" fmla="*/ 68845 h 1580197"/>
                    <a:gd name="connsiteX58" fmla="*/ 485775 w 940118"/>
                    <a:gd name="connsiteY58" fmla="*/ 68580 h 1580197"/>
                    <a:gd name="connsiteX59" fmla="*/ 572452 w 940118"/>
                    <a:gd name="connsiteY59" fmla="*/ 32385 h 1580197"/>
                    <a:gd name="connsiteX60" fmla="*/ 595123 w 940118"/>
                    <a:gd name="connsiteY60" fmla="*/ 44713 h 1580197"/>
                    <a:gd name="connsiteX61" fmla="*/ 595672 w 940118"/>
                    <a:gd name="connsiteY61" fmla="*/ 44538 h 1580197"/>
                    <a:gd name="connsiteX62" fmla="*/ 573405 w 940118"/>
                    <a:gd name="connsiteY62" fmla="*/ 32385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833437 w 940118"/>
                    <a:gd name="connsiteY7" fmla="*/ 174308 h 1580197"/>
                    <a:gd name="connsiteX8" fmla="*/ 747299 w 940118"/>
                    <a:gd name="connsiteY8" fmla="*/ 210278 h 1580197"/>
                    <a:gd name="connsiteX9" fmla="*/ 747713 w 940118"/>
                    <a:gd name="connsiteY9" fmla="*/ 210503 h 1580197"/>
                    <a:gd name="connsiteX10" fmla="*/ 620078 w 940118"/>
                    <a:gd name="connsiteY10" fmla="*/ 282893 h 1580197"/>
                    <a:gd name="connsiteX11" fmla="*/ 592976 w 940118"/>
                    <a:gd name="connsiteY11" fmla="*/ 268101 h 1580197"/>
                    <a:gd name="connsiteX12" fmla="*/ 592932 w 940118"/>
                    <a:gd name="connsiteY12" fmla="*/ 268132 h 1580197"/>
                    <a:gd name="connsiteX13" fmla="*/ 620077 w 940118"/>
                    <a:gd name="connsiteY13" fmla="*/ 282893 h 1580197"/>
                    <a:gd name="connsiteX14" fmla="*/ 548076 w 940118"/>
                    <a:gd name="connsiteY14" fmla="*/ 339736 h 1580197"/>
                    <a:gd name="connsiteX15" fmla="*/ 548640 w 940118"/>
                    <a:gd name="connsiteY15" fmla="*/ 340043 h 1580197"/>
                    <a:gd name="connsiteX16" fmla="*/ 503873 w 940118"/>
                    <a:gd name="connsiteY16" fmla="*/ 383858 h 1580197"/>
                    <a:gd name="connsiteX17" fmla="*/ 488633 w 940118"/>
                    <a:gd name="connsiteY17" fmla="*/ 399098 h 1580197"/>
                    <a:gd name="connsiteX18" fmla="*/ 455232 w 940118"/>
                    <a:gd name="connsiteY18" fmla="*/ 380990 h 1580197"/>
                    <a:gd name="connsiteX19" fmla="*/ 488633 w 940118"/>
                    <a:gd name="connsiteY19" fmla="*/ 400050 h 1580197"/>
                    <a:gd name="connsiteX20" fmla="*/ 422910 w 940118"/>
                    <a:gd name="connsiteY20" fmla="*/ 482918 h 1580197"/>
                    <a:gd name="connsiteX21" fmla="*/ 391243 w 940118"/>
                    <a:gd name="connsiteY21" fmla="*/ 465814 h 1580197"/>
                    <a:gd name="connsiteX22" fmla="*/ 390818 w 940118"/>
                    <a:gd name="connsiteY22" fmla="*/ 466419 h 1580197"/>
                    <a:gd name="connsiteX23" fmla="*/ 422910 w 940118"/>
                    <a:gd name="connsiteY23" fmla="*/ 483870 h 1580197"/>
                    <a:gd name="connsiteX24" fmla="*/ 367665 w 940118"/>
                    <a:gd name="connsiteY24" fmla="*/ 572453 h 1580197"/>
                    <a:gd name="connsiteX25" fmla="*/ 368618 w 940118"/>
                    <a:gd name="connsiteY25" fmla="*/ 573405 h 1580197"/>
                    <a:gd name="connsiteX26" fmla="*/ 317183 w 940118"/>
                    <a:gd name="connsiteY26" fmla="*/ 684847 h 1580197"/>
                    <a:gd name="connsiteX27" fmla="*/ 305241 w 940118"/>
                    <a:gd name="connsiteY27" fmla="*/ 678329 h 1580197"/>
                    <a:gd name="connsiteX28" fmla="*/ 305235 w 940118"/>
                    <a:gd name="connsiteY28" fmla="*/ 678350 h 1580197"/>
                    <a:gd name="connsiteX29" fmla="*/ 317183 w 940118"/>
                    <a:gd name="connsiteY29" fmla="*/ 684847 h 1580197"/>
                    <a:gd name="connsiteX30" fmla="*/ 260985 w 940118"/>
                    <a:gd name="connsiteY30" fmla="*/ 1014413 h 1580197"/>
                    <a:gd name="connsiteX31" fmla="*/ 342900 w 940118"/>
                    <a:gd name="connsiteY31" fmla="*/ 1373505 h 1580197"/>
                    <a:gd name="connsiteX32" fmla="*/ 546735 w 940118"/>
                    <a:gd name="connsiteY32" fmla="*/ 1580197 h 1580197"/>
                    <a:gd name="connsiteX33" fmla="*/ 285750 w 940118"/>
                    <a:gd name="connsiteY33" fmla="*/ 1438275 h 1580197"/>
                    <a:gd name="connsiteX34" fmla="*/ 81915 w 940118"/>
                    <a:gd name="connsiteY34" fmla="*/ 1231583 h 1580197"/>
                    <a:gd name="connsiteX35" fmla="*/ 0 w 940118"/>
                    <a:gd name="connsiteY35" fmla="*/ 872490 h 1580197"/>
                    <a:gd name="connsiteX36" fmla="*/ 56197 w 940118"/>
                    <a:gd name="connsiteY36" fmla="*/ 542925 h 1580197"/>
                    <a:gd name="connsiteX37" fmla="*/ 62441 w 940118"/>
                    <a:gd name="connsiteY37" fmla="*/ 546321 h 1580197"/>
                    <a:gd name="connsiteX38" fmla="*/ 62617 w 940118"/>
                    <a:gd name="connsiteY38" fmla="*/ 545909 h 1580197"/>
                    <a:gd name="connsiteX39" fmla="*/ 57150 w 940118"/>
                    <a:gd name="connsiteY39" fmla="*/ 542925 h 1580197"/>
                    <a:gd name="connsiteX40" fmla="*/ 107444 w 940118"/>
                    <a:gd name="connsiteY40" fmla="*/ 431896 h 1580197"/>
                    <a:gd name="connsiteX41" fmla="*/ 106680 w 940118"/>
                    <a:gd name="connsiteY41" fmla="*/ 431483 h 1580197"/>
                    <a:gd name="connsiteX42" fmla="*/ 161925 w 940118"/>
                    <a:gd name="connsiteY42" fmla="*/ 341948 h 1580197"/>
                    <a:gd name="connsiteX43" fmla="*/ 171758 w 940118"/>
                    <a:gd name="connsiteY43" fmla="*/ 347295 h 1580197"/>
                    <a:gd name="connsiteX44" fmla="*/ 171778 w 940118"/>
                    <a:gd name="connsiteY44" fmla="*/ 347270 h 1580197"/>
                    <a:gd name="connsiteX45" fmla="*/ 161925 w 940118"/>
                    <a:gd name="connsiteY45" fmla="*/ 341948 h 1580197"/>
                    <a:gd name="connsiteX46" fmla="*/ 227648 w 940118"/>
                    <a:gd name="connsiteY46" fmla="*/ 258128 h 1580197"/>
                    <a:gd name="connsiteX47" fmla="*/ 239906 w 940118"/>
                    <a:gd name="connsiteY47" fmla="*/ 264794 h 1580197"/>
                    <a:gd name="connsiteX48" fmla="*/ 240267 w 940118"/>
                    <a:gd name="connsiteY48" fmla="*/ 264453 h 1580197"/>
                    <a:gd name="connsiteX49" fmla="*/ 228600 w 940118"/>
                    <a:gd name="connsiteY49" fmla="*/ 258128 h 1580197"/>
                    <a:gd name="connsiteX50" fmla="*/ 242888 w 940118"/>
                    <a:gd name="connsiteY50" fmla="*/ 241935 h 1580197"/>
                    <a:gd name="connsiteX51" fmla="*/ 287315 w 940118"/>
                    <a:gd name="connsiteY51" fmla="*/ 198453 h 1580197"/>
                    <a:gd name="connsiteX52" fmla="*/ 286702 w 940118"/>
                    <a:gd name="connsiteY52" fmla="*/ 198120 h 1580197"/>
                    <a:gd name="connsiteX53" fmla="*/ 359092 w 940118"/>
                    <a:gd name="connsiteY53" fmla="*/ 140970 h 1580197"/>
                    <a:gd name="connsiteX54" fmla="*/ 378434 w 940118"/>
                    <a:gd name="connsiteY54" fmla="*/ 151488 h 1580197"/>
                    <a:gd name="connsiteX55" fmla="*/ 378837 w 940118"/>
                    <a:gd name="connsiteY55" fmla="*/ 151226 h 1580197"/>
                    <a:gd name="connsiteX56" fmla="*/ 360045 w 940118"/>
                    <a:gd name="connsiteY56" fmla="*/ 140970 h 1580197"/>
                    <a:gd name="connsiteX57" fmla="*/ 486263 w 940118"/>
                    <a:gd name="connsiteY57" fmla="*/ 68845 h 1580197"/>
                    <a:gd name="connsiteX58" fmla="*/ 485775 w 940118"/>
                    <a:gd name="connsiteY58" fmla="*/ 68580 h 1580197"/>
                    <a:gd name="connsiteX59" fmla="*/ 572452 w 940118"/>
                    <a:gd name="connsiteY59" fmla="*/ 32385 h 1580197"/>
                    <a:gd name="connsiteX60" fmla="*/ 595123 w 940118"/>
                    <a:gd name="connsiteY60" fmla="*/ 44713 h 1580197"/>
                    <a:gd name="connsiteX61" fmla="*/ 595672 w 940118"/>
                    <a:gd name="connsiteY61" fmla="*/ 44538 h 1580197"/>
                    <a:gd name="connsiteX62" fmla="*/ 573405 w 940118"/>
                    <a:gd name="connsiteY62" fmla="*/ 32385 h 1580197"/>
                    <a:gd name="connsiteX63" fmla="*/ 679133 w 940118"/>
                    <a:gd name="connsiteY63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833437 w 940118"/>
                    <a:gd name="connsiteY7" fmla="*/ 174308 h 1580197"/>
                    <a:gd name="connsiteX8" fmla="*/ 747299 w 940118"/>
                    <a:gd name="connsiteY8" fmla="*/ 210278 h 1580197"/>
                    <a:gd name="connsiteX9" fmla="*/ 747713 w 940118"/>
                    <a:gd name="connsiteY9" fmla="*/ 210503 h 1580197"/>
                    <a:gd name="connsiteX10" fmla="*/ 620078 w 940118"/>
                    <a:gd name="connsiteY10" fmla="*/ 282893 h 1580197"/>
                    <a:gd name="connsiteX11" fmla="*/ 592976 w 940118"/>
                    <a:gd name="connsiteY11" fmla="*/ 268101 h 1580197"/>
                    <a:gd name="connsiteX12" fmla="*/ 592932 w 940118"/>
                    <a:gd name="connsiteY12" fmla="*/ 268132 h 1580197"/>
                    <a:gd name="connsiteX13" fmla="*/ 620077 w 940118"/>
                    <a:gd name="connsiteY13" fmla="*/ 282893 h 1580197"/>
                    <a:gd name="connsiteX14" fmla="*/ 548076 w 940118"/>
                    <a:gd name="connsiteY14" fmla="*/ 339736 h 1580197"/>
                    <a:gd name="connsiteX15" fmla="*/ 548640 w 940118"/>
                    <a:gd name="connsiteY15" fmla="*/ 340043 h 1580197"/>
                    <a:gd name="connsiteX16" fmla="*/ 503873 w 940118"/>
                    <a:gd name="connsiteY16" fmla="*/ 383858 h 1580197"/>
                    <a:gd name="connsiteX17" fmla="*/ 488633 w 940118"/>
                    <a:gd name="connsiteY17" fmla="*/ 399098 h 1580197"/>
                    <a:gd name="connsiteX18" fmla="*/ 455232 w 940118"/>
                    <a:gd name="connsiteY18" fmla="*/ 380990 h 1580197"/>
                    <a:gd name="connsiteX19" fmla="*/ 488633 w 940118"/>
                    <a:gd name="connsiteY19" fmla="*/ 400050 h 1580197"/>
                    <a:gd name="connsiteX20" fmla="*/ 422910 w 940118"/>
                    <a:gd name="connsiteY20" fmla="*/ 482918 h 1580197"/>
                    <a:gd name="connsiteX21" fmla="*/ 391243 w 940118"/>
                    <a:gd name="connsiteY21" fmla="*/ 465814 h 1580197"/>
                    <a:gd name="connsiteX22" fmla="*/ 422910 w 940118"/>
                    <a:gd name="connsiteY22" fmla="*/ 483870 h 1580197"/>
                    <a:gd name="connsiteX23" fmla="*/ 367665 w 940118"/>
                    <a:gd name="connsiteY23" fmla="*/ 572453 h 1580197"/>
                    <a:gd name="connsiteX24" fmla="*/ 368618 w 940118"/>
                    <a:gd name="connsiteY24" fmla="*/ 573405 h 1580197"/>
                    <a:gd name="connsiteX25" fmla="*/ 317183 w 940118"/>
                    <a:gd name="connsiteY25" fmla="*/ 684847 h 1580197"/>
                    <a:gd name="connsiteX26" fmla="*/ 305241 w 940118"/>
                    <a:gd name="connsiteY26" fmla="*/ 678329 h 1580197"/>
                    <a:gd name="connsiteX27" fmla="*/ 305235 w 940118"/>
                    <a:gd name="connsiteY27" fmla="*/ 678350 h 1580197"/>
                    <a:gd name="connsiteX28" fmla="*/ 317183 w 940118"/>
                    <a:gd name="connsiteY28" fmla="*/ 684847 h 1580197"/>
                    <a:gd name="connsiteX29" fmla="*/ 260985 w 940118"/>
                    <a:gd name="connsiteY29" fmla="*/ 1014413 h 1580197"/>
                    <a:gd name="connsiteX30" fmla="*/ 342900 w 940118"/>
                    <a:gd name="connsiteY30" fmla="*/ 1373505 h 1580197"/>
                    <a:gd name="connsiteX31" fmla="*/ 546735 w 940118"/>
                    <a:gd name="connsiteY31" fmla="*/ 1580197 h 1580197"/>
                    <a:gd name="connsiteX32" fmla="*/ 285750 w 940118"/>
                    <a:gd name="connsiteY32" fmla="*/ 1438275 h 1580197"/>
                    <a:gd name="connsiteX33" fmla="*/ 81915 w 940118"/>
                    <a:gd name="connsiteY33" fmla="*/ 1231583 h 1580197"/>
                    <a:gd name="connsiteX34" fmla="*/ 0 w 940118"/>
                    <a:gd name="connsiteY34" fmla="*/ 872490 h 1580197"/>
                    <a:gd name="connsiteX35" fmla="*/ 56197 w 940118"/>
                    <a:gd name="connsiteY35" fmla="*/ 542925 h 1580197"/>
                    <a:gd name="connsiteX36" fmla="*/ 62441 w 940118"/>
                    <a:gd name="connsiteY36" fmla="*/ 546321 h 1580197"/>
                    <a:gd name="connsiteX37" fmla="*/ 62617 w 940118"/>
                    <a:gd name="connsiteY37" fmla="*/ 545909 h 1580197"/>
                    <a:gd name="connsiteX38" fmla="*/ 57150 w 940118"/>
                    <a:gd name="connsiteY38" fmla="*/ 542925 h 1580197"/>
                    <a:gd name="connsiteX39" fmla="*/ 107444 w 940118"/>
                    <a:gd name="connsiteY39" fmla="*/ 431896 h 1580197"/>
                    <a:gd name="connsiteX40" fmla="*/ 106680 w 940118"/>
                    <a:gd name="connsiteY40" fmla="*/ 431483 h 1580197"/>
                    <a:gd name="connsiteX41" fmla="*/ 161925 w 940118"/>
                    <a:gd name="connsiteY41" fmla="*/ 341948 h 1580197"/>
                    <a:gd name="connsiteX42" fmla="*/ 171758 w 940118"/>
                    <a:gd name="connsiteY42" fmla="*/ 347295 h 1580197"/>
                    <a:gd name="connsiteX43" fmla="*/ 171778 w 940118"/>
                    <a:gd name="connsiteY43" fmla="*/ 347270 h 1580197"/>
                    <a:gd name="connsiteX44" fmla="*/ 161925 w 940118"/>
                    <a:gd name="connsiteY44" fmla="*/ 341948 h 1580197"/>
                    <a:gd name="connsiteX45" fmla="*/ 227648 w 940118"/>
                    <a:gd name="connsiteY45" fmla="*/ 258128 h 1580197"/>
                    <a:gd name="connsiteX46" fmla="*/ 239906 w 940118"/>
                    <a:gd name="connsiteY46" fmla="*/ 264794 h 1580197"/>
                    <a:gd name="connsiteX47" fmla="*/ 240267 w 940118"/>
                    <a:gd name="connsiteY47" fmla="*/ 264453 h 1580197"/>
                    <a:gd name="connsiteX48" fmla="*/ 228600 w 940118"/>
                    <a:gd name="connsiteY48" fmla="*/ 258128 h 1580197"/>
                    <a:gd name="connsiteX49" fmla="*/ 242888 w 940118"/>
                    <a:gd name="connsiteY49" fmla="*/ 241935 h 1580197"/>
                    <a:gd name="connsiteX50" fmla="*/ 287315 w 940118"/>
                    <a:gd name="connsiteY50" fmla="*/ 198453 h 1580197"/>
                    <a:gd name="connsiteX51" fmla="*/ 286702 w 940118"/>
                    <a:gd name="connsiteY51" fmla="*/ 198120 h 1580197"/>
                    <a:gd name="connsiteX52" fmla="*/ 359092 w 940118"/>
                    <a:gd name="connsiteY52" fmla="*/ 140970 h 1580197"/>
                    <a:gd name="connsiteX53" fmla="*/ 378434 w 940118"/>
                    <a:gd name="connsiteY53" fmla="*/ 151488 h 1580197"/>
                    <a:gd name="connsiteX54" fmla="*/ 378837 w 940118"/>
                    <a:gd name="connsiteY54" fmla="*/ 151226 h 1580197"/>
                    <a:gd name="connsiteX55" fmla="*/ 360045 w 940118"/>
                    <a:gd name="connsiteY55" fmla="*/ 140970 h 1580197"/>
                    <a:gd name="connsiteX56" fmla="*/ 486263 w 940118"/>
                    <a:gd name="connsiteY56" fmla="*/ 68845 h 1580197"/>
                    <a:gd name="connsiteX57" fmla="*/ 485775 w 940118"/>
                    <a:gd name="connsiteY57" fmla="*/ 68580 h 1580197"/>
                    <a:gd name="connsiteX58" fmla="*/ 572452 w 940118"/>
                    <a:gd name="connsiteY58" fmla="*/ 32385 h 1580197"/>
                    <a:gd name="connsiteX59" fmla="*/ 595123 w 940118"/>
                    <a:gd name="connsiteY59" fmla="*/ 44713 h 1580197"/>
                    <a:gd name="connsiteX60" fmla="*/ 595672 w 940118"/>
                    <a:gd name="connsiteY60" fmla="*/ 44538 h 1580197"/>
                    <a:gd name="connsiteX61" fmla="*/ 573405 w 940118"/>
                    <a:gd name="connsiteY61" fmla="*/ 32385 h 1580197"/>
                    <a:gd name="connsiteX62" fmla="*/ 679133 w 940118"/>
                    <a:gd name="connsiteY62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833437 w 940118"/>
                    <a:gd name="connsiteY7" fmla="*/ 174308 h 1580197"/>
                    <a:gd name="connsiteX8" fmla="*/ 747299 w 940118"/>
                    <a:gd name="connsiteY8" fmla="*/ 210278 h 1580197"/>
                    <a:gd name="connsiteX9" fmla="*/ 747713 w 940118"/>
                    <a:gd name="connsiteY9" fmla="*/ 210503 h 1580197"/>
                    <a:gd name="connsiteX10" fmla="*/ 620078 w 940118"/>
                    <a:gd name="connsiteY10" fmla="*/ 282893 h 1580197"/>
                    <a:gd name="connsiteX11" fmla="*/ 592976 w 940118"/>
                    <a:gd name="connsiteY11" fmla="*/ 268101 h 1580197"/>
                    <a:gd name="connsiteX12" fmla="*/ 592932 w 940118"/>
                    <a:gd name="connsiteY12" fmla="*/ 268132 h 1580197"/>
                    <a:gd name="connsiteX13" fmla="*/ 620077 w 940118"/>
                    <a:gd name="connsiteY13" fmla="*/ 282893 h 1580197"/>
                    <a:gd name="connsiteX14" fmla="*/ 548076 w 940118"/>
                    <a:gd name="connsiteY14" fmla="*/ 339736 h 1580197"/>
                    <a:gd name="connsiteX15" fmla="*/ 548640 w 940118"/>
                    <a:gd name="connsiteY15" fmla="*/ 340043 h 1580197"/>
                    <a:gd name="connsiteX16" fmla="*/ 503873 w 940118"/>
                    <a:gd name="connsiteY16" fmla="*/ 383858 h 1580197"/>
                    <a:gd name="connsiteX17" fmla="*/ 488633 w 940118"/>
                    <a:gd name="connsiteY17" fmla="*/ 399098 h 1580197"/>
                    <a:gd name="connsiteX18" fmla="*/ 488633 w 940118"/>
                    <a:gd name="connsiteY18" fmla="*/ 400050 h 1580197"/>
                    <a:gd name="connsiteX19" fmla="*/ 422910 w 940118"/>
                    <a:gd name="connsiteY19" fmla="*/ 482918 h 1580197"/>
                    <a:gd name="connsiteX20" fmla="*/ 391243 w 940118"/>
                    <a:gd name="connsiteY20" fmla="*/ 465814 h 1580197"/>
                    <a:gd name="connsiteX21" fmla="*/ 422910 w 940118"/>
                    <a:gd name="connsiteY21" fmla="*/ 483870 h 1580197"/>
                    <a:gd name="connsiteX22" fmla="*/ 367665 w 940118"/>
                    <a:gd name="connsiteY22" fmla="*/ 572453 h 1580197"/>
                    <a:gd name="connsiteX23" fmla="*/ 368618 w 940118"/>
                    <a:gd name="connsiteY23" fmla="*/ 573405 h 1580197"/>
                    <a:gd name="connsiteX24" fmla="*/ 317183 w 940118"/>
                    <a:gd name="connsiteY24" fmla="*/ 684847 h 1580197"/>
                    <a:gd name="connsiteX25" fmla="*/ 305241 w 940118"/>
                    <a:gd name="connsiteY25" fmla="*/ 678329 h 1580197"/>
                    <a:gd name="connsiteX26" fmla="*/ 305235 w 940118"/>
                    <a:gd name="connsiteY26" fmla="*/ 678350 h 1580197"/>
                    <a:gd name="connsiteX27" fmla="*/ 317183 w 940118"/>
                    <a:gd name="connsiteY27" fmla="*/ 684847 h 1580197"/>
                    <a:gd name="connsiteX28" fmla="*/ 260985 w 940118"/>
                    <a:gd name="connsiteY28" fmla="*/ 1014413 h 1580197"/>
                    <a:gd name="connsiteX29" fmla="*/ 342900 w 940118"/>
                    <a:gd name="connsiteY29" fmla="*/ 1373505 h 1580197"/>
                    <a:gd name="connsiteX30" fmla="*/ 546735 w 940118"/>
                    <a:gd name="connsiteY30" fmla="*/ 1580197 h 1580197"/>
                    <a:gd name="connsiteX31" fmla="*/ 285750 w 940118"/>
                    <a:gd name="connsiteY31" fmla="*/ 1438275 h 1580197"/>
                    <a:gd name="connsiteX32" fmla="*/ 81915 w 940118"/>
                    <a:gd name="connsiteY32" fmla="*/ 1231583 h 1580197"/>
                    <a:gd name="connsiteX33" fmla="*/ 0 w 940118"/>
                    <a:gd name="connsiteY33" fmla="*/ 872490 h 1580197"/>
                    <a:gd name="connsiteX34" fmla="*/ 56197 w 940118"/>
                    <a:gd name="connsiteY34" fmla="*/ 542925 h 1580197"/>
                    <a:gd name="connsiteX35" fmla="*/ 62441 w 940118"/>
                    <a:gd name="connsiteY35" fmla="*/ 546321 h 1580197"/>
                    <a:gd name="connsiteX36" fmla="*/ 62617 w 940118"/>
                    <a:gd name="connsiteY36" fmla="*/ 545909 h 1580197"/>
                    <a:gd name="connsiteX37" fmla="*/ 57150 w 940118"/>
                    <a:gd name="connsiteY37" fmla="*/ 542925 h 1580197"/>
                    <a:gd name="connsiteX38" fmla="*/ 107444 w 940118"/>
                    <a:gd name="connsiteY38" fmla="*/ 431896 h 1580197"/>
                    <a:gd name="connsiteX39" fmla="*/ 106680 w 940118"/>
                    <a:gd name="connsiteY39" fmla="*/ 431483 h 1580197"/>
                    <a:gd name="connsiteX40" fmla="*/ 161925 w 940118"/>
                    <a:gd name="connsiteY40" fmla="*/ 341948 h 1580197"/>
                    <a:gd name="connsiteX41" fmla="*/ 171758 w 940118"/>
                    <a:gd name="connsiteY41" fmla="*/ 347295 h 1580197"/>
                    <a:gd name="connsiteX42" fmla="*/ 171778 w 940118"/>
                    <a:gd name="connsiteY42" fmla="*/ 347270 h 1580197"/>
                    <a:gd name="connsiteX43" fmla="*/ 161925 w 940118"/>
                    <a:gd name="connsiteY43" fmla="*/ 341948 h 1580197"/>
                    <a:gd name="connsiteX44" fmla="*/ 227648 w 940118"/>
                    <a:gd name="connsiteY44" fmla="*/ 258128 h 1580197"/>
                    <a:gd name="connsiteX45" fmla="*/ 239906 w 940118"/>
                    <a:gd name="connsiteY45" fmla="*/ 264794 h 1580197"/>
                    <a:gd name="connsiteX46" fmla="*/ 240267 w 940118"/>
                    <a:gd name="connsiteY46" fmla="*/ 264453 h 1580197"/>
                    <a:gd name="connsiteX47" fmla="*/ 228600 w 940118"/>
                    <a:gd name="connsiteY47" fmla="*/ 258128 h 1580197"/>
                    <a:gd name="connsiteX48" fmla="*/ 242888 w 940118"/>
                    <a:gd name="connsiteY48" fmla="*/ 241935 h 1580197"/>
                    <a:gd name="connsiteX49" fmla="*/ 287315 w 940118"/>
                    <a:gd name="connsiteY49" fmla="*/ 198453 h 1580197"/>
                    <a:gd name="connsiteX50" fmla="*/ 286702 w 940118"/>
                    <a:gd name="connsiteY50" fmla="*/ 198120 h 1580197"/>
                    <a:gd name="connsiteX51" fmla="*/ 359092 w 940118"/>
                    <a:gd name="connsiteY51" fmla="*/ 140970 h 1580197"/>
                    <a:gd name="connsiteX52" fmla="*/ 378434 w 940118"/>
                    <a:gd name="connsiteY52" fmla="*/ 151488 h 1580197"/>
                    <a:gd name="connsiteX53" fmla="*/ 378837 w 940118"/>
                    <a:gd name="connsiteY53" fmla="*/ 151226 h 1580197"/>
                    <a:gd name="connsiteX54" fmla="*/ 360045 w 940118"/>
                    <a:gd name="connsiteY54" fmla="*/ 140970 h 1580197"/>
                    <a:gd name="connsiteX55" fmla="*/ 486263 w 940118"/>
                    <a:gd name="connsiteY55" fmla="*/ 68845 h 1580197"/>
                    <a:gd name="connsiteX56" fmla="*/ 485775 w 940118"/>
                    <a:gd name="connsiteY56" fmla="*/ 68580 h 1580197"/>
                    <a:gd name="connsiteX57" fmla="*/ 572452 w 940118"/>
                    <a:gd name="connsiteY57" fmla="*/ 32385 h 1580197"/>
                    <a:gd name="connsiteX58" fmla="*/ 595123 w 940118"/>
                    <a:gd name="connsiteY58" fmla="*/ 44713 h 1580197"/>
                    <a:gd name="connsiteX59" fmla="*/ 595672 w 940118"/>
                    <a:gd name="connsiteY59" fmla="*/ 44538 h 1580197"/>
                    <a:gd name="connsiteX60" fmla="*/ 573405 w 940118"/>
                    <a:gd name="connsiteY60" fmla="*/ 32385 h 1580197"/>
                    <a:gd name="connsiteX61" fmla="*/ 679133 w 940118"/>
                    <a:gd name="connsiteY61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833437 w 940118"/>
                    <a:gd name="connsiteY7" fmla="*/ 174308 h 1580197"/>
                    <a:gd name="connsiteX8" fmla="*/ 747299 w 940118"/>
                    <a:gd name="connsiteY8" fmla="*/ 210278 h 1580197"/>
                    <a:gd name="connsiteX9" fmla="*/ 747713 w 940118"/>
                    <a:gd name="connsiteY9" fmla="*/ 210503 h 1580197"/>
                    <a:gd name="connsiteX10" fmla="*/ 620078 w 940118"/>
                    <a:gd name="connsiteY10" fmla="*/ 282893 h 1580197"/>
                    <a:gd name="connsiteX11" fmla="*/ 592976 w 940118"/>
                    <a:gd name="connsiteY11" fmla="*/ 268101 h 1580197"/>
                    <a:gd name="connsiteX12" fmla="*/ 592932 w 940118"/>
                    <a:gd name="connsiteY12" fmla="*/ 268132 h 1580197"/>
                    <a:gd name="connsiteX13" fmla="*/ 620077 w 940118"/>
                    <a:gd name="connsiteY13" fmla="*/ 282893 h 1580197"/>
                    <a:gd name="connsiteX14" fmla="*/ 548076 w 940118"/>
                    <a:gd name="connsiteY14" fmla="*/ 339736 h 1580197"/>
                    <a:gd name="connsiteX15" fmla="*/ 548640 w 940118"/>
                    <a:gd name="connsiteY15" fmla="*/ 340043 h 1580197"/>
                    <a:gd name="connsiteX16" fmla="*/ 503873 w 940118"/>
                    <a:gd name="connsiteY16" fmla="*/ 383858 h 1580197"/>
                    <a:gd name="connsiteX17" fmla="*/ 488633 w 940118"/>
                    <a:gd name="connsiteY17" fmla="*/ 399098 h 1580197"/>
                    <a:gd name="connsiteX18" fmla="*/ 488633 w 940118"/>
                    <a:gd name="connsiteY18" fmla="*/ 400050 h 1580197"/>
                    <a:gd name="connsiteX19" fmla="*/ 422910 w 940118"/>
                    <a:gd name="connsiteY19" fmla="*/ 482918 h 1580197"/>
                    <a:gd name="connsiteX20" fmla="*/ 422910 w 940118"/>
                    <a:gd name="connsiteY20" fmla="*/ 483870 h 1580197"/>
                    <a:gd name="connsiteX21" fmla="*/ 367665 w 940118"/>
                    <a:gd name="connsiteY21" fmla="*/ 572453 h 1580197"/>
                    <a:gd name="connsiteX22" fmla="*/ 368618 w 940118"/>
                    <a:gd name="connsiteY22" fmla="*/ 573405 h 1580197"/>
                    <a:gd name="connsiteX23" fmla="*/ 317183 w 940118"/>
                    <a:gd name="connsiteY23" fmla="*/ 684847 h 1580197"/>
                    <a:gd name="connsiteX24" fmla="*/ 305241 w 940118"/>
                    <a:gd name="connsiteY24" fmla="*/ 678329 h 1580197"/>
                    <a:gd name="connsiteX25" fmla="*/ 305235 w 940118"/>
                    <a:gd name="connsiteY25" fmla="*/ 678350 h 1580197"/>
                    <a:gd name="connsiteX26" fmla="*/ 317183 w 940118"/>
                    <a:gd name="connsiteY26" fmla="*/ 684847 h 1580197"/>
                    <a:gd name="connsiteX27" fmla="*/ 260985 w 940118"/>
                    <a:gd name="connsiteY27" fmla="*/ 1014413 h 1580197"/>
                    <a:gd name="connsiteX28" fmla="*/ 342900 w 940118"/>
                    <a:gd name="connsiteY28" fmla="*/ 1373505 h 1580197"/>
                    <a:gd name="connsiteX29" fmla="*/ 546735 w 940118"/>
                    <a:gd name="connsiteY29" fmla="*/ 1580197 h 1580197"/>
                    <a:gd name="connsiteX30" fmla="*/ 285750 w 940118"/>
                    <a:gd name="connsiteY30" fmla="*/ 1438275 h 1580197"/>
                    <a:gd name="connsiteX31" fmla="*/ 81915 w 940118"/>
                    <a:gd name="connsiteY31" fmla="*/ 1231583 h 1580197"/>
                    <a:gd name="connsiteX32" fmla="*/ 0 w 940118"/>
                    <a:gd name="connsiteY32" fmla="*/ 872490 h 1580197"/>
                    <a:gd name="connsiteX33" fmla="*/ 56197 w 940118"/>
                    <a:gd name="connsiteY33" fmla="*/ 542925 h 1580197"/>
                    <a:gd name="connsiteX34" fmla="*/ 62441 w 940118"/>
                    <a:gd name="connsiteY34" fmla="*/ 546321 h 1580197"/>
                    <a:gd name="connsiteX35" fmla="*/ 62617 w 940118"/>
                    <a:gd name="connsiteY35" fmla="*/ 545909 h 1580197"/>
                    <a:gd name="connsiteX36" fmla="*/ 57150 w 940118"/>
                    <a:gd name="connsiteY36" fmla="*/ 542925 h 1580197"/>
                    <a:gd name="connsiteX37" fmla="*/ 107444 w 940118"/>
                    <a:gd name="connsiteY37" fmla="*/ 431896 h 1580197"/>
                    <a:gd name="connsiteX38" fmla="*/ 106680 w 940118"/>
                    <a:gd name="connsiteY38" fmla="*/ 431483 h 1580197"/>
                    <a:gd name="connsiteX39" fmla="*/ 161925 w 940118"/>
                    <a:gd name="connsiteY39" fmla="*/ 341948 h 1580197"/>
                    <a:gd name="connsiteX40" fmla="*/ 171758 w 940118"/>
                    <a:gd name="connsiteY40" fmla="*/ 347295 h 1580197"/>
                    <a:gd name="connsiteX41" fmla="*/ 171778 w 940118"/>
                    <a:gd name="connsiteY41" fmla="*/ 347270 h 1580197"/>
                    <a:gd name="connsiteX42" fmla="*/ 161925 w 940118"/>
                    <a:gd name="connsiteY42" fmla="*/ 341948 h 1580197"/>
                    <a:gd name="connsiteX43" fmla="*/ 227648 w 940118"/>
                    <a:gd name="connsiteY43" fmla="*/ 258128 h 1580197"/>
                    <a:gd name="connsiteX44" fmla="*/ 239906 w 940118"/>
                    <a:gd name="connsiteY44" fmla="*/ 264794 h 1580197"/>
                    <a:gd name="connsiteX45" fmla="*/ 240267 w 940118"/>
                    <a:gd name="connsiteY45" fmla="*/ 264453 h 1580197"/>
                    <a:gd name="connsiteX46" fmla="*/ 228600 w 940118"/>
                    <a:gd name="connsiteY46" fmla="*/ 258128 h 1580197"/>
                    <a:gd name="connsiteX47" fmla="*/ 242888 w 940118"/>
                    <a:gd name="connsiteY47" fmla="*/ 241935 h 1580197"/>
                    <a:gd name="connsiteX48" fmla="*/ 287315 w 940118"/>
                    <a:gd name="connsiteY48" fmla="*/ 198453 h 1580197"/>
                    <a:gd name="connsiteX49" fmla="*/ 286702 w 940118"/>
                    <a:gd name="connsiteY49" fmla="*/ 198120 h 1580197"/>
                    <a:gd name="connsiteX50" fmla="*/ 359092 w 940118"/>
                    <a:gd name="connsiteY50" fmla="*/ 140970 h 1580197"/>
                    <a:gd name="connsiteX51" fmla="*/ 378434 w 940118"/>
                    <a:gd name="connsiteY51" fmla="*/ 151488 h 1580197"/>
                    <a:gd name="connsiteX52" fmla="*/ 378837 w 940118"/>
                    <a:gd name="connsiteY52" fmla="*/ 151226 h 1580197"/>
                    <a:gd name="connsiteX53" fmla="*/ 360045 w 940118"/>
                    <a:gd name="connsiteY53" fmla="*/ 140970 h 1580197"/>
                    <a:gd name="connsiteX54" fmla="*/ 486263 w 940118"/>
                    <a:gd name="connsiteY54" fmla="*/ 68845 h 1580197"/>
                    <a:gd name="connsiteX55" fmla="*/ 485775 w 940118"/>
                    <a:gd name="connsiteY55" fmla="*/ 68580 h 1580197"/>
                    <a:gd name="connsiteX56" fmla="*/ 572452 w 940118"/>
                    <a:gd name="connsiteY56" fmla="*/ 32385 h 1580197"/>
                    <a:gd name="connsiteX57" fmla="*/ 595123 w 940118"/>
                    <a:gd name="connsiteY57" fmla="*/ 44713 h 1580197"/>
                    <a:gd name="connsiteX58" fmla="*/ 595672 w 940118"/>
                    <a:gd name="connsiteY58" fmla="*/ 44538 h 1580197"/>
                    <a:gd name="connsiteX59" fmla="*/ 573405 w 940118"/>
                    <a:gd name="connsiteY59" fmla="*/ 32385 h 1580197"/>
                    <a:gd name="connsiteX60" fmla="*/ 679133 w 940118"/>
                    <a:gd name="connsiteY60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833437 w 940118"/>
                    <a:gd name="connsiteY7" fmla="*/ 174308 h 1580197"/>
                    <a:gd name="connsiteX8" fmla="*/ 747299 w 940118"/>
                    <a:gd name="connsiteY8" fmla="*/ 210278 h 1580197"/>
                    <a:gd name="connsiteX9" fmla="*/ 747713 w 940118"/>
                    <a:gd name="connsiteY9" fmla="*/ 210503 h 1580197"/>
                    <a:gd name="connsiteX10" fmla="*/ 620078 w 940118"/>
                    <a:gd name="connsiteY10" fmla="*/ 282893 h 1580197"/>
                    <a:gd name="connsiteX11" fmla="*/ 592976 w 940118"/>
                    <a:gd name="connsiteY11" fmla="*/ 268101 h 1580197"/>
                    <a:gd name="connsiteX12" fmla="*/ 620077 w 940118"/>
                    <a:gd name="connsiteY12" fmla="*/ 282893 h 1580197"/>
                    <a:gd name="connsiteX13" fmla="*/ 548076 w 940118"/>
                    <a:gd name="connsiteY13" fmla="*/ 339736 h 1580197"/>
                    <a:gd name="connsiteX14" fmla="*/ 548640 w 940118"/>
                    <a:gd name="connsiteY14" fmla="*/ 340043 h 1580197"/>
                    <a:gd name="connsiteX15" fmla="*/ 503873 w 940118"/>
                    <a:gd name="connsiteY15" fmla="*/ 383858 h 1580197"/>
                    <a:gd name="connsiteX16" fmla="*/ 488633 w 940118"/>
                    <a:gd name="connsiteY16" fmla="*/ 399098 h 1580197"/>
                    <a:gd name="connsiteX17" fmla="*/ 488633 w 940118"/>
                    <a:gd name="connsiteY17" fmla="*/ 400050 h 1580197"/>
                    <a:gd name="connsiteX18" fmla="*/ 422910 w 940118"/>
                    <a:gd name="connsiteY18" fmla="*/ 482918 h 1580197"/>
                    <a:gd name="connsiteX19" fmla="*/ 422910 w 940118"/>
                    <a:gd name="connsiteY19" fmla="*/ 483870 h 1580197"/>
                    <a:gd name="connsiteX20" fmla="*/ 367665 w 940118"/>
                    <a:gd name="connsiteY20" fmla="*/ 572453 h 1580197"/>
                    <a:gd name="connsiteX21" fmla="*/ 368618 w 940118"/>
                    <a:gd name="connsiteY21" fmla="*/ 573405 h 1580197"/>
                    <a:gd name="connsiteX22" fmla="*/ 317183 w 940118"/>
                    <a:gd name="connsiteY22" fmla="*/ 684847 h 1580197"/>
                    <a:gd name="connsiteX23" fmla="*/ 305241 w 940118"/>
                    <a:gd name="connsiteY23" fmla="*/ 678329 h 1580197"/>
                    <a:gd name="connsiteX24" fmla="*/ 305235 w 940118"/>
                    <a:gd name="connsiteY24" fmla="*/ 678350 h 1580197"/>
                    <a:gd name="connsiteX25" fmla="*/ 317183 w 940118"/>
                    <a:gd name="connsiteY25" fmla="*/ 684847 h 1580197"/>
                    <a:gd name="connsiteX26" fmla="*/ 260985 w 940118"/>
                    <a:gd name="connsiteY26" fmla="*/ 1014413 h 1580197"/>
                    <a:gd name="connsiteX27" fmla="*/ 342900 w 940118"/>
                    <a:gd name="connsiteY27" fmla="*/ 1373505 h 1580197"/>
                    <a:gd name="connsiteX28" fmla="*/ 546735 w 940118"/>
                    <a:gd name="connsiteY28" fmla="*/ 1580197 h 1580197"/>
                    <a:gd name="connsiteX29" fmla="*/ 285750 w 940118"/>
                    <a:gd name="connsiteY29" fmla="*/ 1438275 h 1580197"/>
                    <a:gd name="connsiteX30" fmla="*/ 81915 w 940118"/>
                    <a:gd name="connsiteY30" fmla="*/ 1231583 h 1580197"/>
                    <a:gd name="connsiteX31" fmla="*/ 0 w 940118"/>
                    <a:gd name="connsiteY31" fmla="*/ 872490 h 1580197"/>
                    <a:gd name="connsiteX32" fmla="*/ 56197 w 940118"/>
                    <a:gd name="connsiteY32" fmla="*/ 542925 h 1580197"/>
                    <a:gd name="connsiteX33" fmla="*/ 62441 w 940118"/>
                    <a:gd name="connsiteY33" fmla="*/ 546321 h 1580197"/>
                    <a:gd name="connsiteX34" fmla="*/ 62617 w 940118"/>
                    <a:gd name="connsiteY34" fmla="*/ 545909 h 1580197"/>
                    <a:gd name="connsiteX35" fmla="*/ 57150 w 940118"/>
                    <a:gd name="connsiteY35" fmla="*/ 542925 h 1580197"/>
                    <a:gd name="connsiteX36" fmla="*/ 107444 w 940118"/>
                    <a:gd name="connsiteY36" fmla="*/ 431896 h 1580197"/>
                    <a:gd name="connsiteX37" fmla="*/ 106680 w 940118"/>
                    <a:gd name="connsiteY37" fmla="*/ 431483 h 1580197"/>
                    <a:gd name="connsiteX38" fmla="*/ 161925 w 940118"/>
                    <a:gd name="connsiteY38" fmla="*/ 341948 h 1580197"/>
                    <a:gd name="connsiteX39" fmla="*/ 171758 w 940118"/>
                    <a:gd name="connsiteY39" fmla="*/ 347295 h 1580197"/>
                    <a:gd name="connsiteX40" fmla="*/ 171778 w 940118"/>
                    <a:gd name="connsiteY40" fmla="*/ 347270 h 1580197"/>
                    <a:gd name="connsiteX41" fmla="*/ 161925 w 940118"/>
                    <a:gd name="connsiteY41" fmla="*/ 341948 h 1580197"/>
                    <a:gd name="connsiteX42" fmla="*/ 227648 w 940118"/>
                    <a:gd name="connsiteY42" fmla="*/ 258128 h 1580197"/>
                    <a:gd name="connsiteX43" fmla="*/ 239906 w 940118"/>
                    <a:gd name="connsiteY43" fmla="*/ 264794 h 1580197"/>
                    <a:gd name="connsiteX44" fmla="*/ 240267 w 940118"/>
                    <a:gd name="connsiteY44" fmla="*/ 264453 h 1580197"/>
                    <a:gd name="connsiteX45" fmla="*/ 228600 w 940118"/>
                    <a:gd name="connsiteY45" fmla="*/ 258128 h 1580197"/>
                    <a:gd name="connsiteX46" fmla="*/ 242888 w 940118"/>
                    <a:gd name="connsiteY46" fmla="*/ 241935 h 1580197"/>
                    <a:gd name="connsiteX47" fmla="*/ 287315 w 940118"/>
                    <a:gd name="connsiteY47" fmla="*/ 198453 h 1580197"/>
                    <a:gd name="connsiteX48" fmla="*/ 286702 w 940118"/>
                    <a:gd name="connsiteY48" fmla="*/ 198120 h 1580197"/>
                    <a:gd name="connsiteX49" fmla="*/ 359092 w 940118"/>
                    <a:gd name="connsiteY49" fmla="*/ 140970 h 1580197"/>
                    <a:gd name="connsiteX50" fmla="*/ 378434 w 940118"/>
                    <a:gd name="connsiteY50" fmla="*/ 151488 h 1580197"/>
                    <a:gd name="connsiteX51" fmla="*/ 378837 w 940118"/>
                    <a:gd name="connsiteY51" fmla="*/ 151226 h 1580197"/>
                    <a:gd name="connsiteX52" fmla="*/ 360045 w 940118"/>
                    <a:gd name="connsiteY52" fmla="*/ 140970 h 1580197"/>
                    <a:gd name="connsiteX53" fmla="*/ 486263 w 940118"/>
                    <a:gd name="connsiteY53" fmla="*/ 68845 h 1580197"/>
                    <a:gd name="connsiteX54" fmla="*/ 485775 w 940118"/>
                    <a:gd name="connsiteY54" fmla="*/ 68580 h 1580197"/>
                    <a:gd name="connsiteX55" fmla="*/ 572452 w 940118"/>
                    <a:gd name="connsiteY55" fmla="*/ 32385 h 1580197"/>
                    <a:gd name="connsiteX56" fmla="*/ 595123 w 940118"/>
                    <a:gd name="connsiteY56" fmla="*/ 44713 h 1580197"/>
                    <a:gd name="connsiteX57" fmla="*/ 595672 w 940118"/>
                    <a:gd name="connsiteY57" fmla="*/ 44538 h 1580197"/>
                    <a:gd name="connsiteX58" fmla="*/ 573405 w 940118"/>
                    <a:gd name="connsiteY58" fmla="*/ 32385 h 1580197"/>
                    <a:gd name="connsiteX59" fmla="*/ 679133 w 940118"/>
                    <a:gd name="connsiteY59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833437 w 940118"/>
                    <a:gd name="connsiteY7" fmla="*/ 174308 h 1580197"/>
                    <a:gd name="connsiteX8" fmla="*/ 747299 w 940118"/>
                    <a:gd name="connsiteY8" fmla="*/ 210278 h 1580197"/>
                    <a:gd name="connsiteX9" fmla="*/ 747713 w 940118"/>
                    <a:gd name="connsiteY9" fmla="*/ 210503 h 1580197"/>
                    <a:gd name="connsiteX10" fmla="*/ 620078 w 940118"/>
                    <a:gd name="connsiteY10" fmla="*/ 282893 h 1580197"/>
                    <a:gd name="connsiteX11" fmla="*/ 620077 w 940118"/>
                    <a:gd name="connsiteY11" fmla="*/ 282893 h 1580197"/>
                    <a:gd name="connsiteX12" fmla="*/ 548076 w 940118"/>
                    <a:gd name="connsiteY12" fmla="*/ 339736 h 1580197"/>
                    <a:gd name="connsiteX13" fmla="*/ 548640 w 940118"/>
                    <a:gd name="connsiteY13" fmla="*/ 340043 h 1580197"/>
                    <a:gd name="connsiteX14" fmla="*/ 503873 w 940118"/>
                    <a:gd name="connsiteY14" fmla="*/ 383858 h 1580197"/>
                    <a:gd name="connsiteX15" fmla="*/ 488633 w 940118"/>
                    <a:gd name="connsiteY15" fmla="*/ 399098 h 1580197"/>
                    <a:gd name="connsiteX16" fmla="*/ 488633 w 940118"/>
                    <a:gd name="connsiteY16" fmla="*/ 400050 h 1580197"/>
                    <a:gd name="connsiteX17" fmla="*/ 422910 w 940118"/>
                    <a:gd name="connsiteY17" fmla="*/ 482918 h 1580197"/>
                    <a:gd name="connsiteX18" fmla="*/ 422910 w 940118"/>
                    <a:gd name="connsiteY18" fmla="*/ 483870 h 1580197"/>
                    <a:gd name="connsiteX19" fmla="*/ 367665 w 940118"/>
                    <a:gd name="connsiteY19" fmla="*/ 572453 h 1580197"/>
                    <a:gd name="connsiteX20" fmla="*/ 368618 w 940118"/>
                    <a:gd name="connsiteY20" fmla="*/ 573405 h 1580197"/>
                    <a:gd name="connsiteX21" fmla="*/ 317183 w 940118"/>
                    <a:gd name="connsiteY21" fmla="*/ 684847 h 1580197"/>
                    <a:gd name="connsiteX22" fmla="*/ 305241 w 940118"/>
                    <a:gd name="connsiteY22" fmla="*/ 678329 h 1580197"/>
                    <a:gd name="connsiteX23" fmla="*/ 305235 w 940118"/>
                    <a:gd name="connsiteY23" fmla="*/ 678350 h 1580197"/>
                    <a:gd name="connsiteX24" fmla="*/ 317183 w 940118"/>
                    <a:gd name="connsiteY24" fmla="*/ 684847 h 1580197"/>
                    <a:gd name="connsiteX25" fmla="*/ 260985 w 940118"/>
                    <a:gd name="connsiteY25" fmla="*/ 1014413 h 1580197"/>
                    <a:gd name="connsiteX26" fmla="*/ 342900 w 940118"/>
                    <a:gd name="connsiteY26" fmla="*/ 1373505 h 1580197"/>
                    <a:gd name="connsiteX27" fmla="*/ 546735 w 940118"/>
                    <a:gd name="connsiteY27" fmla="*/ 1580197 h 1580197"/>
                    <a:gd name="connsiteX28" fmla="*/ 285750 w 940118"/>
                    <a:gd name="connsiteY28" fmla="*/ 1438275 h 1580197"/>
                    <a:gd name="connsiteX29" fmla="*/ 81915 w 940118"/>
                    <a:gd name="connsiteY29" fmla="*/ 1231583 h 1580197"/>
                    <a:gd name="connsiteX30" fmla="*/ 0 w 940118"/>
                    <a:gd name="connsiteY30" fmla="*/ 872490 h 1580197"/>
                    <a:gd name="connsiteX31" fmla="*/ 56197 w 940118"/>
                    <a:gd name="connsiteY31" fmla="*/ 542925 h 1580197"/>
                    <a:gd name="connsiteX32" fmla="*/ 62441 w 940118"/>
                    <a:gd name="connsiteY32" fmla="*/ 546321 h 1580197"/>
                    <a:gd name="connsiteX33" fmla="*/ 62617 w 940118"/>
                    <a:gd name="connsiteY33" fmla="*/ 545909 h 1580197"/>
                    <a:gd name="connsiteX34" fmla="*/ 57150 w 940118"/>
                    <a:gd name="connsiteY34" fmla="*/ 542925 h 1580197"/>
                    <a:gd name="connsiteX35" fmla="*/ 107444 w 940118"/>
                    <a:gd name="connsiteY35" fmla="*/ 431896 h 1580197"/>
                    <a:gd name="connsiteX36" fmla="*/ 106680 w 940118"/>
                    <a:gd name="connsiteY36" fmla="*/ 431483 h 1580197"/>
                    <a:gd name="connsiteX37" fmla="*/ 161925 w 940118"/>
                    <a:gd name="connsiteY37" fmla="*/ 341948 h 1580197"/>
                    <a:gd name="connsiteX38" fmla="*/ 171758 w 940118"/>
                    <a:gd name="connsiteY38" fmla="*/ 347295 h 1580197"/>
                    <a:gd name="connsiteX39" fmla="*/ 171778 w 940118"/>
                    <a:gd name="connsiteY39" fmla="*/ 347270 h 1580197"/>
                    <a:gd name="connsiteX40" fmla="*/ 161925 w 940118"/>
                    <a:gd name="connsiteY40" fmla="*/ 341948 h 1580197"/>
                    <a:gd name="connsiteX41" fmla="*/ 227648 w 940118"/>
                    <a:gd name="connsiteY41" fmla="*/ 258128 h 1580197"/>
                    <a:gd name="connsiteX42" fmla="*/ 239906 w 940118"/>
                    <a:gd name="connsiteY42" fmla="*/ 264794 h 1580197"/>
                    <a:gd name="connsiteX43" fmla="*/ 240267 w 940118"/>
                    <a:gd name="connsiteY43" fmla="*/ 264453 h 1580197"/>
                    <a:gd name="connsiteX44" fmla="*/ 228600 w 940118"/>
                    <a:gd name="connsiteY44" fmla="*/ 258128 h 1580197"/>
                    <a:gd name="connsiteX45" fmla="*/ 242888 w 940118"/>
                    <a:gd name="connsiteY45" fmla="*/ 241935 h 1580197"/>
                    <a:gd name="connsiteX46" fmla="*/ 287315 w 940118"/>
                    <a:gd name="connsiteY46" fmla="*/ 198453 h 1580197"/>
                    <a:gd name="connsiteX47" fmla="*/ 286702 w 940118"/>
                    <a:gd name="connsiteY47" fmla="*/ 198120 h 1580197"/>
                    <a:gd name="connsiteX48" fmla="*/ 359092 w 940118"/>
                    <a:gd name="connsiteY48" fmla="*/ 140970 h 1580197"/>
                    <a:gd name="connsiteX49" fmla="*/ 378434 w 940118"/>
                    <a:gd name="connsiteY49" fmla="*/ 151488 h 1580197"/>
                    <a:gd name="connsiteX50" fmla="*/ 378837 w 940118"/>
                    <a:gd name="connsiteY50" fmla="*/ 151226 h 1580197"/>
                    <a:gd name="connsiteX51" fmla="*/ 360045 w 940118"/>
                    <a:gd name="connsiteY51" fmla="*/ 140970 h 1580197"/>
                    <a:gd name="connsiteX52" fmla="*/ 486263 w 940118"/>
                    <a:gd name="connsiteY52" fmla="*/ 68845 h 1580197"/>
                    <a:gd name="connsiteX53" fmla="*/ 485775 w 940118"/>
                    <a:gd name="connsiteY53" fmla="*/ 68580 h 1580197"/>
                    <a:gd name="connsiteX54" fmla="*/ 572452 w 940118"/>
                    <a:gd name="connsiteY54" fmla="*/ 32385 h 1580197"/>
                    <a:gd name="connsiteX55" fmla="*/ 595123 w 940118"/>
                    <a:gd name="connsiteY55" fmla="*/ 44713 h 1580197"/>
                    <a:gd name="connsiteX56" fmla="*/ 595672 w 940118"/>
                    <a:gd name="connsiteY56" fmla="*/ 44538 h 1580197"/>
                    <a:gd name="connsiteX57" fmla="*/ 573405 w 940118"/>
                    <a:gd name="connsiteY57" fmla="*/ 32385 h 1580197"/>
                    <a:gd name="connsiteX58" fmla="*/ 679133 w 940118"/>
                    <a:gd name="connsiteY58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833438 w 940118"/>
                    <a:gd name="connsiteY6" fmla="*/ 174308 h 1580197"/>
                    <a:gd name="connsiteX7" fmla="*/ 747299 w 940118"/>
                    <a:gd name="connsiteY7" fmla="*/ 210278 h 1580197"/>
                    <a:gd name="connsiteX8" fmla="*/ 747713 w 940118"/>
                    <a:gd name="connsiteY8" fmla="*/ 210503 h 1580197"/>
                    <a:gd name="connsiteX9" fmla="*/ 620078 w 940118"/>
                    <a:gd name="connsiteY9" fmla="*/ 282893 h 1580197"/>
                    <a:gd name="connsiteX10" fmla="*/ 620077 w 940118"/>
                    <a:gd name="connsiteY10" fmla="*/ 282893 h 1580197"/>
                    <a:gd name="connsiteX11" fmla="*/ 548076 w 940118"/>
                    <a:gd name="connsiteY11" fmla="*/ 339736 h 1580197"/>
                    <a:gd name="connsiteX12" fmla="*/ 548640 w 940118"/>
                    <a:gd name="connsiteY12" fmla="*/ 340043 h 1580197"/>
                    <a:gd name="connsiteX13" fmla="*/ 503873 w 940118"/>
                    <a:gd name="connsiteY13" fmla="*/ 383858 h 1580197"/>
                    <a:gd name="connsiteX14" fmla="*/ 488633 w 940118"/>
                    <a:gd name="connsiteY14" fmla="*/ 399098 h 1580197"/>
                    <a:gd name="connsiteX15" fmla="*/ 488633 w 940118"/>
                    <a:gd name="connsiteY15" fmla="*/ 400050 h 1580197"/>
                    <a:gd name="connsiteX16" fmla="*/ 422910 w 940118"/>
                    <a:gd name="connsiteY16" fmla="*/ 482918 h 1580197"/>
                    <a:gd name="connsiteX17" fmla="*/ 422910 w 940118"/>
                    <a:gd name="connsiteY17" fmla="*/ 483870 h 1580197"/>
                    <a:gd name="connsiteX18" fmla="*/ 367665 w 940118"/>
                    <a:gd name="connsiteY18" fmla="*/ 572453 h 1580197"/>
                    <a:gd name="connsiteX19" fmla="*/ 368618 w 940118"/>
                    <a:gd name="connsiteY19" fmla="*/ 573405 h 1580197"/>
                    <a:gd name="connsiteX20" fmla="*/ 317183 w 940118"/>
                    <a:gd name="connsiteY20" fmla="*/ 684847 h 1580197"/>
                    <a:gd name="connsiteX21" fmla="*/ 305241 w 940118"/>
                    <a:gd name="connsiteY21" fmla="*/ 678329 h 1580197"/>
                    <a:gd name="connsiteX22" fmla="*/ 305235 w 940118"/>
                    <a:gd name="connsiteY22" fmla="*/ 678350 h 1580197"/>
                    <a:gd name="connsiteX23" fmla="*/ 317183 w 940118"/>
                    <a:gd name="connsiteY23" fmla="*/ 684847 h 1580197"/>
                    <a:gd name="connsiteX24" fmla="*/ 260985 w 940118"/>
                    <a:gd name="connsiteY24" fmla="*/ 1014413 h 1580197"/>
                    <a:gd name="connsiteX25" fmla="*/ 342900 w 940118"/>
                    <a:gd name="connsiteY25" fmla="*/ 1373505 h 1580197"/>
                    <a:gd name="connsiteX26" fmla="*/ 546735 w 940118"/>
                    <a:gd name="connsiteY26" fmla="*/ 1580197 h 1580197"/>
                    <a:gd name="connsiteX27" fmla="*/ 285750 w 940118"/>
                    <a:gd name="connsiteY27" fmla="*/ 1438275 h 1580197"/>
                    <a:gd name="connsiteX28" fmla="*/ 81915 w 940118"/>
                    <a:gd name="connsiteY28" fmla="*/ 1231583 h 1580197"/>
                    <a:gd name="connsiteX29" fmla="*/ 0 w 940118"/>
                    <a:gd name="connsiteY29" fmla="*/ 872490 h 1580197"/>
                    <a:gd name="connsiteX30" fmla="*/ 56197 w 940118"/>
                    <a:gd name="connsiteY30" fmla="*/ 542925 h 1580197"/>
                    <a:gd name="connsiteX31" fmla="*/ 62441 w 940118"/>
                    <a:gd name="connsiteY31" fmla="*/ 546321 h 1580197"/>
                    <a:gd name="connsiteX32" fmla="*/ 62617 w 940118"/>
                    <a:gd name="connsiteY32" fmla="*/ 545909 h 1580197"/>
                    <a:gd name="connsiteX33" fmla="*/ 57150 w 940118"/>
                    <a:gd name="connsiteY33" fmla="*/ 542925 h 1580197"/>
                    <a:gd name="connsiteX34" fmla="*/ 107444 w 940118"/>
                    <a:gd name="connsiteY34" fmla="*/ 431896 h 1580197"/>
                    <a:gd name="connsiteX35" fmla="*/ 106680 w 940118"/>
                    <a:gd name="connsiteY35" fmla="*/ 431483 h 1580197"/>
                    <a:gd name="connsiteX36" fmla="*/ 161925 w 940118"/>
                    <a:gd name="connsiteY36" fmla="*/ 341948 h 1580197"/>
                    <a:gd name="connsiteX37" fmla="*/ 171758 w 940118"/>
                    <a:gd name="connsiteY37" fmla="*/ 347295 h 1580197"/>
                    <a:gd name="connsiteX38" fmla="*/ 171778 w 940118"/>
                    <a:gd name="connsiteY38" fmla="*/ 347270 h 1580197"/>
                    <a:gd name="connsiteX39" fmla="*/ 161925 w 940118"/>
                    <a:gd name="connsiteY39" fmla="*/ 341948 h 1580197"/>
                    <a:gd name="connsiteX40" fmla="*/ 227648 w 940118"/>
                    <a:gd name="connsiteY40" fmla="*/ 258128 h 1580197"/>
                    <a:gd name="connsiteX41" fmla="*/ 239906 w 940118"/>
                    <a:gd name="connsiteY41" fmla="*/ 264794 h 1580197"/>
                    <a:gd name="connsiteX42" fmla="*/ 240267 w 940118"/>
                    <a:gd name="connsiteY42" fmla="*/ 264453 h 1580197"/>
                    <a:gd name="connsiteX43" fmla="*/ 228600 w 940118"/>
                    <a:gd name="connsiteY43" fmla="*/ 258128 h 1580197"/>
                    <a:gd name="connsiteX44" fmla="*/ 242888 w 940118"/>
                    <a:gd name="connsiteY44" fmla="*/ 241935 h 1580197"/>
                    <a:gd name="connsiteX45" fmla="*/ 287315 w 940118"/>
                    <a:gd name="connsiteY45" fmla="*/ 198453 h 1580197"/>
                    <a:gd name="connsiteX46" fmla="*/ 286702 w 940118"/>
                    <a:gd name="connsiteY46" fmla="*/ 198120 h 1580197"/>
                    <a:gd name="connsiteX47" fmla="*/ 359092 w 940118"/>
                    <a:gd name="connsiteY47" fmla="*/ 140970 h 1580197"/>
                    <a:gd name="connsiteX48" fmla="*/ 378434 w 940118"/>
                    <a:gd name="connsiteY48" fmla="*/ 151488 h 1580197"/>
                    <a:gd name="connsiteX49" fmla="*/ 378837 w 940118"/>
                    <a:gd name="connsiteY49" fmla="*/ 151226 h 1580197"/>
                    <a:gd name="connsiteX50" fmla="*/ 360045 w 940118"/>
                    <a:gd name="connsiteY50" fmla="*/ 140970 h 1580197"/>
                    <a:gd name="connsiteX51" fmla="*/ 486263 w 940118"/>
                    <a:gd name="connsiteY51" fmla="*/ 68845 h 1580197"/>
                    <a:gd name="connsiteX52" fmla="*/ 485775 w 940118"/>
                    <a:gd name="connsiteY52" fmla="*/ 68580 h 1580197"/>
                    <a:gd name="connsiteX53" fmla="*/ 572452 w 940118"/>
                    <a:gd name="connsiteY53" fmla="*/ 32385 h 1580197"/>
                    <a:gd name="connsiteX54" fmla="*/ 595123 w 940118"/>
                    <a:gd name="connsiteY54" fmla="*/ 44713 h 1580197"/>
                    <a:gd name="connsiteX55" fmla="*/ 595672 w 940118"/>
                    <a:gd name="connsiteY55" fmla="*/ 44538 h 1580197"/>
                    <a:gd name="connsiteX56" fmla="*/ 573405 w 940118"/>
                    <a:gd name="connsiteY56" fmla="*/ 32385 h 1580197"/>
                    <a:gd name="connsiteX57" fmla="*/ 679133 w 940118"/>
                    <a:gd name="connsiteY57" fmla="*/ 0 h 1580197"/>
                    <a:gd name="connsiteX0" fmla="*/ 812750 w 940118"/>
                    <a:gd name="connsiteY0" fmla="*/ 163017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812750 w 940118"/>
                    <a:gd name="connsiteY3" fmla="*/ 163017 h 1580197"/>
                    <a:gd name="connsiteX4" fmla="*/ 679133 w 940118"/>
                    <a:gd name="connsiteY4" fmla="*/ 0 h 1580197"/>
                    <a:gd name="connsiteX5" fmla="*/ 940118 w 940118"/>
                    <a:gd name="connsiteY5" fmla="*/ 140970 h 1580197"/>
                    <a:gd name="connsiteX6" fmla="*/ 747299 w 940118"/>
                    <a:gd name="connsiteY6" fmla="*/ 210278 h 1580197"/>
                    <a:gd name="connsiteX7" fmla="*/ 747713 w 940118"/>
                    <a:gd name="connsiteY7" fmla="*/ 210503 h 1580197"/>
                    <a:gd name="connsiteX8" fmla="*/ 620078 w 940118"/>
                    <a:gd name="connsiteY8" fmla="*/ 282893 h 1580197"/>
                    <a:gd name="connsiteX9" fmla="*/ 620077 w 940118"/>
                    <a:gd name="connsiteY9" fmla="*/ 282893 h 1580197"/>
                    <a:gd name="connsiteX10" fmla="*/ 548076 w 940118"/>
                    <a:gd name="connsiteY10" fmla="*/ 339736 h 1580197"/>
                    <a:gd name="connsiteX11" fmla="*/ 548640 w 940118"/>
                    <a:gd name="connsiteY11" fmla="*/ 340043 h 1580197"/>
                    <a:gd name="connsiteX12" fmla="*/ 503873 w 940118"/>
                    <a:gd name="connsiteY12" fmla="*/ 383858 h 1580197"/>
                    <a:gd name="connsiteX13" fmla="*/ 488633 w 940118"/>
                    <a:gd name="connsiteY13" fmla="*/ 399098 h 1580197"/>
                    <a:gd name="connsiteX14" fmla="*/ 488633 w 940118"/>
                    <a:gd name="connsiteY14" fmla="*/ 400050 h 1580197"/>
                    <a:gd name="connsiteX15" fmla="*/ 422910 w 940118"/>
                    <a:gd name="connsiteY15" fmla="*/ 482918 h 1580197"/>
                    <a:gd name="connsiteX16" fmla="*/ 422910 w 940118"/>
                    <a:gd name="connsiteY16" fmla="*/ 483870 h 1580197"/>
                    <a:gd name="connsiteX17" fmla="*/ 367665 w 940118"/>
                    <a:gd name="connsiteY17" fmla="*/ 572453 h 1580197"/>
                    <a:gd name="connsiteX18" fmla="*/ 368618 w 940118"/>
                    <a:gd name="connsiteY18" fmla="*/ 573405 h 1580197"/>
                    <a:gd name="connsiteX19" fmla="*/ 317183 w 940118"/>
                    <a:gd name="connsiteY19" fmla="*/ 684847 h 1580197"/>
                    <a:gd name="connsiteX20" fmla="*/ 305241 w 940118"/>
                    <a:gd name="connsiteY20" fmla="*/ 678329 h 1580197"/>
                    <a:gd name="connsiteX21" fmla="*/ 305235 w 940118"/>
                    <a:gd name="connsiteY21" fmla="*/ 678350 h 1580197"/>
                    <a:gd name="connsiteX22" fmla="*/ 317183 w 940118"/>
                    <a:gd name="connsiteY22" fmla="*/ 684847 h 1580197"/>
                    <a:gd name="connsiteX23" fmla="*/ 260985 w 940118"/>
                    <a:gd name="connsiteY23" fmla="*/ 1014413 h 1580197"/>
                    <a:gd name="connsiteX24" fmla="*/ 342900 w 940118"/>
                    <a:gd name="connsiteY24" fmla="*/ 1373505 h 1580197"/>
                    <a:gd name="connsiteX25" fmla="*/ 546735 w 940118"/>
                    <a:gd name="connsiteY25" fmla="*/ 1580197 h 1580197"/>
                    <a:gd name="connsiteX26" fmla="*/ 285750 w 940118"/>
                    <a:gd name="connsiteY26" fmla="*/ 1438275 h 1580197"/>
                    <a:gd name="connsiteX27" fmla="*/ 81915 w 940118"/>
                    <a:gd name="connsiteY27" fmla="*/ 1231583 h 1580197"/>
                    <a:gd name="connsiteX28" fmla="*/ 0 w 940118"/>
                    <a:gd name="connsiteY28" fmla="*/ 872490 h 1580197"/>
                    <a:gd name="connsiteX29" fmla="*/ 56197 w 940118"/>
                    <a:gd name="connsiteY29" fmla="*/ 542925 h 1580197"/>
                    <a:gd name="connsiteX30" fmla="*/ 62441 w 940118"/>
                    <a:gd name="connsiteY30" fmla="*/ 546321 h 1580197"/>
                    <a:gd name="connsiteX31" fmla="*/ 62617 w 940118"/>
                    <a:gd name="connsiteY31" fmla="*/ 545909 h 1580197"/>
                    <a:gd name="connsiteX32" fmla="*/ 57150 w 940118"/>
                    <a:gd name="connsiteY32" fmla="*/ 542925 h 1580197"/>
                    <a:gd name="connsiteX33" fmla="*/ 107444 w 940118"/>
                    <a:gd name="connsiteY33" fmla="*/ 431896 h 1580197"/>
                    <a:gd name="connsiteX34" fmla="*/ 106680 w 940118"/>
                    <a:gd name="connsiteY34" fmla="*/ 431483 h 1580197"/>
                    <a:gd name="connsiteX35" fmla="*/ 161925 w 940118"/>
                    <a:gd name="connsiteY35" fmla="*/ 341948 h 1580197"/>
                    <a:gd name="connsiteX36" fmla="*/ 171758 w 940118"/>
                    <a:gd name="connsiteY36" fmla="*/ 347295 h 1580197"/>
                    <a:gd name="connsiteX37" fmla="*/ 171778 w 940118"/>
                    <a:gd name="connsiteY37" fmla="*/ 347270 h 1580197"/>
                    <a:gd name="connsiteX38" fmla="*/ 161925 w 940118"/>
                    <a:gd name="connsiteY38" fmla="*/ 341948 h 1580197"/>
                    <a:gd name="connsiteX39" fmla="*/ 227648 w 940118"/>
                    <a:gd name="connsiteY39" fmla="*/ 258128 h 1580197"/>
                    <a:gd name="connsiteX40" fmla="*/ 239906 w 940118"/>
                    <a:gd name="connsiteY40" fmla="*/ 264794 h 1580197"/>
                    <a:gd name="connsiteX41" fmla="*/ 240267 w 940118"/>
                    <a:gd name="connsiteY41" fmla="*/ 264453 h 1580197"/>
                    <a:gd name="connsiteX42" fmla="*/ 228600 w 940118"/>
                    <a:gd name="connsiteY42" fmla="*/ 258128 h 1580197"/>
                    <a:gd name="connsiteX43" fmla="*/ 242888 w 940118"/>
                    <a:gd name="connsiteY43" fmla="*/ 241935 h 1580197"/>
                    <a:gd name="connsiteX44" fmla="*/ 287315 w 940118"/>
                    <a:gd name="connsiteY44" fmla="*/ 198453 h 1580197"/>
                    <a:gd name="connsiteX45" fmla="*/ 286702 w 940118"/>
                    <a:gd name="connsiteY45" fmla="*/ 198120 h 1580197"/>
                    <a:gd name="connsiteX46" fmla="*/ 359092 w 940118"/>
                    <a:gd name="connsiteY46" fmla="*/ 140970 h 1580197"/>
                    <a:gd name="connsiteX47" fmla="*/ 378434 w 940118"/>
                    <a:gd name="connsiteY47" fmla="*/ 151488 h 1580197"/>
                    <a:gd name="connsiteX48" fmla="*/ 378837 w 940118"/>
                    <a:gd name="connsiteY48" fmla="*/ 151226 h 1580197"/>
                    <a:gd name="connsiteX49" fmla="*/ 360045 w 940118"/>
                    <a:gd name="connsiteY49" fmla="*/ 140970 h 1580197"/>
                    <a:gd name="connsiteX50" fmla="*/ 486263 w 940118"/>
                    <a:gd name="connsiteY50" fmla="*/ 68845 h 1580197"/>
                    <a:gd name="connsiteX51" fmla="*/ 485775 w 940118"/>
                    <a:gd name="connsiteY51" fmla="*/ 68580 h 1580197"/>
                    <a:gd name="connsiteX52" fmla="*/ 572452 w 940118"/>
                    <a:gd name="connsiteY52" fmla="*/ 32385 h 1580197"/>
                    <a:gd name="connsiteX53" fmla="*/ 595123 w 940118"/>
                    <a:gd name="connsiteY53" fmla="*/ 44713 h 1580197"/>
                    <a:gd name="connsiteX54" fmla="*/ 595672 w 940118"/>
                    <a:gd name="connsiteY54" fmla="*/ 44538 h 1580197"/>
                    <a:gd name="connsiteX55" fmla="*/ 573405 w 940118"/>
                    <a:gd name="connsiteY55" fmla="*/ 32385 h 1580197"/>
                    <a:gd name="connsiteX56" fmla="*/ 679133 w 940118"/>
                    <a:gd name="connsiteY56" fmla="*/ 0 h 1580197"/>
                    <a:gd name="connsiteX0" fmla="*/ 832937 w 940118"/>
                    <a:gd name="connsiteY0" fmla="*/ 174035 h 1580197"/>
                    <a:gd name="connsiteX1" fmla="*/ 812706 w 940118"/>
                    <a:gd name="connsiteY1" fmla="*/ 163034 h 1580197"/>
                    <a:gd name="connsiteX2" fmla="*/ 832937 w 940118"/>
                    <a:gd name="connsiteY2" fmla="*/ 174035 h 1580197"/>
                    <a:gd name="connsiteX3" fmla="*/ 679133 w 940118"/>
                    <a:gd name="connsiteY3" fmla="*/ 0 h 1580197"/>
                    <a:gd name="connsiteX4" fmla="*/ 940118 w 940118"/>
                    <a:gd name="connsiteY4" fmla="*/ 140970 h 1580197"/>
                    <a:gd name="connsiteX5" fmla="*/ 747299 w 940118"/>
                    <a:gd name="connsiteY5" fmla="*/ 210278 h 1580197"/>
                    <a:gd name="connsiteX6" fmla="*/ 747713 w 940118"/>
                    <a:gd name="connsiteY6" fmla="*/ 210503 h 1580197"/>
                    <a:gd name="connsiteX7" fmla="*/ 620078 w 940118"/>
                    <a:gd name="connsiteY7" fmla="*/ 282893 h 1580197"/>
                    <a:gd name="connsiteX8" fmla="*/ 620077 w 940118"/>
                    <a:gd name="connsiteY8" fmla="*/ 282893 h 1580197"/>
                    <a:gd name="connsiteX9" fmla="*/ 548076 w 940118"/>
                    <a:gd name="connsiteY9" fmla="*/ 339736 h 1580197"/>
                    <a:gd name="connsiteX10" fmla="*/ 548640 w 940118"/>
                    <a:gd name="connsiteY10" fmla="*/ 340043 h 1580197"/>
                    <a:gd name="connsiteX11" fmla="*/ 503873 w 940118"/>
                    <a:gd name="connsiteY11" fmla="*/ 383858 h 1580197"/>
                    <a:gd name="connsiteX12" fmla="*/ 488633 w 940118"/>
                    <a:gd name="connsiteY12" fmla="*/ 399098 h 1580197"/>
                    <a:gd name="connsiteX13" fmla="*/ 488633 w 940118"/>
                    <a:gd name="connsiteY13" fmla="*/ 400050 h 1580197"/>
                    <a:gd name="connsiteX14" fmla="*/ 422910 w 940118"/>
                    <a:gd name="connsiteY14" fmla="*/ 482918 h 1580197"/>
                    <a:gd name="connsiteX15" fmla="*/ 422910 w 940118"/>
                    <a:gd name="connsiteY15" fmla="*/ 483870 h 1580197"/>
                    <a:gd name="connsiteX16" fmla="*/ 367665 w 940118"/>
                    <a:gd name="connsiteY16" fmla="*/ 572453 h 1580197"/>
                    <a:gd name="connsiteX17" fmla="*/ 368618 w 940118"/>
                    <a:gd name="connsiteY17" fmla="*/ 573405 h 1580197"/>
                    <a:gd name="connsiteX18" fmla="*/ 317183 w 940118"/>
                    <a:gd name="connsiteY18" fmla="*/ 684847 h 1580197"/>
                    <a:gd name="connsiteX19" fmla="*/ 305241 w 940118"/>
                    <a:gd name="connsiteY19" fmla="*/ 678329 h 1580197"/>
                    <a:gd name="connsiteX20" fmla="*/ 305235 w 940118"/>
                    <a:gd name="connsiteY20" fmla="*/ 678350 h 1580197"/>
                    <a:gd name="connsiteX21" fmla="*/ 317183 w 940118"/>
                    <a:gd name="connsiteY21" fmla="*/ 684847 h 1580197"/>
                    <a:gd name="connsiteX22" fmla="*/ 260985 w 940118"/>
                    <a:gd name="connsiteY22" fmla="*/ 1014413 h 1580197"/>
                    <a:gd name="connsiteX23" fmla="*/ 342900 w 940118"/>
                    <a:gd name="connsiteY23" fmla="*/ 1373505 h 1580197"/>
                    <a:gd name="connsiteX24" fmla="*/ 546735 w 940118"/>
                    <a:gd name="connsiteY24" fmla="*/ 1580197 h 1580197"/>
                    <a:gd name="connsiteX25" fmla="*/ 285750 w 940118"/>
                    <a:gd name="connsiteY25" fmla="*/ 1438275 h 1580197"/>
                    <a:gd name="connsiteX26" fmla="*/ 81915 w 940118"/>
                    <a:gd name="connsiteY26" fmla="*/ 1231583 h 1580197"/>
                    <a:gd name="connsiteX27" fmla="*/ 0 w 940118"/>
                    <a:gd name="connsiteY27" fmla="*/ 872490 h 1580197"/>
                    <a:gd name="connsiteX28" fmla="*/ 56197 w 940118"/>
                    <a:gd name="connsiteY28" fmla="*/ 542925 h 1580197"/>
                    <a:gd name="connsiteX29" fmla="*/ 62441 w 940118"/>
                    <a:gd name="connsiteY29" fmla="*/ 546321 h 1580197"/>
                    <a:gd name="connsiteX30" fmla="*/ 62617 w 940118"/>
                    <a:gd name="connsiteY30" fmla="*/ 545909 h 1580197"/>
                    <a:gd name="connsiteX31" fmla="*/ 57150 w 940118"/>
                    <a:gd name="connsiteY31" fmla="*/ 542925 h 1580197"/>
                    <a:gd name="connsiteX32" fmla="*/ 107444 w 940118"/>
                    <a:gd name="connsiteY32" fmla="*/ 431896 h 1580197"/>
                    <a:gd name="connsiteX33" fmla="*/ 106680 w 940118"/>
                    <a:gd name="connsiteY33" fmla="*/ 431483 h 1580197"/>
                    <a:gd name="connsiteX34" fmla="*/ 161925 w 940118"/>
                    <a:gd name="connsiteY34" fmla="*/ 341948 h 1580197"/>
                    <a:gd name="connsiteX35" fmla="*/ 171758 w 940118"/>
                    <a:gd name="connsiteY35" fmla="*/ 347295 h 1580197"/>
                    <a:gd name="connsiteX36" fmla="*/ 171778 w 940118"/>
                    <a:gd name="connsiteY36" fmla="*/ 347270 h 1580197"/>
                    <a:gd name="connsiteX37" fmla="*/ 161925 w 940118"/>
                    <a:gd name="connsiteY37" fmla="*/ 341948 h 1580197"/>
                    <a:gd name="connsiteX38" fmla="*/ 227648 w 940118"/>
                    <a:gd name="connsiteY38" fmla="*/ 258128 h 1580197"/>
                    <a:gd name="connsiteX39" fmla="*/ 239906 w 940118"/>
                    <a:gd name="connsiteY39" fmla="*/ 264794 h 1580197"/>
                    <a:gd name="connsiteX40" fmla="*/ 240267 w 940118"/>
                    <a:gd name="connsiteY40" fmla="*/ 264453 h 1580197"/>
                    <a:gd name="connsiteX41" fmla="*/ 228600 w 940118"/>
                    <a:gd name="connsiteY41" fmla="*/ 258128 h 1580197"/>
                    <a:gd name="connsiteX42" fmla="*/ 242888 w 940118"/>
                    <a:gd name="connsiteY42" fmla="*/ 241935 h 1580197"/>
                    <a:gd name="connsiteX43" fmla="*/ 287315 w 940118"/>
                    <a:gd name="connsiteY43" fmla="*/ 198453 h 1580197"/>
                    <a:gd name="connsiteX44" fmla="*/ 286702 w 940118"/>
                    <a:gd name="connsiteY44" fmla="*/ 198120 h 1580197"/>
                    <a:gd name="connsiteX45" fmla="*/ 359092 w 940118"/>
                    <a:gd name="connsiteY45" fmla="*/ 140970 h 1580197"/>
                    <a:gd name="connsiteX46" fmla="*/ 378434 w 940118"/>
                    <a:gd name="connsiteY46" fmla="*/ 151488 h 1580197"/>
                    <a:gd name="connsiteX47" fmla="*/ 378837 w 940118"/>
                    <a:gd name="connsiteY47" fmla="*/ 151226 h 1580197"/>
                    <a:gd name="connsiteX48" fmla="*/ 360045 w 940118"/>
                    <a:gd name="connsiteY48" fmla="*/ 140970 h 1580197"/>
                    <a:gd name="connsiteX49" fmla="*/ 486263 w 940118"/>
                    <a:gd name="connsiteY49" fmla="*/ 68845 h 1580197"/>
                    <a:gd name="connsiteX50" fmla="*/ 485775 w 940118"/>
                    <a:gd name="connsiteY50" fmla="*/ 68580 h 1580197"/>
                    <a:gd name="connsiteX51" fmla="*/ 572452 w 940118"/>
                    <a:gd name="connsiteY51" fmla="*/ 32385 h 1580197"/>
                    <a:gd name="connsiteX52" fmla="*/ 595123 w 940118"/>
                    <a:gd name="connsiteY52" fmla="*/ 44713 h 1580197"/>
                    <a:gd name="connsiteX53" fmla="*/ 595672 w 940118"/>
                    <a:gd name="connsiteY53" fmla="*/ 44538 h 1580197"/>
                    <a:gd name="connsiteX54" fmla="*/ 573405 w 940118"/>
                    <a:gd name="connsiteY54" fmla="*/ 32385 h 1580197"/>
                    <a:gd name="connsiteX55" fmla="*/ 679133 w 940118"/>
                    <a:gd name="connsiteY55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40267 w 940118"/>
                    <a:gd name="connsiteY37" fmla="*/ 264453 h 1580197"/>
                    <a:gd name="connsiteX38" fmla="*/ 228600 w 940118"/>
                    <a:gd name="connsiteY38" fmla="*/ 258128 h 1580197"/>
                    <a:gd name="connsiteX39" fmla="*/ 242888 w 940118"/>
                    <a:gd name="connsiteY39" fmla="*/ 241935 h 1580197"/>
                    <a:gd name="connsiteX40" fmla="*/ 287315 w 940118"/>
                    <a:gd name="connsiteY40" fmla="*/ 198453 h 1580197"/>
                    <a:gd name="connsiteX41" fmla="*/ 286702 w 940118"/>
                    <a:gd name="connsiteY41" fmla="*/ 198120 h 1580197"/>
                    <a:gd name="connsiteX42" fmla="*/ 359092 w 940118"/>
                    <a:gd name="connsiteY42" fmla="*/ 140970 h 1580197"/>
                    <a:gd name="connsiteX43" fmla="*/ 378434 w 940118"/>
                    <a:gd name="connsiteY43" fmla="*/ 151488 h 1580197"/>
                    <a:gd name="connsiteX44" fmla="*/ 378837 w 940118"/>
                    <a:gd name="connsiteY44" fmla="*/ 151226 h 1580197"/>
                    <a:gd name="connsiteX45" fmla="*/ 360045 w 940118"/>
                    <a:gd name="connsiteY45" fmla="*/ 140970 h 1580197"/>
                    <a:gd name="connsiteX46" fmla="*/ 486263 w 940118"/>
                    <a:gd name="connsiteY46" fmla="*/ 68845 h 1580197"/>
                    <a:gd name="connsiteX47" fmla="*/ 485775 w 940118"/>
                    <a:gd name="connsiteY47" fmla="*/ 68580 h 1580197"/>
                    <a:gd name="connsiteX48" fmla="*/ 572452 w 940118"/>
                    <a:gd name="connsiteY48" fmla="*/ 32385 h 1580197"/>
                    <a:gd name="connsiteX49" fmla="*/ 595123 w 940118"/>
                    <a:gd name="connsiteY49" fmla="*/ 44713 h 1580197"/>
                    <a:gd name="connsiteX50" fmla="*/ 595672 w 940118"/>
                    <a:gd name="connsiteY50" fmla="*/ 44538 h 1580197"/>
                    <a:gd name="connsiteX51" fmla="*/ 573405 w 940118"/>
                    <a:gd name="connsiteY51" fmla="*/ 32385 h 1580197"/>
                    <a:gd name="connsiteX52" fmla="*/ 679133 w 940118"/>
                    <a:gd name="connsiteY52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40267 w 940118"/>
                    <a:gd name="connsiteY37" fmla="*/ 264453 h 1580197"/>
                    <a:gd name="connsiteX38" fmla="*/ 228600 w 940118"/>
                    <a:gd name="connsiteY38" fmla="*/ 258128 h 1580197"/>
                    <a:gd name="connsiteX39" fmla="*/ 242888 w 940118"/>
                    <a:gd name="connsiteY39" fmla="*/ 241935 h 1580197"/>
                    <a:gd name="connsiteX40" fmla="*/ 287315 w 940118"/>
                    <a:gd name="connsiteY40" fmla="*/ 198453 h 1580197"/>
                    <a:gd name="connsiteX41" fmla="*/ 286702 w 940118"/>
                    <a:gd name="connsiteY41" fmla="*/ 198120 h 1580197"/>
                    <a:gd name="connsiteX42" fmla="*/ 359092 w 940118"/>
                    <a:gd name="connsiteY42" fmla="*/ 140970 h 1580197"/>
                    <a:gd name="connsiteX43" fmla="*/ 378434 w 940118"/>
                    <a:gd name="connsiteY43" fmla="*/ 151488 h 1580197"/>
                    <a:gd name="connsiteX44" fmla="*/ 378837 w 940118"/>
                    <a:gd name="connsiteY44" fmla="*/ 151226 h 1580197"/>
                    <a:gd name="connsiteX45" fmla="*/ 360045 w 940118"/>
                    <a:gd name="connsiteY45" fmla="*/ 140970 h 1580197"/>
                    <a:gd name="connsiteX46" fmla="*/ 486263 w 940118"/>
                    <a:gd name="connsiteY46" fmla="*/ 68845 h 1580197"/>
                    <a:gd name="connsiteX47" fmla="*/ 485775 w 940118"/>
                    <a:gd name="connsiteY47" fmla="*/ 68580 h 1580197"/>
                    <a:gd name="connsiteX48" fmla="*/ 572452 w 940118"/>
                    <a:gd name="connsiteY48" fmla="*/ 32385 h 1580197"/>
                    <a:gd name="connsiteX49" fmla="*/ 595123 w 940118"/>
                    <a:gd name="connsiteY49" fmla="*/ 44713 h 1580197"/>
                    <a:gd name="connsiteX50" fmla="*/ 573405 w 940118"/>
                    <a:gd name="connsiteY50" fmla="*/ 32385 h 1580197"/>
                    <a:gd name="connsiteX51" fmla="*/ 679133 w 940118"/>
                    <a:gd name="connsiteY51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40267 w 940118"/>
                    <a:gd name="connsiteY37" fmla="*/ 264453 h 1580197"/>
                    <a:gd name="connsiteX38" fmla="*/ 228600 w 940118"/>
                    <a:gd name="connsiteY38" fmla="*/ 258128 h 1580197"/>
                    <a:gd name="connsiteX39" fmla="*/ 242888 w 940118"/>
                    <a:gd name="connsiteY39" fmla="*/ 241935 h 1580197"/>
                    <a:gd name="connsiteX40" fmla="*/ 287315 w 940118"/>
                    <a:gd name="connsiteY40" fmla="*/ 198453 h 1580197"/>
                    <a:gd name="connsiteX41" fmla="*/ 286702 w 940118"/>
                    <a:gd name="connsiteY41" fmla="*/ 198120 h 1580197"/>
                    <a:gd name="connsiteX42" fmla="*/ 359092 w 940118"/>
                    <a:gd name="connsiteY42" fmla="*/ 140970 h 1580197"/>
                    <a:gd name="connsiteX43" fmla="*/ 378434 w 940118"/>
                    <a:gd name="connsiteY43" fmla="*/ 151488 h 1580197"/>
                    <a:gd name="connsiteX44" fmla="*/ 378837 w 940118"/>
                    <a:gd name="connsiteY44" fmla="*/ 151226 h 1580197"/>
                    <a:gd name="connsiteX45" fmla="*/ 486263 w 940118"/>
                    <a:gd name="connsiteY45" fmla="*/ 68845 h 1580197"/>
                    <a:gd name="connsiteX46" fmla="*/ 485775 w 940118"/>
                    <a:gd name="connsiteY46" fmla="*/ 68580 h 1580197"/>
                    <a:gd name="connsiteX47" fmla="*/ 572452 w 940118"/>
                    <a:gd name="connsiteY47" fmla="*/ 32385 h 1580197"/>
                    <a:gd name="connsiteX48" fmla="*/ 595123 w 940118"/>
                    <a:gd name="connsiteY48" fmla="*/ 44713 h 1580197"/>
                    <a:gd name="connsiteX49" fmla="*/ 573405 w 940118"/>
                    <a:gd name="connsiteY49" fmla="*/ 32385 h 1580197"/>
                    <a:gd name="connsiteX50" fmla="*/ 679133 w 940118"/>
                    <a:gd name="connsiteY50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40267 w 940118"/>
                    <a:gd name="connsiteY37" fmla="*/ 264453 h 1580197"/>
                    <a:gd name="connsiteX38" fmla="*/ 228600 w 940118"/>
                    <a:gd name="connsiteY38" fmla="*/ 258128 h 1580197"/>
                    <a:gd name="connsiteX39" fmla="*/ 242888 w 940118"/>
                    <a:gd name="connsiteY39" fmla="*/ 241935 h 1580197"/>
                    <a:gd name="connsiteX40" fmla="*/ 287315 w 940118"/>
                    <a:gd name="connsiteY40" fmla="*/ 198453 h 1580197"/>
                    <a:gd name="connsiteX41" fmla="*/ 286702 w 940118"/>
                    <a:gd name="connsiteY41" fmla="*/ 198120 h 1580197"/>
                    <a:gd name="connsiteX42" fmla="*/ 359092 w 940118"/>
                    <a:gd name="connsiteY42" fmla="*/ 140970 h 1580197"/>
                    <a:gd name="connsiteX43" fmla="*/ 378434 w 940118"/>
                    <a:gd name="connsiteY43" fmla="*/ 151488 h 1580197"/>
                    <a:gd name="connsiteX44" fmla="*/ 486263 w 940118"/>
                    <a:gd name="connsiteY44" fmla="*/ 68845 h 1580197"/>
                    <a:gd name="connsiteX45" fmla="*/ 485775 w 940118"/>
                    <a:gd name="connsiteY45" fmla="*/ 68580 h 1580197"/>
                    <a:gd name="connsiteX46" fmla="*/ 572452 w 940118"/>
                    <a:gd name="connsiteY46" fmla="*/ 32385 h 1580197"/>
                    <a:gd name="connsiteX47" fmla="*/ 595123 w 940118"/>
                    <a:gd name="connsiteY47" fmla="*/ 44713 h 1580197"/>
                    <a:gd name="connsiteX48" fmla="*/ 573405 w 940118"/>
                    <a:gd name="connsiteY48" fmla="*/ 32385 h 1580197"/>
                    <a:gd name="connsiteX49" fmla="*/ 679133 w 940118"/>
                    <a:gd name="connsiteY49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40267 w 940118"/>
                    <a:gd name="connsiteY37" fmla="*/ 264453 h 1580197"/>
                    <a:gd name="connsiteX38" fmla="*/ 228600 w 940118"/>
                    <a:gd name="connsiteY38" fmla="*/ 258128 h 1580197"/>
                    <a:gd name="connsiteX39" fmla="*/ 242888 w 940118"/>
                    <a:gd name="connsiteY39" fmla="*/ 241935 h 1580197"/>
                    <a:gd name="connsiteX40" fmla="*/ 287315 w 940118"/>
                    <a:gd name="connsiteY40" fmla="*/ 198453 h 1580197"/>
                    <a:gd name="connsiteX41" fmla="*/ 286702 w 940118"/>
                    <a:gd name="connsiteY41" fmla="*/ 198120 h 1580197"/>
                    <a:gd name="connsiteX42" fmla="*/ 359092 w 940118"/>
                    <a:gd name="connsiteY42" fmla="*/ 140970 h 1580197"/>
                    <a:gd name="connsiteX43" fmla="*/ 486263 w 940118"/>
                    <a:gd name="connsiteY43" fmla="*/ 68845 h 1580197"/>
                    <a:gd name="connsiteX44" fmla="*/ 485775 w 940118"/>
                    <a:gd name="connsiteY44" fmla="*/ 68580 h 1580197"/>
                    <a:gd name="connsiteX45" fmla="*/ 572452 w 940118"/>
                    <a:gd name="connsiteY45" fmla="*/ 32385 h 1580197"/>
                    <a:gd name="connsiteX46" fmla="*/ 595123 w 940118"/>
                    <a:gd name="connsiteY46" fmla="*/ 44713 h 1580197"/>
                    <a:gd name="connsiteX47" fmla="*/ 573405 w 940118"/>
                    <a:gd name="connsiteY47" fmla="*/ 32385 h 1580197"/>
                    <a:gd name="connsiteX48" fmla="*/ 679133 w 940118"/>
                    <a:gd name="connsiteY48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40267 w 940118"/>
                    <a:gd name="connsiteY37" fmla="*/ 264453 h 1580197"/>
                    <a:gd name="connsiteX38" fmla="*/ 228600 w 940118"/>
                    <a:gd name="connsiteY38" fmla="*/ 258128 h 1580197"/>
                    <a:gd name="connsiteX39" fmla="*/ 287315 w 940118"/>
                    <a:gd name="connsiteY39" fmla="*/ 198453 h 1580197"/>
                    <a:gd name="connsiteX40" fmla="*/ 286702 w 940118"/>
                    <a:gd name="connsiteY40" fmla="*/ 198120 h 1580197"/>
                    <a:gd name="connsiteX41" fmla="*/ 359092 w 940118"/>
                    <a:gd name="connsiteY41" fmla="*/ 140970 h 1580197"/>
                    <a:gd name="connsiteX42" fmla="*/ 486263 w 940118"/>
                    <a:gd name="connsiteY42" fmla="*/ 68845 h 1580197"/>
                    <a:gd name="connsiteX43" fmla="*/ 485775 w 940118"/>
                    <a:gd name="connsiteY43" fmla="*/ 68580 h 1580197"/>
                    <a:gd name="connsiteX44" fmla="*/ 572452 w 940118"/>
                    <a:gd name="connsiteY44" fmla="*/ 32385 h 1580197"/>
                    <a:gd name="connsiteX45" fmla="*/ 595123 w 940118"/>
                    <a:gd name="connsiteY45" fmla="*/ 44713 h 1580197"/>
                    <a:gd name="connsiteX46" fmla="*/ 573405 w 940118"/>
                    <a:gd name="connsiteY46" fmla="*/ 32385 h 1580197"/>
                    <a:gd name="connsiteX47" fmla="*/ 679133 w 940118"/>
                    <a:gd name="connsiteY47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28600 w 940118"/>
                    <a:gd name="connsiteY37" fmla="*/ 258128 h 1580197"/>
                    <a:gd name="connsiteX38" fmla="*/ 287315 w 940118"/>
                    <a:gd name="connsiteY38" fmla="*/ 198453 h 1580197"/>
                    <a:gd name="connsiteX39" fmla="*/ 286702 w 940118"/>
                    <a:gd name="connsiteY39" fmla="*/ 198120 h 1580197"/>
                    <a:gd name="connsiteX40" fmla="*/ 359092 w 940118"/>
                    <a:gd name="connsiteY40" fmla="*/ 140970 h 1580197"/>
                    <a:gd name="connsiteX41" fmla="*/ 486263 w 940118"/>
                    <a:gd name="connsiteY41" fmla="*/ 68845 h 1580197"/>
                    <a:gd name="connsiteX42" fmla="*/ 485775 w 940118"/>
                    <a:gd name="connsiteY42" fmla="*/ 68580 h 1580197"/>
                    <a:gd name="connsiteX43" fmla="*/ 572452 w 940118"/>
                    <a:gd name="connsiteY43" fmla="*/ 32385 h 1580197"/>
                    <a:gd name="connsiteX44" fmla="*/ 595123 w 940118"/>
                    <a:gd name="connsiteY44" fmla="*/ 44713 h 1580197"/>
                    <a:gd name="connsiteX45" fmla="*/ 573405 w 940118"/>
                    <a:gd name="connsiteY45" fmla="*/ 32385 h 1580197"/>
                    <a:gd name="connsiteX46" fmla="*/ 679133 w 940118"/>
                    <a:gd name="connsiteY46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39906 w 940118"/>
                    <a:gd name="connsiteY36" fmla="*/ 264794 h 1580197"/>
                    <a:gd name="connsiteX37" fmla="*/ 287315 w 940118"/>
                    <a:gd name="connsiteY37" fmla="*/ 198453 h 1580197"/>
                    <a:gd name="connsiteX38" fmla="*/ 286702 w 940118"/>
                    <a:gd name="connsiteY38" fmla="*/ 198120 h 1580197"/>
                    <a:gd name="connsiteX39" fmla="*/ 359092 w 940118"/>
                    <a:gd name="connsiteY39" fmla="*/ 140970 h 1580197"/>
                    <a:gd name="connsiteX40" fmla="*/ 486263 w 940118"/>
                    <a:gd name="connsiteY40" fmla="*/ 68845 h 1580197"/>
                    <a:gd name="connsiteX41" fmla="*/ 485775 w 940118"/>
                    <a:gd name="connsiteY41" fmla="*/ 68580 h 1580197"/>
                    <a:gd name="connsiteX42" fmla="*/ 572452 w 940118"/>
                    <a:gd name="connsiteY42" fmla="*/ 32385 h 1580197"/>
                    <a:gd name="connsiteX43" fmla="*/ 595123 w 940118"/>
                    <a:gd name="connsiteY43" fmla="*/ 44713 h 1580197"/>
                    <a:gd name="connsiteX44" fmla="*/ 573405 w 940118"/>
                    <a:gd name="connsiteY44" fmla="*/ 32385 h 1580197"/>
                    <a:gd name="connsiteX45" fmla="*/ 679133 w 940118"/>
                    <a:gd name="connsiteY45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71778 w 940118"/>
                    <a:gd name="connsiteY33" fmla="*/ 347270 h 1580197"/>
                    <a:gd name="connsiteX34" fmla="*/ 161925 w 940118"/>
                    <a:gd name="connsiteY34" fmla="*/ 341948 h 1580197"/>
                    <a:gd name="connsiteX35" fmla="*/ 227648 w 940118"/>
                    <a:gd name="connsiteY35" fmla="*/ 258128 h 1580197"/>
                    <a:gd name="connsiteX36" fmla="*/ 287315 w 940118"/>
                    <a:gd name="connsiteY36" fmla="*/ 198453 h 1580197"/>
                    <a:gd name="connsiteX37" fmla="*/ 286702 w 940118"/>
                    <a:gd name="connsiteY37" fmla="*/ 198120 h 1580197"/>
                    <a:gd name="connsiteX38" fmla="*/ 359092 w 940118"/>
                    <a:gd name="connsiteY38" fmla="*/ 140970 h 1580197"/>
                    <a:gd name="connsiteX39" fmla="*/ 486263 w 940118"/>
                    <a:gd name="connsiteY39" fmla="*/ 68845 h 1580197"/>
                    <a:gd name="connsiteX40" fmla="*/ 485775 w 940118"/>
                    <a:gd name="connsiteY40" fmla="*/ 68580 h 1580197"/>
                    <a:gd name="connsiteX41" fmla="*/ 572452 w 940118"/>
                    <a:gd name="connsiteY41" fmla="*/ 32385 h 1580197"/>
                    <a:gd name="connsiteX42" fmla="*/ 595123 w 940118"/>
                    <a:gd name="connsiteY42" fmla="*/ 44713 h 1580197"/>
                    <a:gd name="connsiteX43" fmla="*/ 573405 w 940118"/>
                    <a:gd name="connsiteY43" fmla="*/ 32385 h 1580197"/>
                    <a:gd name="connsiteX44" fmla="*/ 679133 w 940118"/>
                    <a:gd name="connsiteY44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161925 w 940118"/>
                    <a:gd name="connsiteY33" fmla="*/ 341948 h 1580197"/>
                    <a:gd name="connsiteX34" fmla="*/ 227648 w 940118"/>
                    <a:gd name="connsiteY34" fmla="*/ 258128 h 1580197"/>
                    <a:gd name="connsiteX35" fmla="*/ 287315 w 940118"/>
                    <a:gd name="connsiteY35" fmla="*/ 198453 h 1580197"/>
                    <a:gd name="connsiteX36" fmla="*/ 286702 w 940118"/>
                    <a:gd name="connsiteY36" fmla="*/ 198120 h 1580197"/>
                    <a:gd name="connsiteX37" fmla="*/ 359092 w 940118"/>
                    <a:gd name="connsiteY37" fmla="*/ 140970 h 1580197"/>
                    <a:gd name="connsiteX38" fmla="*/ 486263 w 940118"/>
                    <a:gd name="connsiteY38" fmla="*/ 68845 h 1580197"/>
                    <a:gd name="connsiteX39" fmla="*/ 485775 w 940118"/>
                    <a:gd name="connsiteY39" fmla="*/ 68580 h 1580197"/>
                    <a:gd name="connsiteX40" fmla="*/ 572452 w 940118"/>
                    <a:gd name="connsiteY40" fmla="*/ 32385 h 1580197"/>
                    <a:gd name="connsiteX41" fmla="*/ 595123 w 940118"/>
                    <a:gd name="connsiteY41" fmla="*/ 44713 h 1580197"/>
                    <a:gd name="connsiteX42" fmla="*/ 573405 w 940118"/>
                    <a:gd name="connsiteY42" fmla="*/ 32385 h 1580197"/>
                    <a:gd name="connsiteX43" fmla="*/ 679133 w 940118"/>
                    <a:gd name="connsiteY43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171758 w 940118"/>
                    <a:gd name="connsiteY32" fmla="*/ 347295 h 1580197"/>
                    <a:gd name="connsiteX33" fmla="*/ 227648 w 940118"/>
                    <a:gd name="connsiteY33" fmla="*/ 258128 h 1580197"/>
                    <a:gd name="connsiteX34" fmla="*/ 287315 w 940118"/>
                    <a:gd name="connsiteY34" fmla="*/ 198453 h 1580197"/>
                    <a:gd name="connsiteX35" fmla="*/ 286702 w 940118"/>
                    <a:gd name="connsiteY35" fmla="*/ 198120 h 1580197"/>
                    <a:gd name="connsiteX36" fmla="*/ 359092 w 940118"/>
                    <a:gd name="connsiteY36" fmla="*/ 140970 h 1580197"/>
                    <a:gd name="connsiteX37" fmla="*/ 486263 w 940118"/>
                    <a:gd name="connsiteY37" fmla="*/ 68845 h 1580197"/>
                    <a:gd name="connsiteX38" fmla="*/ 485775 w 940118"/>
                    <a:gd name="connsiteY38" fmla="*/ 68580 h 1580197"/>
                    <a:gd name="connsiteX39" fmla="*/ 572452 w 940118"/>
                    <a:gd name="connsiteY39" fmla="*/ 32385 h 1580197"/>
                    <a:gd name="connsiteX40" fmla="*/ 595123 w 940118"/>
                    <a:gd name="connsiteY40" fmla="*/ 44713 h 1580197"/>
                    <a:gd name="connsiteX41" fmla="*/ 573405 w 940118"/>
                    <a:gd name="connsiteY41" fmla="*/ 32385 h 1580197"/>
                    <a:gd name="connsiteX42" fmla="*/ 679133 w 940118"/>
                    <a:gd name="connsiteY42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161925 w 940118"/>
                    <a:gd name="connsiteY31" fmla="*/ 341948 h 1580197"/>
                    <a:gd name="connsiteX32" fmla="*/ 227648 w 940118"/>
                    <a:gd name="connsiteY32" fmla="*/ 258128 h 1580197"/>
                    <a:gd name="connsiteX33" fmla="*/ 287315 w 940118"/>
                    <a:gd name="connsiteY33" fmla="*/ 198453 h 1580197"/>
                    <a:gd name="connsiteX34" fmla="*/ 286702 w 940118"/>
                    <a:gd name="connsiteY34" fmla="*/ 198120 h 1580197"/>
                    <a:gd name="connsiteX35" fmla="*/ 359092 w 940118"/>
                    <a:gd name="connsiteY35" fmla="*/ 140970 h 1580197"/>
                    <a:gd name="connsiteX36" fmla="*/ 486263 w 940118"/>
                    <a:gd name="connsiteY36" fmla="*/ 68845 h 1580197"/>
                    <a:gd name="connsiteX37" fmla="*/ 485775 w 940118"/>
                    <a:gd name="connsiteY37" fmla="*/ 68580 h 1580197"/>
                    <a:gd name="connsiteX38" fmla="*/ 572452 w 940118"/>
                    <a:gd name="connsiteY38" fmla="*/ 32385 h 1580197"/>
                    <a:gd name="connsiteX39" fmla="*/ 595123 w 940118"/>
                    <a:gd name="connsiteY39" fmla="*/ 44713 h 1580197"/>
                    <a:gd name="connsiteX40" fmla="*/ 573405 w 940118"/>
                    <a:gd name="connsiteY40" fmla="*/ 32385 h 1580197"/>
                    <a:gd name="connsiteX41" fmla="*/ 679133 w 940118"/>
                    <a:gd name="connsiteY41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227648 w 940118"/>
                    <a:gd name="connsiteY31" fmla="*/ 258128 h 1580197"/>
                    <a:gd name="connsiteX32" fmla="*/ 287315 w 940118"/>
                    <a:gd name="connsiteY32" fmla="*/ 198453 h 1580197"/>
                    <a:gd name="connsiteX33" fmla="*/ 286702 w 940118"/>
                    <a:gd name="connsiteY33" fmla="*/ 198120 h 1580197"/>
                    <a:gd name="connsiteX34" fmla="*/ 359092 w 940118"/>
                    <a:gd name="connsiteY34" fmla="*/ 140970 h 1580197"/>
                    <a:gd name="connsiteX35" fmla="*/ 486263 w 940118"/>
                    <a:gd name="connsiteY35" fmla="*/ 68845 h 1580197"/>
                    <a:gd name="connsiteX36" fmla="*/ 485775 w 940118"/>
                    <a:gd name="connsiteY36" fmla="*/ 68580 h 1580197"/>
                    <a:gd name="connsiteX37" fmla="*/ 572452 w 940118"/>
                    <a:gd name="connsiteY37" fmla="*/ 32385 h 1580197"/>
                    <a:gd name="connsiteX38" fmla="*/ 595123 w 940118"/>
                    <a:gd name="connsiteY38" fmla="*/ 44713 h 1580197"/>
                    <a:gd name="connsiteX39" fmla="*/ 573405 w 940118"/>
                    <a:gd name="connsiteY39" fmla="*/ 32385 h 1580197"/>
                    <a:gd name="connsiteX40" fmla="*/ 679133 w 940118"/>
                    <a:gd name="connsiteY40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227648 w 940118"/>
                    <a:gd name="connsiteY31" fmla="*/ 258128 h 1580197"/>
                    <a:gd name="connsiteX32" fmla="*/ 287315 w 940118"/>
                    <a:gd name="connsiteY32" fmla="*/ 198453 h 1580197"/>
                    <a:gd name="connsiteX33" fmla="*/ 359092 w 940118"/>
                    <a:gd name="connsiteY33" fmla="*/ 140970 h 1580197"/>
                    <a:gd name="connsiteX34" fmla="*/ 486263 w 940118"/>
                    <a:gd name="connsiteY34" fmla="*/ 68845 h 1580197"/>
                    <a:gd name="connsiteX35" fmla="*/ 485775 w 940118"/>
                    <a:gd name="connsiteY35" fmla="*/ 68580 h 1580197"/>
                    <a:gd name="connsiteX36" fmla="*/ 572452 w 940118"/>
                    <a:gd name="connsiteY36" fmla="*/ 32385 h 1580197"/>
                    <a:gd name="connsiteX37" fmla="*/ 595123 w 940118"/>
                    <a:gd name="connsiteY37" fmla="*/ 44713 h 1580197"/>
                    <a:gd name="connsiteX38" fmla="*/ 573405 w 940118"/>
                    <a:gd name="connsiteY38" fmla="*/ 32385 h 1580197"/>
                    <a:gd name="connsiteX39" fmla="*/ 679133 w 940118"/>
                    <a:gd name="connsiteY39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503873 w 940118"/>
                    <a:gd name="connsiteY8" fmla="*/ 383858 h 1580197"/>
                    <a:gd name="connsiteX9" fmla="*/ 488633 w 940118"/>
                    <a:gd name="connsiteY9" fmla="*/ 399098 h 1580197"/>
                    <a:gd name="connsiteX10" fmla="*/ 488633 w 940118"/>
                    <a:gd name="connsiteY10" fmla="*/ 400050 h 1580197"/>
                    <a:gd name="connsiteX11" fmla="*/ 422910 w 940118"/>
                    <a:gd name="connsiteY11" fmla="*/ 482918 h 1580197"/>
                    <a:gd name="connsiteX12" fmla="*/ 422910 w 940118"/>
                    <a:gd name="connsiteY12" fmla="*/ 483870 h 1580197"/>
                    <a:gd name="connsiteX13" fmla="*/ 367665 w 940118"/>
                    <a:gd name="connsiteY13" fmla="*/ 572453 h 1580197"/>
                    <a:gd name="connsiteX14" fmla="*/ 368618 w 940118"/>
                    <a:gd name="connsiteY14" fmla="*/ 573405 h 1580197"/>
                    <a:gd name="connsiteX15" fmla="*/ 317183 w 940118"/>
                    <a:gd name="connsiteY15" fmla="*/ 684847 h 1580197"/>
                    <a:gd name="connsiteX16" fmla="*/ 305241 w 940118"/>
                    <a:gd name="connsiteY16" fmla="*/ 678329 h 1580197"/>
                    <a:gd name="connsiteX17" fmla="*/ 305235 w 940118"/>
                    <a:gd name="connsiteY17" fmla="*/ 678350 h 1580197"/>
                    <a:gd name="connsiteX18" fmla="*/ 317183 w 940118"/>
                    <a:gd name="connsiteY18" fmla="*/ 684847 h 1580197"/>
                    <a:gd name="connsiteX19" fmla="*/ 260985 w 940118"/>
                    <a:gd name="connsiteY19" fmla="*/ 1014413 h 1580197"/>
                    <a:gd name="connsiteX20" fmla="*/ 342900 w 940118"/>
                    <a:gd name="connsiteY20" fmla="*/ 1373505 h 1580197"/>
                    <a:gd name="connsiteX21" fmla="*/ 546735 w 940118"/>
                    <a:gd name="connsiteY21" fmla="*/ 1580197 h 1580197"/>
                    <a:gd name="connsiteX22" fmla="*/ 285750 w 940118"/>
                    <a:gd name="connsiteY22" fmla="*/ 1438275 h 1580197"/>
                    <a:gd name="connsiteX23" fmla="*/ 81915 w 940118"/>
                    <a:gd name="connsiteY23" fmla="*/ 1231583 h 1580197"/>
                    <a:gd name="connsiteX24" fmla="*/ 0 w 940118"/>
                    <a:gd name="connsiteY24" fmla="*/ 872490 h 1580197"/>
                    <a:gd name="connsiteX25" fmla="*/ 56197 w 940118"/>
                    <a:gd name="connsiteY25" fmla="*/ 542925 h 1580197"/>
                    <a:gd name="connsiteX26" fmla="*/ 62441 w 940118"/>
                    <a:gd name="connsiteY26" fmla="*/ 546321 h 1580197"/>
                    <a:gd name="connsiteX27" fmla="*/ 62617 w 940118"/>
                    <a:gd name="connsiteY27" fmla="*/ 545909 h 1580197"/>
                    <a:gd name="connsiteX28" fmla="*/ 57150 w 940118"/>
                    <a:gd name="connsiteY28" fmla="*/ 542925 h 1580197"/>
                    <a:gd name="connsiteX29" fmla="*/ 107444 w 940118"/>
                    <a:gd name="connsiteY29" fmla="*/ 431896 h 1580197"/>
                    <a:gd name="connsiteX30" fmla="*/ 106680 w 940118"/>
                    <a:gd name="connsiteY30" fmla="*/ 431483 h 1580197"/>
                    <a:gd name="connsiteX31" fmla="*/ 227648 w 940118"/>
                    <a:gd name="connsiteY31" fmla="*/ 258128 h 1580197"/>
                    <a:gd name="connsiteX32" fmla="*/ 287315 w 940118"/>
                    <a:gd name="connsiteY32" fmla="*/ 198453 h 1580197"/>
                    <a:gd name="connsiteX33" fmla="*/ 359092 w 940118"/>
                    <a:gd name="connsiteY33" fmla="*/ 140970 h 1580197"/>
                    <a:gd name="connsiteX34" fmla="*/ 486263 w 940118"/>
                    <a:gd name="connsiteY34" fmla="*/ 68845 h 1580197"/>
                    <a:gd name="connsiteX35" fmla="*/ 485775 w 940118"/>
                    <a:gd name="connsiteY35" fmla="*/ 68580 h 1580197"/>
                    <a:gd name="connsiteX36" fmla="*/ 572452 w 940118"/>
                    <a:gd name="connsiteY36" fmla="*/ 32385 h 1580197"/>
                    <a:gd name="connsiteX37" fmla="*/ 573405 w 940118"/>
                    <a:gd name="connsiteY37" fmla="*/ 32385 h 1580197"/>
                    <a:gd name="connsiteX38" fmla="*/ 679133 w 940118"/>
                    <a:gd name="connsiteY38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488633 w 940118"/>
                    <a:gd name="connsiteY8" fmla="*/ 399098 h 1580197"/>
                    <a:gd name="connsiteX9" fmla="*/ 488633 w 940118"/>
                    <a:gd name="connsiteY9" fmla="*/ 400050 h 1580197"/>
                    <a:gd name="connsiteX10" fmla="*/ 422910 w 940118"/>
                    <a:gd name="connsiteY10" fmla="*/ 482918 h 1580197"/>
                    <a:gd name="connsiteX11" fmla="*/ 422910 w 940118"/>
                    <a:gd name="connsiteY11" fmla="*/ 483870 h 1580197"/>
                    <a:gd name="connsiteX12" fmla="*/ 367665 w 940118"/>
                    <a:gd name="connsiteY12" fmla="*/ 572453 h 1580197"/>
                    <a:gd name="connsiteX13" fmla="*/ 368618 w 940118"/>
                    <a:gd name="connsiteY13" fmla="*/ 573405 h 1580197"/>
                    <a:gd name="connsiteX14" fmla="*/ 317183 w 940118"/>
                    <a:gd name="connsiteY14" fmla="*/ 684847 h 1580197"/>
                    <a:gd name="connsiteX15" fmla="*/ 305241 w 940118"/>
                    <a:gd name="connsiteY15" fmla="*/ 678329 h 1580197"/>
                    <a:gd name="connsiteX16" fmla="*/ 305235 w 940118"/>
                    <a:gd name="connsiteY16" fmla="*/ 678350 h 1580197"/>
                    <a:gd name="connsiteX17" fmla="*/ 317183 w 940118"/>
                    <a:gd name="connsiteY17" fmla="*/ 684847 h 1580197"/>
                    <a:gd name="connsiteX18" fmla="*/ 260985 w 940118"/>
                    <a:gd name="connsiteY18" fmla="*/ 1014413 h 1580197"/>
                    <a:gd name="connsiteX19" fmla="*/ 342900 w 940118"/>
                    <a:gd name="connsiteY19" fmla="*/ 1373505 h 1580197"/>
                    <a:gd name="connsiteX20" fmla="*/ 546735 w 940118"/>
                    <a:gd name="connsiteY20" fmla="*/ 1580197 h 1580197"/>
                    <a:gd name="connsiteX21" fmla="*/ 285750 w 940118"/>
                    <a:gd name="connsiteY21" fmla="*/ 1438275 h 1580197"/>
                    <a:gd name="connsiteX22" fmla="*/ 81915 w 940118"/>
                    <a:gd name="connsiteY22" fmla="*/ 1231583 h 1580197"/>
                    <a:gd name="connsiteX23" fmla="*/ 0 w 940118"/>
                    <a:gd name="connsiteY23" fmla="*/ 872490 h 1580197"/>
                    <a:gd name="connsiteX24" fmla="*/ 56197 w 940118"/>
                    <a:gd name="connsiteY24" fmla="*/ 542925 h 1580197"/>
                    <a:gd name="connsiteX25" fmla="*/ 62441 w 940118"/>
                    <a:gd name="connsiteY25" fmla="*/ 546321 h 1580197"/>
                    <a:gd name="connsiteX26" fmla="*/ 62617 w 940118"/>
                    <a:gd name="connsiteY26" fmla="*/ 545909 h 1580197"/>
                    <a:gd name="connsiteX27" fmla="*/ 57150 w 940118"/>
                    <a:gd name="connsiteY27" fmla="*/ 542925 h 1580197"/>
                    <a:gd name="connsiteX28" fmla="*/ 107444 w 940118"/>
                    <a:gd name="connsiteY28" fmla="*/ 431896 h 1580197"/>
                    <a:gd name="connsiteX29" fmla="*/ 106680 w 940118"/>
                    <a:gd name="connsiteY29" fmla="*/ 431483 h 1580197"/>
                    <a:gd name="connsiteX30" fmla="*/ 227648 w 940118"/>
                    <a:gd name="connsiteY30" fmla="*/ 258128 h 1580197"/>
                    <a:gd name="connsiteX31" fmla="*/ 287315 w 940118"/>
                    <a:gd name="connsiteY31" fmla="*/ 198453 h 1580197"/>
                    <a:gd name="connsiteX32" fmla="*/ 359092 w 940118"/>
                    <a:gd name="connsiteY32" fmla="*/ 140970 h 1580197"/>
                    <a:gd name="connsiteX33" fmla="*/ 486263 w 940118"/>
                    <a:gd name="connsiteY33" fmla="*/ 68845 h 1580197"/>
                    <a:gd name="connsiteX34" fmla="*/ 485775 w 940118"/>
                    <a:gd name="connsiteY34" fmla="*/ 68580 h 1580197"/>
                    <a:gd name="connsiteX35" fmla="*/ 572452 w 940118"/>
                    <a:gd name="connsiteY35" fmla="*/ 32385 h 1580197"/>
                    <a:gd name="connsiteX36" fmla="*/ 573405 w 940118"/>
                    <a:gd name="connsiteY36" fmla="*/ 32385 h 1580197"/>
                    <a:gd name="connsiteX37" fmla="*/ 679133 w 940118"/>
                    <a:gd name="connsiteY37" fmla="*/ 0 h 1580197"/>
                    <a:gd name="connsiteX0" fmla="*/ 679133 w 940118"/>
                    <a:gd name="connsiteY0" fmla="*/ 0 h 1580197"/>
                    <a:gd name="connsiteX1" fmla="*/ 940118 w 940118"/>
                    <a:gd name="connsiteY1" fmla="*/ 140970 h 1580197"/>
                    <a:gd name="connsiteX2" fmla="*/ 747299 w 940118"/>
                    <a:gd name="connsiteY2" fmla="*/ 210278 h 1580197"/>
                    <a:gd name="connsiteX3" fmla="*/ 747713 w 940118"/>
                    <a:gd name="connsiteY3" fmla="*/ 210503 h 1580197"/>
                    <a:gd name="connsiteX4" fmla="*/ 620078 w 940118"/>
                    <a:gd name="connsiteY4" fmla="*/ 282893 h 1580197"/>
                    <a:gd name="connsiteX5" fmla="*/ 620077 w 940118"/>
                    <a:gd name="connsiteY5" fmla="*/ 282893 h 1580197"/>
                    <a:gd name="connsiteX6" fmla="*/ 548076 w 940118"/>
                    <a:gd name="connsiteY6" fmla="*/ 339736 h 1580197"/>
                    <a:gd name="connsiteX7" fmla="*/ 548640 w 940118"/>
                    <a:gd name="connsiteY7" fmla="*/ 340043 h 1580197"/>
                    <a:gd name="connsiteX8" fmla="*/ 488633 w 940118"/>
                    <a:gd name="connsiteY8" fmla="*/ 399098 h 1580197"/>
                    <a:gd name="connsiteX9" fmla="*/ 488633 w 940118"/>
                    <a:gd name="connsiteY9" fmla="*/ 400050 h 1580197"/>
                    <a:gd name="connsiteX10" fmla="*/ 422910 w 940118"/>
                    <a:gd name="connsiteY10" fmla="*/ 482918 h 1580197"/>
                    <a:gd name="connsiteX11" fmla="*/ 422910 w 940118"/>
                    <a:gd name="connsiteY11" fmla="*/ 483870 h 1580197"/>
                    <a:gd name="connsiteX12" fmla="*/ 367665 w 940118"/>
                    <a:gd name="connsiteY12" fmla="*/ 572453 h 1580197"/>
                    <a:gd name="connsiteX13" fmla="*/ 368618 w 940118"/>
                    <a:gd name="connsiteY13" fmla="*/ 573405 h 1580197"/>
                    <a:gd name="connsiteX14" fmla="*/ 317183 w 940118"/>
                    <a:gd name="connsiteY14" fmla="*/ 684847 h 1580197"/>
                    <a:gd name="connsiteX15" fmla="*/ 305241 w 940118"/>
                    <a:gd name="connsiteY15" fmla="*/ 678329 h 1580197"/>
                    <a:gd name="connsiteX16" fmla="*/ 317183 w 940118"/>
                    <a:gd name="connsiteY16" fmla="*/ 684847 h 1580197"/>
                    <a:gd name="connsiteX17" fmla="*/ 260985 w 940118"/>
                    <a:gd name="connsiteY17" fmla="*/ 1014413 h 1580197"/>
                    <a:gd name="connsiteX18" fmla="*/ 342900 w 940118"/>
                    <a:gd name="connsiteY18" fmla="*/ 1373505 h 1580197"/>
                    <a:gd name="connsiteX19" fmla="*/ 546735 w 940118"/>
                    <a:gd name="connsiteY19" fmla="*/ 1580197 h 1580197"/>
                    <a:gd name="connsiteX20" fmla="*/ 285750 w 940118"/>
                    <a:gd name="connsiteY20" fmla="*/ 1438275 h 1580197"/>
                    <a:gd name="connsiteX21" fmla="*/ 81915 w 940118"/>
                    <a:gd name="connsiteY21" fmla="*/ 1231583 h 1580197"/>
                    <a:gd name="connsiteX22" fmla="*/ 0 w 940118"/>
                    <a:gd name="connsiteY22" fmla="*/ 872490 h 1580197"/>
                    <a:gd name="connsiteX23" fmla="*/ 56197 w 940118"/>
                    <a:gd name="connsiteY23" fmla="*/ 542925 h 1580197"/>
                    <a:gd name="connsiteX24" fmla="*/ 62441 w 940118"/>
                    <a:gd name="connsiteY24" fmla="*/ 546321 h 1580197"/>
                    <a:gd name="connsiteX25" fmla="*/ 62617 w 940118"/>
                    <a:gd name="connsiteY25" fmla="*/ 545909 h 1580197"/>
                    <a:gd name="connsiteX26" fmla="*/ 57150 w 940118"/>
                    <a:gd name="connsiteY26" fmla="*/ 542925 h 1580197"/>
                    <a:gd name="connsiteX27" fmla="*/ 107444 w 940118"/>
                    <a:gd name="connsiteY27" fmla="*/ 431896 h 1580197"/>
                    <a:gd name="connsiteX28" fmla="*/ 106680 w 940118"/>
                    <a:gd name="connsiteY28" fmla="*/ 431483 h 1580197"/>
                    <a:gd name="connsiteX29" fmla="*/ 227648 w 940118"/>
                    <a:gd name="connsiteY29" fmla="*/ 258128 h 1580197"/>
                    <a:gd name="connsiteX30" fmla="*/ 287315 w 940118"/>
                    <a:gd name="connsiteY30" fmla="*/ 198453 h 1580197"/>
                    <a:gd name="connsiteX31" fmla="*/ 359092 w 940118"/>
                    <a:gd name="connsiteY31" fmla="*/ 140970 h 1580197"/>
                    <a:gd name="connsiteX32" fmla="*/ 486263 w 940118"/>
                    <a:gd name="connsiteY32" fmla="*/ 68845 h 1580197"/>
                    <a:gd name="connsiteX33" fmla="*/ 485775 w 940118"/>
                    <a:gd name="connsiteY33" fmla="*/ 68580 h 1580197"/>
                    <a:gd name="connsiteX34" fmla="*/ 572452 w 940118"/>
                    <a:gd name="connsiteY34" fmla="*/ 32385 h 1580197"/>
                    <a:gd name="connsiteX35" fmla="*/ 573405 w 940118"/>
                    <a:gd name="connsiteY35" fmla="*/ 32385 h 1580197"/>
                    <a:gd name="connsiteX36" fmla="*/ 679133 w 940118"/>
                    <a:gd name="connsiteY36" fmla="*/ 0 h 1580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940118" h="1580197">
                      <a:moveTo>
                        <a:pt x="679133" y="0"/>
                      </a:moveTo>
                      <a:lnTo>
                        <a:pt x="940118" y="140970"/>
                      </a:lnTo>
                      <a:lnTo>
                        <a:pt x="747299" y="210278"/>
                      </a:lnTo>
                      <a:lnTo>
                        <a:pt x="747713" y="210503"/>
                      </a:lnTo>
                      <a:cubicBezTo>
                        <a:pt x="701040" y="232410"/>
                        <a:pt x="658178" y="256223"/>
                        <a:pt x="620078" y="282893"/>
                      </a:cubicBezTo>
                      <a:lnTo>
                        <a:pt x="620077" y="282893"/>
                      </a:lnTo>
                      <a:lnTo>
                        <a:pt x="548076" y="339736"/>
                      </a:lnTo>
                      <a:lnTo>
                        <a:pt x="548640" y="340043"/>
                      </a:lnTo>
                      <a:cubicBezTo>
                        <a:pt x="538733" y="349937"/>
                        <a:pt x="498634" y="389097"/>
                        <a:pt x="488633" y="399098"/>
                      </a:cubicBezTo>
                      <a:lnTo>
                        <a:pt x="488633" y="400050"/>
                      </a:lnTo>
                      <a:cubicBezTo>
                        <a:pt x="464820" y="426720"/>
                        <a:pt x="442913" y="454343"/>
                        <a:pt x="422910" y="482918"/>
                      </a:cubicBezTo>
                      <a:lnTo>
                        <a:pt x="422910" y="483870"/>
                      </a:lnTo>
                      <a:cubicBezTo>
                        <a:pt x="402908" y="512445"/>
                        <a:pt x="383858" y="541973"/>
                        <a:pt x="367665" y="572453"/>
                      </a:cubicBezTo>
                      <a:lnTo>
                        <a:pt x="368618" y="573405"/>
                      </a:lnTo>
                      <a:cubicBezTo>
                        <a:pt x="347663" y="608647"/>
                        <a:pt x="331470" y="645795"/>
                        <a:pt x="317183" y="684847"/>
                      </a:cubicBezTo>
                      <a:lnTo>
                        <a:pt x="305241" y="678329"/>
                      </a:lnTo>
                      <a:lnTo>
                        <a:pt x="317183" y="684847"/>
                      </a:lnTo>
                      <a:cubicBezTo>
                        <a:pt x="280035" y="786765"/>
                        <a:pt x="260985" y="896303"/>
                        <a:pt x="260985" y="1014413"/>
                      </a:cubicBezTo>
                      <a:cubicBezTo>
                        <a:pt x="260985" y="1152525"/>
                        <a:pt x="287655" y="1272540"/>
                        <a:pt x="342900" y="1373505"/>
                      </a:cubicBezTo>
                      <a:cubicBezTo>
                        <a:pt x="391478" y="1463993"/>
                        <a:pt x="460058" y="1532572"/>
                        <a:pt x="546735" y="1580197"/>
                      </a:cubicBezTo>
                      <a:lnTo>
                        <a:pt x="285750" y="1438275"/>
                      </a:lnTo>
                      <a:cubicBezTo>
                        <a:pt x="199073" y="1390650"/>
                        <a:pt x="130493" y="1322070"/>
                        <a:pt x="81915" y="1231583"/>
                      </a:cubicBezTo>
                      <a:cubicBezTo>
                        <a:pt x="27622" y="1130618"/>
                        <a:pt x="0" y="1010603"/>
                        <a:pt x="0" y="872490"/>
                      </a:cubicBezTo>
                      <a:cubicBezTo>
                        <a:pt x="0" y="754380"/>
                        <a:pt x="19050" y="644842"/>
                        <a:pt x="56197" y="542925"/>
                      </a:cubicBezTo>
                      <a:lnTo>
                        <a:pt x="62441" y="546321"/>
                      </a:lnTo>
                      <a:cubicBezTo>
                        <a:pt x="62500" y="546184"/>
                        <a:pt x="62558" y="546046"/>
                        <a:pt x="62617" y="545909"/>
                      </a:cubicBezTo>
                      <a:lnTo>
                        <a:pt x="57150" y="542925"/>
                      </a:lnTo>
                      <a:lnTo>
                        <a:pt x="107444" y="431896"/>
                      </a:lnTo>
                      <a:lnTo>
                        <a:pt x="106680" y="431483"/>
                      </a:lnTo>
                      <a:cubicBezTo>
                        <a:pt x="126714" y="402522"/>
                        <a:pt x="197542" y="296966"/>
                        <a:pt x="227648" y="258128"/>
                      </a:cubicBezTo>
                      <a:lnTo>
                        <a:pt x="287315" y="198453"/>
                      </a:lnTo>
                      <a:lnTo>
                        <a:pt x="359092" y="140970"/>
                      </a:lnTo>
                      <a:lnTo>
                        <a:pt x="486263" y="68845"/>
                      </a:lnTo>
                      <a:lnTo>
                        <a:pt x="485775" y="68580"/>
                      </a:lnTo>
                      <a:cubicBezTo>
                        <a:pt x="513398" y="55245"/>
                        <a:pt x="541973" y="43815"/>
                        <a:pt x="572452" y="32385"/>
                      </a:cubicBezTo>
                      <a:lnTo>
                        <a:pt x="573405" y="32385"/>
                      </a:lnTo>
                      <a:lnTo>
                        <a:pt x="679133" y="0"/>
                      </a:ln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7" name="Freeform: Shape 102">
                  <a:extLst/>
                </p:cNvPr>
                <p:cNvSpPr/>
                <p:nvPr/>
              </p:nvSpPr>
              <p:spPr>
                <a:xfrm>
                  <a:off x="2706342" y="1811052"/>
                  <a:ext cx="234740" cy="305542"/>
                </a:xfrm>
                <a:custGeom>
                  <a:avLst/>
                  <a:gdLst>
                    <a:gd name="connsiteX0" fmla="*/ 260985 w 257175"/>
                    <a:gd name="connsiteY0" fmla="*/ 311468 h 304800"/>
                    <a:gd name="connsiteX1" fmla="*/ 0 w 257175"/>
                    <a:gd name="connsiteY1" fmla="*/ 170497 h 304800"/>
                    <a:gd name="connsiteX2" fmla="*/ 952 w 257175"/>
                    <a:gd name="connsiteY2" fmla="*/ 0 h 304800"/>
                    <a:gd name="connsiteX3" fmla="*/ 260985 w 257175"/>
                    <a:gd name="connsiteY3" fmla="*/ 140970 h 304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57175" h="304800">
                      <a:moveTo>
                        <a:pt x="260985" y="311468"/>
                      </a:moveTo>
                      <a:lnTo>
                        <a:pt x="0" y="170497"/>
                      </a:lnTo>
                      <a:lnTo>
                        <a:pt x="952" y="0"/>
                      </a:lnTo>
                      <a:lnTo>
                        <a:pt x="260985" y="140970"/>
                      </a:ln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</p:grpSp>
      </p:grpSp>
      <p:grpSp>
        <p:nvGrpSpPr>
          <p:cNvPr id="12298" name="Group 515"/>
          <p:cNvGrpSpPr>
            <a:grpSpLocks/>
          </p:cNvGrpSpPr>
          <p:nvPr/>
        </p:nvGrpSpPr>
        <p:grpSpPr bwMode="auto">
          <a:xfrm>
            <a:off x="255588" y="2149475"/>
            <a:ext cx="765175" cy="1603375"/>
            <a:chOff x="11521621" y="1903133"/>
            <a:chExt cx="2494544" cy="4251720"/>
          </a:xfrm>
        </p:grpSpPr>
        <p:sp>
          <p:nvSpPr>
            <p:cNvPr id="53" name="Freeform: Shape 516">
              <a:extLst/>
            </p:cNvPr>
            <p:cNvSpPr/>
            <p:nvPr/>
          </p:nvSpPr>
          <p:spPr>
            <a:xfrm rot="20249457" flipH="1">
              <a:off x="12313456" y="1903133"/>
              <a:ext cx="879818" cy="1730157"/>
            </a:xfrm>
            <a:custGeom>
              <a:avLst/>
              <a:gdLst>
                <a:gd name="connsiteX0" fmla="*/ 417713 w 666025"/>
                <a:gd name="connsiteY0" fmla="*/ 1803 h 1312853"/>
                <a:gd name="connsiteX1" fmla="*/ 648776 w 666025"/>
                <a:gd name="connsiteY1" fmla="*/ 158461 h 1312853"/>
                <a:gd name="connsiteX2" fmla="*/ 666025 w 666025"/>
                <a:gd name="connsiteY2" fmla="*/ 133883 h 1312853"/>
                <a:gd name="connsiteX3" fmla="*/ 666025 w 666025"/>
                <a:gd name="connsiteY3" fmla="*/ 1307251 h 1312853"/>
                <a:gd name="connsiteX4" fmla="*/ 657567 w 666025"/>
                <a:gd name="connsiteY4" fmla="*/ 1312853 h 1312853"/>
                <a:gd name="connsiteX5" fmla="*/ 417713 w 666025"/>
                <a:gd name="connsiteY5" fmla="*/ 1803 h 1312853"/>
                <a:gd name="connsiteX0" fmla="*/ 417713 w 666025"/>
                <a:gd name="connsiteY0" fmla="*/ 1803 h 1312853"/>
                <a:gd name="connsiteX1" fmla="*/ 648776 w 666025"/>
                <a:gd name="connsiteY1" fmla="*/ 158461 h 1312853"/>
                <a:gd name="connsiteX2" fmla="*/ 666025 w 666025"/>
                <a:gd name="connsiteY2" fmla="*/ 133883 h 1312853"/>
                <a:gd name="connsiteX3" fmla="*/ 666025 w 666025"/>
                <a:gd name="connsiteY3" fmla="*/ 1307251 h 1312853"/>
                <a:gd name="connsiteX4" fmla="*/ 657567 w 666025"/>
                <a:gd name="connsiteY4" fmla="*/ 1312853 h 1312853"/>
                <a:gd name="connsiteX5" fmla="*/ 417713 w 666025"/>
                <a:gd name="connsiteY5" fmla="*/ 1803 h 1312853"/>
                <a:gd name="connsiteX0" fmla="*/ 417713 w 666025"/>
                <a:gd name="connsiteY0" fmla="*/ 1803 h 1312853"/>
                <a:gd name="connsiteX1" fmla="*/ 648776 w 666025"/>
                <a:gd name="connsiteY1" fmla="*/ 158461 h 1312853"/>
                <a:gd name="connsiteX2" fmla="*/ 666025 w 666025"/>
                <a:gd name="connsiteY2" fmla="*/ 1307251 h 1312853"/>
                <a:gd name="connsiteX3" fmla="*/ 657567 w 666025"/>
                <a:gd name="connsiteY3" fmla="*/ 1312853 h 1312853"/>
                <a:gd name="connsiteX4" fmla="*/ 417713 w 666025"/>
                <a:gd name="connsiteY4" fmla="*/ 1803 h 1312853"/>
                <a:gd name="connsiteX0" fmla="*/ 417713 w 666361"/>
                <a:gd name="connsiteY0" fmla="*/ 1803 h 1312853"/>
                <a:gd name="connsiteX1" fmla="*/ 666361 w 666361"/>
                <a:gd name="connsiteY1" fmla="*/ 167253 h 1312853"/>
                <a:gd name="connsiteX2" fmla="*/ 666025 w 666361"/>
                <a:gd name="connsiteY2" fmla="*/ 1307251 h 1312853"/>
                <a:gd name="connsiteX3" fmla="*/ 657567 w 666361"/>
                <a:gd name="connsiteY3" fmla="*/ 1312853 h 1312853"/>
                <a:gd name="connsiteX4" fmla="*/ 417713 w 666361"/>
                <a:gd name="connsiteY4" fmla="*/ 1803 h 131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361" h="1312853">
                  <a:moveTo>
                    <a:pt x="417713" y="1803"/>
                  </a:moveTo>
                  <a:cubicBezTo>
                    <a:pt x="504336" y="11478"/>
                    <a:pt x="605290" y="69294"/>
                    <a:pt x="666361" y="167253"/>
                  </a:cubicBezTo>
                  <a:lnTo>
                    <a:pt x="666025" y="1307251"/>
                  </a:lnTo>
                  <a:lnTo>
                    <a:pt x="657567" y="1312853"/>
                  </a:lnTo>
                  <a:cubicBezTo>
                    <a:pt x="-394158" y="656864"/>
                    <a:pt x="42344" y="-40119"/>
                    <a:pt x="417713" y="1803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01" dirty="0">
                <a:latin typeface="+mn-lt"/>
                <a:cs typeface="+mn-cs"/>
              </a:endParaRPr>
            </a:p>
          </p:txBody>
        </p:sp>
        <p:grpSp>
          <p:nvGrpSpPr>
            <p:cNvPr id="12368" name="Group 517"/>
            <p:cNvGrpSpPr>
              <a:grpSpLocks/>
            </p:cNvGrpSpPr>
            <p:nvPr/>
          </p:nvGrpSpPr>
          <p:grpSpPr bwMode="auto">
            <a:xfrm>
              <a:off x="11521621" y="1969094"/>
              <a:ext cx="2494544" cy="4185759"/>
              <a:chOff x="11521621" y="1969094"/>
              <a:chExt cx="2494544" cy="4185759"/>
            </a:xfrm>
          </p:grpSpPr>
          <p:grpSp>
            <p:nvGrpSpPr>
              <p:cNvPr id="12369" name="Group 518"/>
              <p:cNvGrpSpPr>
                <a:grpSpLocks/>
              </p:cNvGrpSpPr>
              <p:nvPr/>
            </p:nvGrpSpPr>
            <p:grpSpPr bwMode="auto">
              <a:xfrm>
                <a:off x="11521621" y="1969094"/>
                <a:ext cx="2494544" cy="2682188"/>
                <a:chOff x="11521621" y="1969094"/>
                <a:chExt cx="2494544" cy="2682188"/>
              </a:xfrm>
            </p:grpSpPr>
            <p:cxnSp>
              <p:nvCxnSpPr>
                <p:cNvPr id="75" name="Straight Connector 538">
                  <a:extLst/>
                </p:cNvPr>
                <p:cNvCxnSpPr>
                  <a:cxnSpLocks/>
                </p:cNvCxnSpPr>
                <p:nvPr/>
              </p:nvCxnSpPr>
              <p:spPr>
                <a:xfrm flipH="1" flipV="1">
                  <a:off x="12655033" y="3565936"/>
                  <a:ext cx="232895" cy="1086083"/>
                </a:xfrm>
                <a:prstGeom prst="line">
                  <a:avLst/>
                </a:prstGeom>
                <a:ln w="19050"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63500" algn="ctr" rotWithShape="0">
                    <a:prstClr val="black">
                      <a:alpha val="25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539">
                  <a:extLst/>
                </p:cNvPr>
                <p:cNvCxnSpPr>
                  <a:cxnSpLocks/>
                </p:cNvCxnSpPr>
                <p:nvPr/>
              </p:nvCxnSpPr>
              <p:spPr>
                <a:xfrm flipV="1">
                  <a:off x="12908629" y="3565936"/>
                  <a:ext cx="186314" cy="1073453"/>
                </a:xfrm>
                <a:prstGeom prst="line">
                  <a:avLst/>
                </a:prstGeom>
                <a:ln w="19050"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63500" algn="ctr" rotWithShape="0">
                    <a:prstClr val="black">
                      <a:alpha val="25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540">
                  <a:extLst/>
                </p:cNvPr>
                <p:cNvCxnSpPr>
                  <a:cxnSpLocks/>
                </p:cNvCxnSpPr>
                <p:nvPr/>
              </p:nvCxnSpPr>
              <p:spPr>
                <a:xfrm flipV="1">
                  <a:off x="12903452" y="3460694"/>
                  <a:ext cx="0" cy="1178695"/>
                </a:xfrm>
                <a:prstGeom prst="line">
                  <a:avLst/>
                </a:prstGeom>
                <a:ln w="19050"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63500" algn="ctr" rotWithShape="0">
                    <a:prstClr val="black">
                      <a:alpha val="25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8" name="Freeform: Shape 541">
                  <a:extLst/>
                </p:cNvPr>
                <p:cNvSpPr/>
                <p:nvPr/>
              </p:nvSpPr>
              <p:spPr>
                <a:xfrm rot="20249457">
                  <a:off x="11521621" y="2231483"/>
                  <a:ext cx="879818" cy="1730158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79" name="Freeform: Shape 542">
                  <a:extLst/>
                </p:cNvPr>
                <p:cNvSpPr/>
                <p:nvPr/>
              </p:nvSpPr>
              <p:spPr>
                <a:xfrm rot="20249457" flipH="1">
                  <a:off x="12328984" y="1970486"/>
                  <a:ext cx="527891" cy="1730158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80" name="Freeform: Shape 543">
                  <a:extLst/>
                </p:cNvPr>
                <p:cNvSpPr/>
                <p:nvPr/>
              </p:nvSpPr>
              <p:spPr>
                <a:xfrm rot="20249457">
                  <a:off x="11858021" y="2168340"/>
                  <a:ext cx="522717" cy="1725947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3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81" name="Freeform: Shape 544">
                  <a:extLst/>
                </p:cNvPr>
                <p:cNvSpPr/>
                <p:nvPr/>
              </p:nvSpPr>
              <p:spPr>
                <a:xfrm rot="1067215">
                  <a:off x="12582577" y="2147290"/>
                  <a:ext cx="740084" cy="1464950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82" name="Freeform: Shape 545">
                  <a:extLst/>
                </p:cNvPr>
                <p:cNvSpPr/>
                <p:nvPr/>
              </p:nvSpPr>
              <p:spPr>
                <a:xfrm rot="1067215" flipH="1">
                  <a:off x="13270907" y="2370402"/>
                  <a:ext cx="745258" cy="1464950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83" name="Freeform: Shape 546">
                  <a:extLst/>
                </p:cNvPr>
                <p:cNvSpPr/>
                <p:nvPr/>
              </p:nvSpPr>
              <p:spPr>
                <a:xfrm rot="1067215" flipH="1">
                  <a:off x="13281258" y="2324095"/>
                  <a:ext cx="445085" cy="1464950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84" name="Freeform: Shape 547">
                  <a:extLst/>
                </p:cNvPr>
                <p:cNvSpPr/>
                <p:nvPr/>
              </p:nvSpPr>
              <p:spPr>
                <a:xfrm rot="1067215">
                  <a:off x="12867226" y="2189387"/>
                  <a:ext cx="445085" cy="1469161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3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85" name="Freeform: Shape 548">
                  <a:extLst/>
                </p:cNvPr>
                <p:cNvSpPr/>
                <p:nvPr/>
              </p:nvSpPr>
              <p:spPr>
                <a:xfrm>
                  <a:off x="12318633" y="2614560"/>
                  <a:ext cx="595170" cy="1182904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86" name="Freeform: Shape 549">
                  <a:extLst/>
                </p:cNvPr>
                <p:cNvSpPr/>
                <p:nvPr/>
              </p:nvSpPr>
              <p:spPr>
                <a:xfrm flipH="1">
                  <a:off x="12903452" y="2614560"/>
                  <a:ext cx="595173" cy="1182904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87" name="Freeform: Shape 550">
                  <a:extLst/>
                </p:cNvPr>
                <p:cNvSpPr/>
                <p:nvPr/>
              </p:nvSpPr>
              <p:spPr>
                <a:xfrm flipH="1">
                  <a:off x="12903452" y="2614560"/>
                  <a:ext cx="357104" cy="1182904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88" name="Freeform: Shape 551">
                  <a:extLst/>
                </p:cNvPr>
                <p:cNvSpPr/>
                <p:nvPr/>
              </p:nvSpPr>
              <p:spPr>
                <a:xfrm>
                  <a:off x="12556701" y="2614560"/>
                  <a:ext cx="357101" cy="1182904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3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2370" name="Group 519"/>
              <p:cNvGrpSpPr>
                <a:grpSpLocks/>
              </p:cNvGrpSpPr>
              <p:nvPr/>
            </p:nvGrpSpPr>
            <p:grpSpPr bwMode="auto">
              <a:xfrm>
                <a:off x="12470968" y="4604322"/>
                <a:ext cx="839142" cy="1550531"/>
                <a:chOff x="12470968" y="4604322"/>
                <a:chExt cx="839142" cy="1550531"/>
              </a:xfrm>
            </p:grpSpPr>
            <p:grpSp>
              <p:nvGrpSpPr>
                <p:cNvPr id="19" name="Group 520">
                  <a:extLst/>
                </p:cNvPr>
                <p:cNvGrpSpPr/>
                <p:nvPr/>
              </p:nvGrpSpPr>
              <p:grpSpPr>
                <a:xfrm>
                  <a:off x="12710801" y="4604322"/>
                  <a:ext cx="471270" cy="1549314"/>
                  <a:chOff x="2541356" y="1774680"/>
                  <a:chExt cx="1106202" cy="3636668"/>
                </a:xfrm>
                <a:solidFill>
                  <a:schemeClr val="bg1">
                    <a:lumMod val="75000"/>
                  </a:schemeClr>
                </a:solidFill>
              </p:grpSpPr>
              <p:sp>
                <p:nvSpPr>
                  <p:cNvPr id="64" name="Freeform: Shape 527">
                    <a:extLst/>
                  </p:cNvPr>
                  <p:cNvSpPr/>
                  <p:nvPr/>
                </p:nvSpPr>
                <p:spPr>
                  <a:xfrm>
                    <a:off x="2571096" y="4597937"/>
                    <a:ext cx="402336" cy="182880"/>
                  </a:xfrm>
                  <a:custGeom>
                    <a:avLst/>
                    <a:gdLst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84810 w 3480752"/>
                      <a:gd name="connsiteY3" fmla="*/ 326909 h 1560620"/>
                      <a:gd name="connsiteX4" fmla="*/ 786764 w 3480752"/>
                      <a:gd name="connsiteY4" fmla="*/ 323526 h 1560620"/>
                      <a:gd name="connsiteX5" fmla="*/ 702687 w 3480752"/>
                      <a:gd name="connsiteY5" fmla="*/ 277806 h 1560620"/>
                      <a:gd name="connsiteX6" fmla="*/ 833420 w 3480752"/>
                      <a:gd name="connsiteY6" fmla="*/ 310489 h 1560620"/>
                      <a:gd name="connsiteX7" fmla="*/ 1241959 w 3480752"/>
                      <a:gd name="connsiteY7" fmla="*/ 343172 h 1560620"/>
                      <a:gd name="connsiteX8" fmla="*/ 3480752 w 3480752"/>
                      <a:gd name="connsiteY8" fmla="*/ 1560620 h 1560620"/>
                      <a:gd name="connsiteX9" fmla="*/ 3064038 w 3480752"/>
                      <a:gd name="connsiteY9" fmla="*/ 1527929 h 1560620"/>
                      <a:gd name="connsiteX10" fmla="*/ 3057133 w 3480752"/>
                      <a:gd name="connsiteY10" fmla="*/ 1524163 h 1560620"/>
                      <a:gd name="connsiteX11" fmla="*/ 2941481 w 3480752"/>
                      <a:gd name="connsiteY11" fmla="*/ 1495246 h 1560620"/>
                      <a:gd name="connsiteX12" fmla="*/ 2881754 w 3480752"/>
                      <a:gd name="connsiteY12" fmla="*/ 1462767 h 1560620"/>
                      <a:gd name="connsiteX13" fmla="*/ 2879802 w 3480752"/>
                      <a:gd name="connsiteY13" fmla="*/ 1466146 h 1560620"/>
                      <a:gd name="connsiteX14" fmla="*/ 2933314 w 3480752"/>
                      <a:gd name="connsiteY14" fmla="*/ 1495246 h 1560620"/>
                      <a:gd name="connsiteX15" fmla="*/ 2353185 w 3480752"/>
                      <a:gd name="connsiteY15" fmla="*/ 1274639 h 1560620"/>
                      <a:gd name="connsiteX16" fmla="*/ 2238794 w 3480752"/>
                      <a:gd name="connsiteY16" fmla="*/ 1217440 h 1560620"/>
                      <a:gd name="connsiteX17" fmla="*/ 0 w 3480752"/>
                      <a:gd name="connsiteY17" fmla="*/ 0 h 1560620"/>
                      <a:gd name="connsiteX18" fmla="*/ 62916 w 3480752"/>
                      <a:gd name="connsiteY18" fmla="*/ 34213 h 1560620"/>
                      <a:gd name="connsiteX19" fmla="*/ 57199 w 3480752"/>
                      <a:gd name="connsiteY19" fmla="*/ 31661 h 1560620"/>
                      <a:gd name="connsiteX20" fmla="*/ 0 w 3480752"/>
                      <a:gd name="connsiteY20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84810 w 3480752"/>
                      <a:gd name="connsiteY3" fmla="*/ 326909 h 1560620"/>
                      <a:gd name="connsiteX4" fmla="*/ 702687 w 3480752"/>
                      <a:gd name="connsiteY4" fmla="*/ 277806 h 1560620"/>
                      <a:gd name="connsiteX5" fmla="*/ 833420 w 3480752"/>
                      <a:gd name="connsiteY5" fmla="*/ 310489 h 1560620"/>
                      <a:gd name="connsiteX6" fmla="*/ 1241959 w 3480752"/>
                      <a:gd name="connsiteY6" fmla="*/ 343172 h 1560620"/>
                      <a:gd name="connsiteX7" fmla="*/ 3480752 w 3480752"/>
                      <a:gd name="connsiteY7" fmla="*/ 1560620 h 1560620"/>
                      <a:gd name="connsiteX8" fmla="*/ 3064038 w 3480752"/>
                      <a:gd name="connsiteY8" fmla="*/ 1527929 h 1560620"/>
                      <a:gd name="connsiteX9" fmla="*/ 3057133 w 3480752"/>
                      <a:gd name="connsiteY9" fmla="*/ 1524163 h 1560620"/>
                      <a:gd name="connsiteX10" fmla="*/ 2941481 w 3480752"/>
                      <a:gd name="connsiteY10" fmla="*/ 1495246 h 1560620"/>
                      <a:gd name="connsiteX11" fmla="*/ 2881754 w 3480752"/>
                      <a:gd name="connsiteY11" fmla="*/ 1462767 h 1560620"/>
                      <a:gd name="connsiteX12" fmla="*/ 2879802 w 3480752"/>
                      <a:gd name="connsiteY12" fmla="*/ 1466146 h 1560620"/>
                      <a:gd name="connsiteX13" fmla="*/ 2933314 w 3480752"/>
                      <a:gd name="connsiteY13" fmla="*/ 1495246 h 1560620"/>
                      <a:gd name="connsiteX14" fmla="*/ 2353185 w 3480752"/>
                      <a:gd name="connsiteY14" fmla="*/ 1274639 h 1560620"/>
                      <a:gd name="connsiteX15" fmla="*/ 2238794 w 3480752"/>
                      <a:gd name="connsiteY15" fmla="*/ 1217440 h 1560620"/>
                      <a:gd name="connsiteX16" fmla="*/ 62916 w 3480752"/>
                      <a:gd name="connsiteY16" fmla="*/ 34213 h 1560620"/>
                      <a:gd name="connsiteX17" fmla="*/ 0 w 3480752"/>
                      <a:gd name="connsiteY17" fmla="*/ 0 h 1560620"/>
                      <a:gd name="connsiteX18" fmla="*/ 62916 w 3480752"/>
                      <a:gd name="connsiteY18" fmla="*/ 34213 h 1560620"/>
                      <a:gd name="connsiteX19" fmla="*/ 57199 w 3480752"/>
                      <a:gd name="connsiteY19" fmla="*/ 31661 h 1560620"/>
                      <a:gd name="connsiteX20" fmla="*/ 0 w 3480752"/>
                      <a:gd name="connsiteY20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02687 w 3480752"/>
                      <a:gd name="connsiteY3" fmla="*/ 277806 h 1560620"/>
                      <a:gd name="connsiteX4" fmla="*/ 833420 w 3480752"/>
                      <a:gd name="connsiteY4" fmla="*/ 310489 h 1560620"/>
                      <a:gd name="connsiteX5" fmla="*/ 1241959 w 3480752"/>
                      <a:gd name="connsiteY5" fmla="*/ 343172 h 1560620"/>
                      <a:gd name="connsiteX6" fmla="*/ 3480752 w 3480752"/>
                      <a:gd name="connsiteY6" fmla="*/ 1560620 h 1560620"/>
                      <a:gd name="connsiteX7" fmla="*/ 3064038 w 3480752"/>
                      <a:gd name="connsiteY7" fmla="*/ 1527929 h 1560620"/>
                      <a:gd name="connsiteX8" fmla="*/ 3057133 w 3480752"/>
                      <a:gd name="connsiteY8" fmla="*/ 1524163 h 1560620"/>
                      <a:gd name="connsiteX9" fmla="*/ 2941481 w 3480752"/>
                      <a:gd name="connsiteY9" fmla="*/ 1495246 h 1560620"/>
                      <a:gd name="connsiteX10" fmla="*/ 2881754 w 3480752"/>
                      <a:gd name="connsiteY10" fmla="*/ 1462767 h 1560620"/>
                      <a:gd name="connsiteX11" fmla="*/ 2879802 w 3480752"/>
                      <a:gd name="connsiteY11" fmla="*/ 1466146 h 1560620"/>
                      <a:gd name="connsiteX12" fmla="*/ 2933314 w 3480752"/>
                      <a:gd name="connsiteY12" fmla="*/ 1495246 h 1560620"/>
                      <a:gd name="connsiteX13" fmla="*/ 2353185 w 3480752"/>
                      <a:gd name="connsiteY13" fmla="*/ 1274639 h 1560620"/>
                      <a:gd name="connsiteX14" fmla="*/ 2238794 w 3480752"/>
                      <a:gd name="connsiteY14" fmla="*/ 1217440 h 1560620"/>
                      <a:gd name="connsiteX15" fmla="*/ 62916 w 3480752"/>
                      <a:gd name="connsiteY15" fmla="*/ 34213 h 1560620"/>
                      <a:gd name="connsiteX16" fmla="*/ 0 w 3480752"/>
                      <a:gd name="connsiteY16" fmla="*/ 0 h 1560620"/>
                      <a:gd name="connsiteX17" fmla="*/ 62916 w 3480752"/>
                      <a:gd name="connsiteY17" fmla="*/ 34213 h 1560620"/>
                      <a:gd name="connsiteX18" fmla="*/ 57199 w 3480752"/>
                      <a:gd name="connsiteY18" fmla="*/ 31661 h 1560620"/>
                      <a:gd name="connsiteX19" fmla="*/ 0 w 3480752"/>
                      <a:gd name="connsiteY19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02687 w 3480752"/>
                      <a:gd name="connsiteY3" fmla="*/ 277806 h 1560620"/>
                      <a:gd name="connsiteX4" fmla="*/ 833420 w 3480752"/>
                      <a:gd name="connsiteY4" fmla="*/ 310489 h 1560620"/>
                      <a:gd name="connsiteX5" fmla="*/ 1241959 w 3480752"/>
                      <a:gd name="connsiteY5" fmla="*/ 343172 h 1560620"/>
                      <a:gd name="connsiteX6" fmla="*/ 3480752 w 3480752"/>
                      <a:gd name="connsiteY6" fmla="*/ 1560620 h 1560620"/>
                      <a:gd name="connsiteX7" fmla="*/ 3064038 w 3480752"/>
                      <a:gd name="connsiteY7" fmla="*/ 1527929 h 1560620"/>
                      <a:gd name="connsiteX8" fmla="*/ 3057133 w 3480752"/>
                      <a:gd name="connsiteY8" fmla="*/ 1524163 h 1560620"/>
                      <a:gd name="connsiteX9" fmla="*/ 2941481 w 3480752"/>
                      <a:gd name="connsiteY9" fmla="*/ 1495246 h 1560620"/>
                      <a:gd name="connsiteX10" fmla="*/ 2881754 w 3480752"/>
                      <a:gd name="connsiteY10" fmla="*/ 1462767 h 1560620"/>
                      <a:gd name="connsiteX11" fmla="*/ 2933314 w 3480752"/>
                      <a:gd name="connsiteY11" fmla="*/ 1495246 h 1560620"/>
                      <a:gd name="connsiteX12" fmla="*/ 2353185 w 3480752"/>
                      <a:gd name="connsiteY12" fmla="*/ 1274639 h 1560620"/>
                      <a:gd name="connsiteX13" fmla="*/ 2238794 w 3480752"/>
                      <a:gd name="connsiteY13" fmla="*/ 1217440 h 1560620"/>
                      <a:gd name="connsiteX14" fmla="*/ 62916 w 3480752"/>
                      <a:gd name="connsiteY14" fmla="*/ 34213 h 1560620"/>
                      <a:gd name="connsiteX15" fmla="*/ 0 w 3480752"/>
                      <a:gd name="connsiteY15" fmla="*/ 0 h 1560620"/>
                      <a:gd name="connsiteX16" fmla="*/ 62916 w 3480752"/>
                      <a:gd name="connsiteY16" fmla="*/ 34213 h 1560620"/>
                      <a:gd name="connsiteX17" fmla="*/ 57199 w 3480752"/>
                      <a:gd name="connsiteY17" fmla="*/ 31661 h 1560620"/>
                      <a:gd name="connsiteX18" fmla="*/ 0 w 3480752"/>
                      <a:gd name="connsiteY18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02687 w 3480752"/>
                      <a:gd name="connsiteY3" fmla="*/ 277806 h 1560620"/>
                      <a:gd name="connsiteX4" fmla="*/ 833420 w 3480752"/>
                      <a:gd name="connsiteY4" fmla="*/ 310489 h 1560620"/>
                      <a:gd name="connsiteX5" fmla="*/ 1241959 w 3480752"/>
                      <a:gd name="connsiteY5" fmla="*/ 343172 h 1560620"/>
                      <a:gd name="connsiteX6" fmla="*/ 3480752 w 3480752"/>
                      <a:gd name="connsiteY6" fmla="*/ 1560620 h 1560620"/>
                      <a:gd name="connsiteX7" fmla="*/ 3064038 w 3480752"/>
                      <a:gd name="connsiteY7" fmla="*/ 1527929 h 1560620"/>
                      <a:gd name="connsiteX8" fmla="*/ 3057133 w 3480752"/>
                      <a:gd name="connsiteY8" fmla="*/ 1524163 h 1560620"/>
                      <a:gd name="connsiteX9" fmla="*/ 2941481 w 3480752"/>
                      <a:gd name="connsiteY9" fmla="*/ 1495246 h 1560620"/>
                      <a:gd name="connsiteX10" fmla="*/ 2933314 w 3480752"/>
                      <a:gd name="connsiteY10" fmla="*/ 1495246 h 1560620"/>
                      <a:gd name="connsiteX11" fmla="*/ 2353185 w 3480752"/>
                      <a:gd name="connsiteY11" fmla="*/ 1274639 h 1560620"/>
                      <a:gd name="connsiteX12" fmla="*/ 2238794 w 3480752"/>
                      <a:gd name="connsiteY12" fmla="*/ 1217440 h 1560620"/>
                      <a:gd name="connsiteX13" fmla="*/ 62916 w 3480752"/>
                      <a:gd name="connsiteY13" fmla="*/ 34213 h 1560620"/>
                      <a:gd name="connsiteX14" fmla="*/ 0 w 3480752"/>
                      <a:gd name="connsiteY14" fmla="*/ 0 h 1560620"/>
                      <a:gd name="connsiteX15" fmla="*/ 62916 w 3480752"/>
                      <a:gd name="connsiteY15" fmla="*/ 34213 h 1560620"/>
                      <a:gd name="connsiteX16" fmla="*/ 57199 w 3480752"/>
                      <a:gd name="connsiteY16" fmla="*/ 31661 h 1560620"/>
                      <a:gd name="connsiteX17" fmla="*/ 0 w 3480752"/>
                      <a:gd name="connsiteY17" fmla="*/ 0 h 15606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3480752" h="1560620">
                        <a:moveTo>
                          <a:pt x="62916" y="34213"/>
                        </a:moveTo>
                        <a:lnTo>
                          <a:pt x="114391" y="57191"/>
                        </a:lnTo>
                        <a:cubicBezTo>
                          <a:pt x="302323" y="147074"/>
                          <a:pt x="498413" y="220606"/>
                          <a:pt x="694512" y="277806"/>
                        </a:cubicBezTo>
                        <a:lnTo>
                          <a:pt x="702687" y="277806"/>
                        </a:lnTo>
                        <a:cubicBezTo>
                          <a:pt x="743545" y="285981"/>
                          <a:pt x="784395" y="302314"/>
                          <a:pt x="833420" y="310489"/>
                        </a:cubicBezTo>
                        <a:lnTo>
                          <a:pt x="1241959" y="343172"/>
                        </a:lnTo>
                        <a:lnTo>
                          <a:pt x="3480752" y="1560620"/>
                        </a:lnTo>
                        <a:lnTo>
                          <a:pt x="3064038" y="1527929"/>
                        </a:lnTo>
                        <a:lnTo>
                          <a:pt x="3057133" y="1524163"/>
                        </a:lnTo>
                        <a:lnTo>
                          <a:pt x="2941481" y="1495246"/>
                        </a:lnTo>
                        <a:lnTo>
                          <a:pt x="2933314" y="1495246"/>
                        </a:lnTo>
                        <a:cubicBezTo>
                          <a:pt x="2737215" y="1446221"/>
                          <a:pt x="2541108" y="1372688"/>
                          <a:pt x="2353185" y="1274639"/>
                        </a:cubicBezTo>
                        <a:cubicBezTo>
                          <a:pt x="2312335" y="1258298"/>
                          <a:pt x="2279652" y="1241956"/>
                          <a:pt x="2238794" y="1217440"/>
                        </a:cubicBezTo>
                        <a:lnTo>
                          <a:pt x="62916" y="34213"/>
                        </a:lnTo>
                        <a:close/>
                        <a:moveTo>
                          <a:pt x="0" y="0"/>
                        </a:moveTo>
                        <a:lnTo>
                          <a:pt x="62916" y="34213"/>
                        </a:lnTo>
                        <a:lnTo>
                          <a:pt x="57199" y="31661"/>
                        </a:lnTo>
                        <a:cubicBezTo>
                          <a:pt x="38815" y="22469"/>
                          <a:pt x="20429" y="12254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65" name="Freeform: Shape 528">
                    <a:extLst/>
                  </p:cNvPr>
                  <p:cNvSpPr/>
                  <p:nvPr/>
                </p:nvSpPr>
                <p:spPr>
                  <a:xfrm>
                    <a:off x="3023223" y="4576005"/>
                    <a:ext cx="257175" cy="133350"/>
                  </a:xfrm>
                  <a:custGeom>
                    <a:avLst/>
                    <a:gdLst>
                      <a:gd name="connsiteX0" fmla="*/ 260032 w 257175"/>
                      <a:gd name="connsiteY0" fmla="*/ 141922 h 133350"/>
                      <a:gd name="connsiteX1" fmla="*/ 0 w 257175"/>
                      <a:gd name="connsiteY1" fmla="*/ 0 h 133350"/>
                      <a:gd name="connsiteX2" fmla="*/ 952 w 257175"/>
                      <a:gd name="connsiteY2" fmla="*/ 0 h 133350"/>
                      <a:gd name="connsiteX3" fmla="*/ 260032 w 257175"/>
                      <a:gd name="connsiteY3" fmla="*/ 141922 h 133350"/>
                      <a:gd name="connsiteX4" fmla="*/ 260032 w 257175"/>
                      <a:gd name="connsiteY4" fmla="*/ 141922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7175" h="133350">
                        <a:moveTo>
                          <a:pt x="260032" y="141922"/>
                        </a:moveTo>
                        <a:lnTo>
                          <a:pt x="0" y="0"/>
                        </a:lnTo>
                        <a:cubicBezTo>
                          <a:pt x="0" y="0"/>
                          <a:pt x="952" y="0"/>
                          <a:pt x="952" y="0"/>
                        </a:cubicBezTo>
                        <a:lnTo>
                          <a:pt x="260032" y="141922"/>
                        </a:lnTo>
                        <a:cubicBezTo>
                          <a:pt x="260985" y="141922"/>
                          <a:pt x="260985" y="141922"/>
                          <a:pt x="260032" y="141922"/>
                        </a:cubicBezTo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66" name="Freeform: Shape 529">
                    <a:extLst/>
                  </p:cNvPr>
                  <p:cNvSpPr/>
                  <p:nvPr/>
                </p:nvSpPr>
                <p:spPr>
                  <a:xfrm>
                    <a:off x="2706138" y="4925573"/>
                    <a:ext cx="257175" cy="485775"/>
                  </a:xfrm>
                  <a:custGeom>
                    <a:avLst/>
                    <a:gdLst>
                      <a:gd name="connsiteX0" fmla="*/ 260033 w 257175"/>
                      <a:gd name="connsiteY0" fmla="*/ 486727 h 485775"/>
                      <a:gd name="connsiteX1" fmla="*/ 0 w 257175"/>
                      <a:gd name="connsiteY1" fmla="*/ 344805 h 485775"/>
                      <a:gd name="connsiteX2" fmla="*/ 953 w 257175"/>
                      <a:gd name="connsiteY2" fmla="*/ 0 h 485775"/>
                      <a:gd name="connsiteX3" fmla="*/ 260985 w 257175"/>
                      <a:gd name="connsiteY3" fmla="*/ 141922 h 4857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485775">
                        <a:moveTo>
                          <a:pt x="260033" y="486727"/>
                        </a:moveTo>
                        <a:lnTo>
                          <a:pt x="0" y="344805"/>
                        </a:lnTo>
                        <a:lnTo>
                          <a:pt x="953" y="0"/>
                        </a:lnTo>
                        <a:lnTo>
                          <a:pt x="260985" y="141922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67" name="Freeform: Shape 530">
                    <a:extLst/>
                  </p:cNvPr>
                  <p:cNvSpPr/>
                  <p:nvPr/>
                </p:nvSpPr>
                <p:spPr>
                  <a:xfrm>
                    <a:off x="2987522" y="3640652"/>
                    <a:ext cx="660036" cy="1102854"/>
                  </a:xfrm>
                  <a:custGeom>
                    <a:avLst/>
                    <a:gdLst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452605 w 661035"/>
                      <a:gd name="connsiteY8" fmla="*/ 914311 h 1099185"/>
                      <a:gd name="connsiteX9" fmla="*/ 451949 w 661035"/>
                      <a:gd name="connsiteY9" fmla="*/ 914906 h 1099185"/>
                      <a:gd name="connsiteX10" fmla="*/ 500063 w 661035"/>
                      <a:gd name="connsiteY10" fmla="*/ 941070 h 1099185"/>
                      <a:gd name="connsiteX11" fmla="*/ 451485 w 661035"/>
                      <a:gd name="connsiteY11" fmla="*/ 989648 h 1099185"/>
                      <a:gd name="connsiteX12" fmla="*/ 396629 w 661035"/>
                      <a:gd name="connsiteY12" fmla="*/ 1033155 h 1099185"/>
                      <a:gd name="connsiteX13" fmla="*/ 397193 w 661035"/>
                      <a:gd name="connsiteY13" fmla="*/ 1033462 h 1099185"/>
                      <a:gd name="connsiteX14" fmla="*/ 320041 w 661035"/>
                      <a:gd name="connsiteY14" fmla="*/ 1076325 h 1099185"/>
                      <a:gd name="connsiteX15" fmla="*/ 291343 w 661035"/>
                      <a:gd name="connsiteY15" fmla="*/ 1060767 h 1099185"/>
                      <a:gd name="connsiteX16" fmla="*/ 290403 w 661035"/>
                      <a:gd name="connsiteY16" fmla="*/ 1061621 h 1099185"/>
                      <a:gd name="connsiteX17" fmla="*/ 319088 w 661035"/>
                      <a:gd name="connsiteY17" fmla="*/ 1077277 h 1099185"/>
                      <a:gd name="connsiteX18" fmla="*/ 260985 w 661035"/>
                      <a:gd name="connsiteY18" fmla="*/ 1099185 h 1099185"/>
                      <a:gd name="connsiteX19" fmla="*/ 0 w 661035"/>
                      <a:gd name="connsiteY19" fmla="*/ 957262 h 1099185"/>
                      <a:gd name="connsiteX20" fmla="*/ 59055 w 661035"/>
                      <a:gd name="connsiteY20" fmla="*/ 935355 h 1099185"/>
                      <a:gd name="connsiteX21" fmla="*/ 284314 w 661035"/>
                      <a:gd name="connsiteY21" fmla="*/ 1058298 h 1099185"/>
                      <a:gd name="connsiteX22" fmla="*/ 284516 w 661035"/>
                      <a:gd name="connsiteY22" fmla="*/ 1057066 h 1099185"/>
                      <a:gd name="connsiteX23" fmla="*/ 60008 w 661035"/>
                      <a:gd name="connsiteY23" fmla="*/ 935355 h 1099185"/>
                      <a:gd name="connsiteX24" fmla="*/ 135745 w 661035"/>
                      <a:gd name="connsiteY24" fmla="*/ 891807 h 1099185"/>
                      <a:gd name="connsiteX25" fmla="*/ 135255 w 661035"/>
                      <a:gd name="connsiteY25" fmla="*/ 891540 h 1099185"/>
                      <a:gd name="connsiteX26" fmla="*/ 190500 w 661035"/>
                      <a:gd name="connsiteY26" fmla="*/ 847725 h 1099185"/>
                      <a:gd name="connsiteX27" fmla="*/ 239078 w 661035"/>
                      <a:gd name="connsiteY27" fmla="*/ 799148 h 1099185"/>
                      <a:gd name="connsiteX28" fmla="*/ 319738 w 661035"/>
                      <a:gd name="connsiteY28" fmla="*/ 843010 h 1099185"/>
                      <a:gd name="connsiteX29" fmla="*/ 319882 w 661035"/>
                      <a:gd name="connsiteY29" fmla="*/ 842137 h 1099185"/>
                      <a:gd name="connsiteX30" fmla="*/ 239078 w 661035"/>
                      <a:gd name="connsiteY30" fmla="*/ 798196 h 1099185"/>
                      <a:gd name="connsiteX31" fmla="*/ 277307 w 661035"/>
                      <a:gd name="connsiteY31" fmla="*/ 750642 h 1099185"/>
                      <a:gd name="connsiteX32" fmla="*/ 277178 w 661035"/>
                      <a:gd name="connsiteY32" fmla="*/ 750571 h 1099185"/>
                      <a:gd name="connsiteX33" fmla="*/ 284798 w 661035"/>
                      <a:gd name="connsiteY33" fmla="*/ 740093 h 1099185"/>
                      <a:gd name="connsiteX34" fmla="*/ 323850 w 661035"/>
                      <a:gd name="connsiteY34" fmla="*/ 676275 h 1099185"/>
                      <a:gd name="connsiteX35" fmla="*/ 359092 w 661035"/>
                      <a:gd name="connsiteY35" fmla="*/ 597218 h 1099185"/>
                      <a:gd name="connsiteX36" fmla="*/ 220980 w 661035"/>
                      <a:gd name="connsiteY36" fmla="*/ 0 h 1099185"/>
                      <a:gd name="connsiteX37" fmla="*/ 481965 w 661035"/>
                      <a:gd name="connsiteY37" fmla="*/ 141922 h 1099185"/>
                      <a:gd name="connsiteX38" fmla="*/ 575310 w 661035"/>
                      <a:gd name="connsiteY38" fmla="*/ 214313 h 1099185"/>
                      <a:gd name="connsiteX39" fmla="*/ 661035 w 661035"/>
                      <a:gd name="connsiteY39" fmla="*/ 504825 h 1099185"/>
                      <a:gd name="connsiteX40" fmla="*/ 621030 w 661035"/>
                      <a:gd name="connsiteY40" fmla="*/ 739140 h 1099185"/>
                      <a:gd name="connsiteX41" fmla="*/ 360045 w 661035"/>
                      <a:gd name="connsiteY41" fmla="*/ 597218 h 1099185"/>
                      <a:gd name="connsiteX42" fmla="*/ 400050 w 661035"/>
                      <a:gd name="connsiteY42" fmla="*/ 362902 h 1099185"/>
                      <a:gd name="connsiteX43" fmla="*/ 314325 w 661035"/>
                      <a:gd name="connsiteY43" fmla="*/ 72390 h 1099185"/>
                      <a:gd name="connsiteX44" fmla="*/ 220980 w 661035"/>
                      <a:gd name="connsiteY44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452605 w 661035"/>
                      <a:gd name="connsiteY8" fmla="*/ 914311 h 1099185"/>
                      <a:gd name="connsiteX9" fmla="*/ 451949 w 661035"/>
                      <a:gd name="connsiteY9" fmla="*/ 914906 h 1099185"/>
                      <a:gd name="connsiteX10" fmla="*/ 500063 w 661035"/>
                      <a:gd name="connsiteY10" fmla="*/ 941070 h 1099185"/>
                      <a:gd name="connsiteX11" fmla="*/ 451485 w 661035"/>
                      <a:gd name="connsiteY11" fmla="*/ 989648 h 1099185"/>
                      <a:gd name="connsiteX12" fmla="*/ 396629 w 661035"/>
                      <a:gd name="connsiteY12" fmla="*/ 1033155 h 1099185"/>
                      <a:gd name="connsiteX13" fmla="*/ 397193 w 661035"/>
                      <a:gd name="connsiteY13" fmla="*/ 1033462 h 1099185"/>
                      <a:gd name="connsiteX14" fmla="*/ 320041 w 661035"/>
                      <a:gd name="connsiteY14" fmla="*/ 1076325 h 1099185"/>
                      <a:gd name="connsiteX15" fmla="*/ 291343 w 661035"/>
                      <a:gd name="connsiteY15" fmla="*/ 1060767 h 1099185"/>
                      <a:gd name="connsiteX16" fmla="*/ 290403 w 661035"/>
                      <a:gd name="connsiteY16" fmla="*/ 1061621 h 1099185"/>
                      <a:gd name="connsiteX17" fmla="*/ 319088 w 661035"/>
                      <a:gd name="connsiteY17" fmla="*/ 1077277 h 1099185"/>
                      <a:gd name="connsiteX18" fmla="*/ 260985 w 661035"/>
                      <a:gd name="connsiteY18" fmla="*/ 1099185 h 1099185"/>
                      <a:gd name="connsiteX19" fmla="*/ 0 w 661035"/>
                      <a:gd name="connsiteY19" fmla="*/ 957262 h 1099185"/>
                      <a:gd name="connsiteX20" fmla="*/ 59055 w 661035"/>
                      <a:gd name="connsiteY20" fmla="*/ 935355 h 1099185"/>
                      <a:gd name="connsiteX21" fmla="*/ 284314 w 661035"/>
                      <a:gd name="connsiteY21" fmla="*/ 1058298 h 1099185"/>
                      <a:gd name="connsiteX22" fmla="*/ 284516 w 661035"/>
                      <a:gd name="connsiteY22" fmla="*/ 1057066 h 1099185"/>
                      <a:gd name="connsiteX23" fmla="*/ 60008 w 661035"/>
                      <a:gd name="connsiteY23" fmla="*/ 935355 h 1099185"/>
                      <a:gd name="connsiteX24" fmla="*/ 135745 w 661035"/>
                      <a:gd name="connsiteY24" fmla="*/ 891807 h 1099185"/>
                      <a:gd name="connsiteX25" fmla="*/ 135255 w 661035"/>
                      <a:gd name="connsiteY25" fmla="*/ 891540 h 1099185"/>
                      <a:gd name="connsiteX26" fmla="*/ 190500 w 661035"/>
                      <a:gd name="connsiteY26" fmla="*/ 847725 h 1099185"/>
                      <a:gd name="connsiteX27" fmla="*/ 239078 w 661035"/>
                      <a:gd name="connsiteY27" fmla="*/ 799148 h 1099185"/>
                      <a:gd name="connsiteX28" fmla="*/ 319738 w 661035"/>
                      <a:gd name="connsiteY28" fmla="*/ 843010 h 1099185"/>
                      <a:gd name="connsiteX29" fmla="*/ 239078 w 661035"/>
                      <a:gd name="connsiteY29" fmla="*/ 798196 h 1099185"/>
                      <a:gd name="connsiteX30" fmla="*/ 277307 w 661035"/>
                      <a:gd name="connsiteY30" fmla="*/ 750642 h 1099185"/>
                      <a:gd name="connsiteX31" fmla="*/ 277178 w 661035"/>
                      <a:gd name="connsiteY31" fmla="*/ 750571 h 1099185"/>
                      <a:gd name="connsiteX32" fmla="*/ 284798 w 661035"/>
                      <a:gd name="connsiteY32" fmla="*/ 740093 h 1099185"/>
                      <a:gd name="connsiteX33" fmla="*/ 323850 w 661035"/>
                      <a:gd name="connsiteY33" fmla="*/ 676275 h 1099185"/>
                      <a:gd name="connsiteX34" fmla="*/ 359092 w 661035"/>
                      <a:gd name="connsiteY34" fmla="*/ 597218 h 1099185"/>
                      <a:gd name="connsiteX35" fmla="*/ 220980 w 661035"/>
                      <a:gd name="connsiteY35" fmla="*/ 0 h 1099185"/>
                      <a:gd name="connsiteX36" fmla="*/ 481965 w 661035"/>
                      <a:gd name="connsiteY36" fmla="*/ 141922 h 1099185"/>
                      <a:gd name="connsiteX37" fmla="*/ 575310 w 661035"/>
                      <a:gd name="connsiteY37" fmla="*/ 214313 h 1099185"/>
                      <a:gd name="connsiteX38" fmla="*/ 661035 w 661035"/>
                      <a:gd name="connsiteY38" fmla="*/ 504825 h 1099185"/>
                      <a:gd name="connsiteX39" fmla="*/ 621030 w 661035"/>
                      <a:gd name="connsiteY39" fmla="*/ 739140 h 1099185"/>
                      <a:gd name="connsiteX40" fmla="*/ 360045 w 661035"/>
                      <a:gd name="connsiteY40" fmla="*/ 597218 h 1099185"/>
                      <a:gd name="connsiteX41" fmla="*/ 400050 w 661035"/>
                      <a:gd name="connsiteY41" fmla="*/ 362902 h 1099185"/>
                      <a:gd name="connsiteX42" fmla="*/ 314325 w 661035"/>
                      <a:gd name="connsiteY42" fmla="*/ 72390 h 1099185"/>
                      <a:gd name="connsiteX43" fmla="*/ 220980 w 661035"/>
                      <a:gd name="connsiteY43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452605 w 661035"/>
                      <a:gd name="connsiteY8" fmla="*/ 914311 h 1099185"/>
                      <a:gd name="connsiteX9" fmla="*/ 500063 w 661035"/>
                      <a:gd name="connsiteY9" fmla="*/ 941070 h 1099185"/>
                      <a:gd name="connsiteX10" fmla="*/ 451485 w 661035"/>
                      <a:gd name="connsiteY10" fmla="*/ 989648 h 1099185"/>
                      <a:gd name="connsiteX11" fmla="*/ 396629 w 661035"/>
                      <a:gd name="connsiteY11" fmla="*/ 1033155 h 1099185"/>
                      <a:gd name="connsiteX12" fmla="*/ 397193 w 661035"/>
                      <a:gd name="connsiteY12" fmla="*/ 1033462 h 1099185"/>
                      <a:gd name="connsiteX13" fmla="*/ 320041 w 661035"/>
                      <a:gd name="connsiteY13" fmla="*/ 1076325 h 1099185"/>
                      <a:gd name="connsiteX14" fmla="*/ 291343 w 661035"/>
                      <a:gd name="connsiteY14" fmla="*/ 1060767 h 1099185"/>
                      <a:gd name="connsiteX15" fmla="*/ 290403 w 661035"/>
                      <a:gd name="connsiteY15" fmla="*/ 1061621 h 1099185"/>
                      <a:gd name="connsiteX16" fmla="*/ 319088 w 661035"/>
                      <a:gd name="connsiteY16" fmla="*/ 1077277 h 1099185"/>
                      <a:gd name="connsiteX17" fmla="*/ 260985 w 661035"/>
                      <a:gd name="connsiteY17" fmla="*/ 1099185 h 1099185"/>
                      <a:gd name="connsiteX18" fmla="*/ 0 w 661035"/>
                      <a:gd name="connsiteY18" fmla="*/ 957262 h 1099185"/>
                      <a:gd name="connsiteX19" fmla="*/ 59055 w 661035"/>
                      <a:gd name="connsiteY19" fmla="*/ 935355 h 1099185"/>
                      <a:gd name="connsiteX20" fmla="*/ 284314 w 661035"/>
                      <a:gd name="connsiteY20" fmla="*/ 1058298 h 1099185"/>
                      <a:gd name="connsiteX21" fmla="*/ 284516 w 661035"/>
                      <a:gd name="connsiteY21" fmla="*/ 1057066 h 1099185"/>
                      <a:gd name="connsiteX22" fmla="*/ 60008 w 661035"/>
                      <a:gd name="connsiteY22" fmla="*/ 935355 h 1099185"/>
                      <a:gd name="connsiteX23" fmla="*/ 135745 w 661035"/>
                      <a:gd name="connsiteY23" fmla="*/ 891807 h 1099185"/>
                      <a:gd name="connsiteX24" fmla="*/ 135255 w 661035"/>
                      <a:gd name="connsiteY24" fmla="*/ 891540 h 1099185"/>
                      <a:gd name="connsiteX25" fmla="*/ 190500 w 661035"/>
                      <a:gd name="connsiteY25" fmla="*/ 847725 h 1099185"/>
                      <a:gd name="connsiteX26" fmla="*/ 239078 w 661035"/>
                      <a:gd name="connsiteY26" fmla="*/ 799148 h 1099185"/>
                      <a:gd name="connsiteX27" fmla="*/ 319738 w 661035"/>
                      <a:gd name="connsiteY27" fmla="*/ 843010 h 1099185"/>
                      <a:gd name="connsiteX28" fmla="*/ 239078 w 661035"/>
                      <a:gd name="connsiteY28" fmla="*/ 798196 h 1099185"/>
                      <a:gd name="connsiteX29" fmla="*/ 277307 w 661035"/>
                      <a:gd name="connsiteY29" fmla="*/ 750642 h 1099185"/>
                      <a:gd name="connsiteX30" fmla="*/ 277178 w 661035"/>
                      <a:gd name="connsiteY30" fmla="*/ 750571 h 1099185"/>
                      <a:gd name="connsiteX31" fmla="*/ 284798 w 661035"/>
                      <a:gd name="connsiteY31" fmla="*/ 740093 h 1099185"/>
                      <a:gd name="connsiteX32" fmla="*/ 323850 w 661035"/>
                      <a:gd name="connsiteY32" fmla="*/ 676275 h 1099185"/>
                      <a:gd name="connsiteX33" fmla="*/ 359092 w 661035"/>
                      <a:gd name="connsiteY33" fmla="*/ 597218 h 1099185"/>
                      <a:gd name="connsiteX34" fmla="*/ 220980 w 661035"/>
                      <a:gd name="connsiteY34" fmla="*/ 0 h 1099185"/>
                      <a:gd name="connsiteX35" fmla="*/ 481965 w 661035"/>
                      <a:gd name="connsiteY35" fmla="*/ 141922 h 1099185"/>
                      <a:gd name="connsiteX36" fmla="*/ 575310 w 661035"/>
                      <a:gd name="connsiteY36" fmla="*/ 214313 h 1099185"/>
                      <a:gd name="connsiteX37" fmla="*/ 661035 w 661035"/>
                      <a:gd name="connsiteY37" fmla="*/ 504825 h 1099185"/>
                      <a:gd name="connsiteX38" fmla="*/ 621030 w 661035"/>
                      <a:gd name="connsiteY38" fmla="*/ 739140 h 1099185"/>
                      <a:gd name="connsiteX39" fmla="*/ 360045 w 661035"/>
                      <a:gd name="connsiteY39" fmla="*/ 597218 h 1099185"/>
                      <a:gd name="connsiteX40" fmla="*/ 400050 w 661035"/>
                      <a:gd name="connsiteY40" fmla="*/ 362902 h 1099185"/>
                      <a:gd name="connsiteX41" fmla="*/ 314325 w 661035"/>
                      <a:gd name="connsiteY41" fmla="*/ 72390 h 1099185"/>
                      <a:gd name="connsiteX42" fmla="*/ 220980 w 661035"/>
                      <a:gd name="connsiteY42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284314 w 661035"/>
                      <a:gd name="connsiteY19" fmla="*/ 1058298 h 1099185"/>
                      <a:gd name="connsiteX20" fmla="*/ 284516 w 661035"/>
                      <a:gd name="connsiteY20" fmla="*/ 1057066 h 1099185"/>
                      <a:gd name="connsiteX21" fmla="*/ 60008 w 661035"/>
                      <a:gd name="connsiteY21" fmla="*/ 935355 h 1099185"/>
                      <a:gd name="connsiteX22" fmla="*/ 135745 w 661035"/>
                      <a:gd name="connsiteY22" fmla="*/ 891807 h 1099185"/>
                      <a:gd name="connsiteX23" fmla="*/ 135255 w 661035"/>
                      <a:gd name="connsiteY23" fmla="*/ 891540 h 1099185"/>
                      <a:gd name="connsiteX24" fmla="*/ 190500 w 661035"/>
                      <a:gd name="connsiteY24" fmla="*/ 847725 h 1099185"/>
                      <a:gd name="connsiteX25" fmla="*/ 239078 w 661035"/>
                      <a:gd name="connsiteY25" fmla="*/ 799148 h 1099185"/>
                      <a:gd name="connsiteX26" fmla="*/ 319738 w 661035"/>
                      <a:gd name="connsiteY26" fmla="*/ 843010 h 1099185"/>
                      <a:gd name="connsiteX27" fmla="*/ 239078 w 661035"/>
                      <a:gd name="connsiteY27" fmla="*/ 798196 h 1099185"/>
                      <a:gd name="connsiteX28" fmla="*/ 277307 w 661035"/>
                      <a:gd name="connsiteY28" fmla="*/ 750642 h 1099185"/>
                      <a:gd name="connsiteX29" fmla="*/ 277178 w 661035"/>
                      <a:gd name="connsiteY29" fmla="*/ 750571 h 1099185"/>
                      <a:gd name="connsiteX30" fmla="*/ 284798 w 661035"/>
                      <a:gd name="connsiteY30" fmla="*/ 740093 h 1099185"/>
                      <a:gd name="connsiteX31" fmla="*/ 323850 w 661035"/>
                      <a:gd name="connsiteY31" fmla="*/ 676275 h 1099185"/>
                      <a:gd name="connsiteX32" fmla="*/ 359092 w 661035"/>
                      <a:gd name="connsiteY32" fmla="*/ 597218 h 1099185"/>
                      <a:gd name="connsiteX33" fmla="*/ 220980 w 661035"/>
                      <a:gd name="connsiteY33" fmla="*/ 0 h 1099185"/>
                      <a:gd name="connsiteX34" fmla="*/ 481965 w 661035"/>
                      <a:gd name="connsiteY34" fmla="*/ 141922 h 1099185"/>
                      <a:gd name="connsiteX35" fmla="*/ 575310 w 661035"/>
                      <a:gd name="connsiteY35" fmla="*/ 214313 h 1099185"/>
                      <a:gd name="connsiteX36" fmla="*/ 661035 w 661035"/>
                      <a:gd name="connsiteY36" fmla="*/ 504825 h 1099185"/>
                      <a:gd name="connsiteX37" fmla="*/ 621030 w 661035"/>
                      <a:gd name="connsiteY37" fmla="*/ 739140 h 1099185"/>
                      <a:gd name="connsiteX38" fmla="*/ 360045 w 661035"/>
                      <a:gd name="connsiteY38" fmla="*/ 597218 h 1099185"/>
                      <a:gd name="connsiteX39" fmla="*/ 400050 w 661035"/>
                      <a:gd name="connsiteY39" fmla="*/ 362902 h 1099185"/>
                      <a:gd name="connsiteX40" fmla="*/ 314325 w 661035"/>
                      <a:gd name="connsiteY40" fmla="*/ 72390 h 1099185"/>
                      <a:gd name="connsiteX41" fmla="*/ 220980 w 661035"/>
                      <a:gd name="connsiteY41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284314 w 661035"/>
                      <a:gd name="connsiteY19" fmla="*/ 1058298 h 1099185"/>
                      <a:gd name="connsiteX20" fmla="*/ 284516 w 661035"/>
                      <a:gd name="connsiteY20" fmla="*/ 1057066 h 1099185"/>
                      <a:gd name="connsiteX21" fmla="*/ 60008 w 661035"/>
                      <a:gd name="connsiteY21" fmla="*/ 935355 h 1099185"/>
                      <a:gd name="connsiteX22" fmla="*/ 135745 w 661035"/>
                      <a:gd name="connsiteY22" fmla="*/ 891807 h 1099185"/>
                      <a:gd name="connsiteX23" fmla="*/ 135255 w 661035"/>
                      <a:gd name="connsiteY23" fmla="*/ 891540 h 1099185"/>
                      <a:gd name="connsiteX24" fmla="*/ 190500 w 661035"/>
                      <a:gd name="connsiteY24" fmla="*/ 847725 h 1099185"/>
                      <a:gd name="connsiteX25" fmla="*/ 239078 w 661035"/>
                      <a:gd name="connsiteY25" fmla="*/ 799148 h 1099185"/>
                      <a:gd name="connsiteX26" fmla="*/ 239078 w 661035"/>
                      <a:gd name="connsiteY26" fmla="*/ 798196 h 1099185"/>
                      <a:gd name="connsiteX27" fmla="*/ 277307 w 661035"/>
                      <a:gd name="connsiteY27" fmla="*/ 750642 h 1099185"/>
                      <a:gd name="connsiteX28" fmla="*/ 277178 w 661035"/>
                      <a:gd name="connsiteY28" fmla="*/ 750571 h 1099185"/>
                      <a:gd name="connsiteX29" fmla="*/ 284798 w 661035"/>
                      <a:gd name="connsiteY29" fmla="*/ 740093 h 1099185"/>
                      <a:gd name="connsiteX30" fmla="*/ 323850 w 661035"/>
                      <a:gd name="connsiteY30" fmla="*/ 676275 h 1099185"/>
                      <a:gd name="connsiteX31" fmla="*/ 359092 w 661035"/>
                      <a:gd name="connsiteY31" fmla="*/ 597218 h 1099185"/>
                      <a:gd name="connsiteX32" fmla="*/ 220980 w 661035"/>
                      <a:gd name="connsiteY32" fmla="*/ 0 h 1099185"/>
                      <a:gd name="connsiteX33" fmla="*/ 481965 w 661035"/>
                      <a:gd name="connsiteY33" fmla="*/ 141922 h 1099185"/>
                      <a:gd name="connsiteX34" fmla="*/ 575310 w 661035"/>
                      <a:gd name="connsiteY34" fmla="*/ 214313 h 1099185"/>
                      <a:gd name="connsiteX35" fmla="*/ 661035 w 661035"/>
                      <a:gd name="connsiteY35" fmla="*/ 504825 h 1099185"/>
                      <a:gd name="connsiteX36" fmla="*/ 621030 w 661035"/>
                      <a:gd name="connsiteY36" fmla="*/ 739140 h 1099185"/>
                      <a:gd name="connsiteX37" fmla="*/ 360045 w 661035"/>
                      <a:gd name="connsiteY37" fmla="*/ 597218 h 1099185"/>
                      <a:gd name="connsiteX38" fmla="*/ 400050 w 661035"/>
                      <a:gd name="connsiteY38" fmla="*/ 362902 h 1099185"/>
                      <a:gd name="connsiteX39" fmla="*/ 314325 w 661035"/>
                      <a:gd name="connsiteY39" fmla="*/ 72390 h 1099185"/>
                      <a:gd name="connsiteX40" fmla="*/ 220980 w 661035"/>
                      <a:gd name="connsiteY40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284314 w 661035"/>
                      <a:gd name="connsiteY19" fmla="*/ 1058298 h 1099185"/>
                      <a:gd name="connsiteX20" fmla="*/ 60008 w 661035"/>
                      <a:gd name="connsiteY20" fmla="*/ 935355 h 1099185"/>
                      <a:gd name="connsiteX21" fmla="*/ 135745 w 661035"/>
                      <a:gd name="connsiteY21" fmla="*/ 891807 h 1099185"/>
                      <a:gd name="connsiteX22" fmla="*/ 135255 w 661035"/>
                      <a:gd name="connsiteY22" fmla="*/ 891540 h 1099185"/>
                      <a:gd name="connsiteX23" fmla="*/ 190500 w 661035"/>
                      <a:gd name="connsiteY23" fmla="*/ 847725 h 1099185"/>
                      <a:gd name="connsiteX24" fmla="*/ 239078 w 661035"/>
                      <a:gd name="connsiteY24" fmla="*/ 799148 h 1099185"/>
                      <a:gd name="connsiteX25" fmla="*/ 239078 w 661035"/>
                      <a:gd name="connsiteY25" fmla="*/ 798196 h 1099185"/>
                      <a:gd name="connsiteX26" fmla="*/ 277307 w 661035"/>
                      <a:gd name="connsiteY26" fmla="*/ 750642 h 1099185"/>
                      <a:gd name="connsiteX27" fmla="*/ 277178 w 661035"/>
                      <a:gd name="connsiteY27" fmla="*/ 750571 h 1099185"/>
                      <a:gd name="connsiteX28" fmla="*/ 284798 w 661035"/>
                      <a:gd name="connsiteY28" fmla="*/ 740093 h 1099185"/>
                      <a:gd name="connsiteX29" fmla="*/ 323850 w 661035"/>
                      <a:gd name="connsiteY29" fmla="*/ 676275 h 1099185"/>
                      <a:gd name="connsiteX30" fmla="*/ 359092 w 661035"/>
                      <a:gd name="connsiteY30" fmla="*/ 597218 h 1099185"/>
                      <a:gd name="connsiteX31" fmla="*/ 220980 w 661035"/>
                      <a:gd name="connsiteY31" fmla="*/ 0 h 1099185"/>
                      <a:gd name="connsiteX32" fmla="*/ 481965 w 661035"/>
                      <a:gd name="connsiteY32" fmla="*/ 141922 h 1099185"/>
                      <a:gd name="connsiteX33" fmla="*/ 575310 w 661035"/>
                      <a:gd name="connsiteY33" fmla="*/ 214313 h 1099185"/>
                      <a:gd name="connsiteX34" fmla="*/ 661035 w 661035"/>
                      <a:gd name="connsiteY34" fmla="*/ 504825 h 1099185"/>
                      <a:gd name="connsiteX35" fmla="*/ 621030 w 661035"/>
                      <a:gd name="connsiteY35" fmla="*/ 739140 h 1099185"/>
                      <a:gd name="connsiteX36" fmla="*/ 360045 w 661035"/>
                      <a:gd name="connsiteY36" fmla="*/ 597218 h 1099185"/>
                      <a:gd name="connsiteX37" fmla="*/ 400050 w 661035"/>
                      <a:gd name="connsiteY37" fmla="*/ 362902 h 1099185"/>
                      <a:gd name="connsiteX38" fmla="*/ 314325 w 661035"/>
                      <a:gd name="connsiteY38" fmla="*/ 72390 h 1099185"/>
                      <a:gd name="connsiteX39" fmla="*/ 220980 w 661035"/>
                      <a:gd name="connsiteY39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60008 w 661035"/>
                      <a:gd name="connsiteY19" fmla="*/ 935355 h 1099185"/>
                      <a:gd name="connsiteX20" fmla="*/ 135745 w 661035"/>
                      <a:gd name="connsiteY20" fmla="*/ 891807 h 1099185"/>
                      <a:gd name="connsiteX21" fmla="*/ 135255 w 661035"/>
                      <a:gd name="connsiteY21" fmla="*/ 891540 h 1099185"/>
                      <a:gd name="connsiteX22" fmla="*/ 190500 w 661035"/>
                      <a:gd name="connsiteY22" fmla="*/ 847725 h 1099185"/>
                      <a:gd name="connsiteX23" fmla="*/ 239078 w 661035"/>
                      <a:gd name="connsiteY23" fmla="*/ 799148 h 1099185"/>
                      <a:gd name="connsiteX24" fmla="*/ 239078 w 661035"/>
                      <a:gd name="connsiteY24" fmla="*/ 798196 h 1099185"/>
                      <a:gd name="connsiteX25" fmla="*/ 277307 w 661035"/>
                      <a:gd name="connsiteY25" fmla="*/ 750642 h 1099185"/>
                      <a:gd name="connsiteX26" fmla="*/ 277178 w 661035"/>
                      <a:gd name="connsiteY26" fmla="*/ 750571 h 1099185"/>
                      <a:gd name="connsiteX27" fmla="*/ 284798 w 661035"/>
                      <a:gd name="connsiteY27" fmla="*/ 740093 h 1099185"/>
                      <a:gd name="connsiteX28" fmla="*/ 323850 w 661035"/>
                      <a:gd name="connsiteY28" fmla="*/ 676275 h 1099185"/>
                      <a:gd name="connsiteX29" fmla="*/ 359092 w 661035"/>
                      <a:gd name="connsiteY29" fmla="*/ 597218 h 1099185"/>
                      <a:gd name="connsiteX30" fmla="*/ 220980 w 661035"/>
                      <a:gd name="connsiteY30" fmla="*/ 0 h 1099185"/>
                      <a:gd name="connsiteX31" fmla="*/ 481965 w 661035"/>
                      <a:gd name="connsiteY31" fmla="*/ 141922 h 1099185"/>
                      <a:gd name="connsiteX32" fmla="*/ 575310 w 661035"/>
                      <a:gd name="connsiteY32" fmla="*/ 214313 h 1099185"/>
                      <a:gd name="connsiteX33" fmla="*/ 661035 w 661035"/>
                      <a:gd name="connsiteY33" fmla="*/ 504825 h 1099185"/>
                      <a:gd name="connsiteX34" fmla="*/ 621030 w 661035"/>
                      <a:gd name="connsiteY34" fmla="*/ 739140 h 1099185"/>
                      <a:gd name="connsiteX35" fmla="*/ 360045 w 661035"/>
                      <a:gd name="connsiteY35" fmla="*/ 597218 h 1099185"/>
                      <a:gd name="connsiteX36" fmla="*/ 400050 w 661035"/>
                      <a:gd name="connsiteY36" fmla="*/ 362902 h 1099185"/>
                      <a:gd name="connsiteX37" fmla="*/ 314325 w 661035"/>
                      <a:gd name="connsiteY37" fmla="*/ 72390 h 1099185"/>
                      <a:gd name="connsiteX38" fmla="*/ 220980 w 661035"/>
                      <a:gd name="connsiteY38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319088 w 661035"/>
                      <a:gd name="connsiteY14" fmla="*/ 1077277 h 1099185"/>
                      <a:gd name="connsiteX15" fmla="*/ 260985 w 661035"/>
                      <a:gd name="connsiteY15" fmla="*/ 1099185 h 1099185"/>
                      <a:gd name="connsiteX16" fmla="*/ 0 w 661035"/>
                      <a:gd name="connsiteY16" fmla="*/ 957262 h 1099185"/>
                      <a:gd name="connsiteX17" fmla="*/ 59055 w 661035"/>
                      <a:gd name="connsiteY17" fmla="*/ 935355 h 1099185"/>
                      <a:gd name="connsiteX18" fmla="*/ 60008 w 661035"/>
                      <a:gd name="connsiteY18" fmla="*/ 935355 h 1099185"/>
                      <a:gd name="connsiteX19" fmla="*/ 135745 w 661035"/>
                      <a:gd name="connsiteY19" fmla="*/ 891807 h 1099185"/>
                      <a:gd name="connsiteX20" fmla="*/ 135255 w 661035"/>
                      <a:gd name="connsiteY20" fmla="*/ 891540 h 1099185"/>
                      <a:gd name="connsiteX21" fmla="*/ 190500 w 661035"/>
                      <a:gd name="connsiteY21" fmla="*/ 847725 h 1099185"/>
                      <a:gd name="connsiteX22" fmla="*/ 239078 w 661035"/>
                      <a:gd name="connsiteY22" fmla="*/ 799148 h 1099185"/>
                      <a:gd name="connsiteX23" fmla="*/ 239078 w 661035"/>
                      <a:gd name="connsiteY23" fmla="*/ 798196 h 1099185"/>
                      <a:gd name="connsiteX24" fmla="*/ 277307 w 661035"/>
                      <a:gd name="connsiteY24" fmla="*/ 750642 h 1099185"/>
                      <a:gd name="connsiteX25" fmla="*/ 277178 w 661035"/>
                      <a:gd name="connsiteY25" fmla="*/ 750571 h 1099185"/>
                      <a:gd name="connsiteX26" fmla="*/ 284798 w 661035"/>
                      <a:gd name="connsiteY26" fmla="*/ 740093 h 1099185"/>
                      <a:gd name="connsiteX27" fmla="*/ 323850 w 661035"/>
                      <a:gd name="connsiteY27" fmla="*/ 676275 h 1099185"/>
                      <a:gd name="connsiteX28" fmla="*/ 359092 w 661035"/>
                      <a:gd name="connsiteY28" fmla="*/ 597218 h 1099185"/>
                      <a:gd name="connsiteX29" fmla="*/ 220980 w 661035"/>
                      <a:gd name="connsiteY29" fmla="*/ 0 h 1099185"/>
                      <a:gd name="connsiteX30" fmla="*/ 481965 w 661035"/>
                      <a:gd name="connsiteY30" fmla="*/ 141922 h 1099185"/>
                      <a:gd name="connsiteX31" fmla="*/ 575310 w 661035"/>
                      <a:gd name="connsiteY31" fmla="*/ 214313 h 1099185"/>
                      <a:gd name="connsiteX32" fmla="*/ 661035 w 661035"/>
                      <a:gd name="connsiteY32" fmla="*/ 504825 h 1099185"/>
                      <a:gd name="connsiteX33" fmla="*/ 621030 w 661035"/>
                      <a:gd name="connsiteY33" fmla="*/ 739140 h 1099185"/>
                      <a:gd name="connsiteX34" fmla="*/ 360045 w 661035"/>
                      <a:gd name="connsiteY34" fmla="*/ 597218 h 1099185"/>
                      <a:gd name="connsiteX35" fmla="*/ 400050 w 661035"/>
                      <a:gd name="connsiteY35" fmla="*/ 362902 h 1099185"/>
                      <a:gd name="connsiteX36" fmla="*/ 314325 w 661035"/>
                      <a:gd name="connsiteY36" fmla="*/ 72390 h 1099185"/>
                      <a:gd name="connsiteX37" fmla="*/ 220980 w 661035"/>
                      <a:gd name="connsiteY37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319088 w 661035"/>
                      <a:gd name="connsiteY13" fmla="*/ 1077277 h 1099185"/>
                      <a:gd name="connsiteX14" fmla="*/ 260985 w 661035"/>
                      <a:gd name="connsiteY14" fmla="*/ 1099185 h 1099185"/>
                      <a:gd name="connsiteX15" fmla="*/ 0 w 661035"/>
                      <a:gd name="connsiteY15" fmla="*/ 957262 h 1099185"/>
                      <a:gd name="connsiteX16" fmla="*/ 59055 w 661035"/>
                      <a:gd name="connsiteY16" fmla="*/ 935355 h 1099185"/>
                      <a:gd name="connsiteX17" fmla="*/ 60008 w 661035"/>
                      <a:gd name="connsiteY17" fmla="*/ 935355 h 1099185"/>
                      <a:gd name="connsiteX18" fmla="*/ 135745 w 661035"/>
                      <a:gd name="connsiteY18" fmla="*/ 891807 h 1099185"/>
                      <a:gd name="connsiteX19" fmla="*/ 135255 w 661035"/>
                      <a:gd name="connsiteY19" fmla="*/ 891540 h 1099185"/>
                      <a:gd name="connsiteX20" fmla="*/ 190500 w 661035"/>
                      <a:gd name="connsiteY20" fmla="*/ 847725 h 1099185"/>
                      <a:gd name="connsiteX21" fmla="*/ 239078 w 661035"/>
                      <a:gd name="connsiteY21" fmla="*/ 799148 h 1099185"/>
                      <a:gd name="connsiteX22" fmla="*/ 239078 w 661035"/>
                      <a:gd name="connsiteY22" fmla="*/ 798196 h 1099185"/>
                      <a:gd name="connsiteX23" fmla="*/ 277307 w 661035"/>
                      <a:gd name="connsiteY23" fmla="*/ 750642 h 1099185"/>
                      <a:gd name="connsiteX24" fmla="*/ 277178 w 661035"/>
                      <a:gd name="connsiteY24" fmla="*/ 750571 h 1099185"/>
                      <a:gd name="connsiteX25" fmla="*/ 284798 w 661035"/>
                      <a:gd name="connsiteY25" fmla="*/ 740093 h 1099185"/>
                      <a:gd name="connsiteX26" fmla="*/ 323850 w 661035"/>
                      <a:gd name="connsiteY26" fmla="*/ 676275 h 1099185"/>
                      <a:gd name="connsiteX27" fmla="*/ 359092 w 661035"/>
                      <a:gd name="connsiteY27" fmla="*/ 597218 h 1099185"/>
                      <a:gd name="connsiteX28" fmla="*/ 220980 w 661035"/>
                      <a:gd name="connsiteY28" fmla="*/ 0 h 1099185"/>
                      <a:gd name="connsiteX29" fmla="*/ 481965 w 661035"/>
                      <a:gd name="connsiteY29" fmla="*/ 141922 h 1099185"/>
                      <a:gd name="connsiteX30" fmla="*/ 575310 w 661035"/>
                      <a:gd name="connsiteY30" fmla="*/ 214313 h 1099185"/>
                      <a:gd name="connsiteX31" fmla="*/ 661035 w 661035"/>
                      <a:gd name="connsiteY31" fmla="*/ 504825 h 1099185"/>
                      <a:gd name="connsiteX32" fmla="*/ 621030 w 661035"/>
                      <a:gd name="connsiteY32" fmla="*/ 739140 h 1099185"/>
                      <a:gd name="connsiteX33" fmla="*/ 360045 w 661035"/>
                      <a:gd name="connsiteY33" fmla="*/ 597218 h 1099185"/>
                      <a:gd name="connsiteX34" fmla="*/ 400050 w 661035"/>
                      <a:gd name="connsiteY34" fmla="*/ 362902 h 1099185"/>
                      <a:gd name="connsiteX35" fmla="*/ 314325 w 661035"/>
                      <a:gd name="connsiteY35" fmla="*/ 72390 h 1099185"/>
                      <a:gd name="connsiteX36" fmla="*/ 220980 w 661035"/>
                      <a:gd name="connsiteY36" fmla="*/ 0 h 1099185"/>
                      <a:gd name="connsiteX0" fmla="*/ 359092 w 661035"/>
                      <a:gd name="connsiteY0" fmla="*/ 597218 h 1112468"/>
                      <a:gd name="connsiteX1" fmla="*/ 620078 w 661035"/>
                      <a:gd name="connsiteY1" fmla="*/ 739140 h 1112468"/>
                      <a:gd name="connsiteX2" fmla="*/ 584835 w 661035"/>
                      <a:gd name="connsiteY2" fmla="*/ 818198 h 1112468"/>
                      <a:gd name="connsiteX3" fmla="*/ 584836 w 661035"/>
                      <a:gd name="connsiteY3" fmla="*/ 818198 h 1112468"/>
                      <a:gd name="connsiteX4" fmla="*/ 545783 w 661035"/>
                      <a:gd name="connsiteY4" fmla="*/ 882015 h 1112468"/>
                      <a:gd name="connsiteX5" fmla="*/ 538930 w 661035"/>
                      <a:gd name="connsiteY5" fmla="*/ 891439 h 1112468"/>
                      <a:gd name="connsiteX6" fmla="*/ 539116 w 661035"/>
                      <a:gd name="connsiteY6" fmla="*/ 891540 h 1112468"/>
                      <a:gd name="connsiteX7" fmla="*/ 500063 w 661035"/>
                      <a:gd name="connsiteY7" fmla="*/ 940118 h 1112468"/>
                      <a:gd name="connsiteX8" fmla="*/ 500063 w 661035"/>
                      <a:gd name="connsiteY8" fmla="*/ 941070 h 1112468"/>
                      <a:gd name="connsiteX9" fmla="*/ 451485 w 661035"/>
                      <a:gd name="connsiteY9" fmla="*/ 989648 h 1112468"/>
                      <a:gd name="connsiteX10" fmla="*/ 396629 w 661035"/>
                      <a:gd name="connsiteY10" fmla="*/ 1033155 h 1112468"/>
                      <a:gd name="connsiteX11" fmla="*/ 397193 w 661035"/>
                      <a:gd name="connsiteY11" fmla="*/ 1033462 h 1112468"/>
                      <a:gd name="connsiteX12" fmla="*/ 320041 w 661035"/>
                      <a:gd name="connsiteY12" fmla="*/ 1076325 h 1112468"/>
                      <a:gd name="connsiteX13" fmla="*/ 319088 w 661035"/>
                      <a:gd name="connsiteY13" fmla="*/ 1077277 h 1112468"/>
                      <a:gd name="connsiteX14" fmla="*/ 247796 w 661035"/>
                      <a:gd name="connsiteY14" fmla="*/ 1112468 h 1112468"/>
                      <a:gd name="connsiteX15" fmla="*/ 0 w 661035"/>
                      <a:gd name="connsiteY15" fmla="*/ 957262 h 1112468"/>
                      <a:gd name="connsiteX16" fmla="*/ 59055 w 661035"/>
                      <a:gd name="connsiteY16" fmla="*/ 935355 h 1112468"/>
                      <a:gd name="connsiteX17" fmla="*/ 60008 w 661035"/>
                      <a:gd name="connsiteY17" fmla="*/ 935355 h 1112468"/>
                      <a:gd name="connsiteX18" fmla="*/ 135745 w 661035"/>
                      <a:gd name="connsiteY18" fmla="*/ 891807 h 1112468"/>
                      <a:gd name="connsiteX19" fmla="*/ 135255 w 661035"/>
                      <a:gd name="connsiteY19" fmla="*/ 891540 h 1112468"/>
                      <a:gd name="connsiteX20" fmla="*/ 190500 w 661035"/>
                      <a:gd name="connsiteY20" fmla="*/ 847725 h 1112468"/>
                      <a:gd name="connsiteX21" fmla="*/ 239078 w 661035"/>
                      <a:gd name="connsiteY21" fmla="*/ 799148 h 1112468"/>
                      <a:gd name="connsiteX22" fmla="*/ 239078 w 661035"/>
                      <a:gd name="connsiteY22" fmla="*/ 798196 h 1112468"/>
                      <a:gd name="connsiteX23" fmla="*/ 277307 w 661035"/>
                      <a:gd name="connsiteY23" fmla="*/ 750642 h 1112468"/>
                      <a:gd name="connsiteX24" fmla="*/ 277178 w 661035"/>
                      <a:gd name="connsiteY24" fmla="*/ 750571 h 1112468"/>
                      <a:gd name="connsiteX25" fmla="*/ 284798 w 661035"/>
                      <a:gd name="connsiteY25" fmla="*/ 740093 h 1112468"/>
                      <a:gd name="connsiteX26" fmla="*/ 323850 w 661035"/>
                      <a:gd name="connsiteY26" fmla="*/ 676275 h 1112468"/>
                      <a:gd name="connsiteX27" fmla="*/ 359092 w 661035"/>
                      <a:gd name="connsiteY27" fmla="*/ 597218 h 1112468"/>
                      <a:gd name="connsiteX28" fmla="*/ 220980 w 661035"/>
                      <a:gd name="connsiteY28" fmla="*/ 0 h 1112468"/>
                      <a:gd name="connsiteX29" fmla="*/ 481965 w 661035"/>
                      <a:gd name="connsiteY29" fmla="*/ 141922 h 1112468"/>
                      <a:gd name="connsiteX30" fmla="*/ 575310 w 661035"/>
                      <a:gd name="connsiteY30" fmla="*/ 214313 h 1112468"/>
                      <a:gd name="connsiteX31" fmla="*/ 661035 w 661035"/>
                      <a:gd name="connsiteY31" fmla="*/ 504825 h 1112468"/>
                      <a:gd name="connsiteX32" fmla="*/ 621030 w 661035"/>
                      <a:gd name="connsiteY32" fmla="*/ 739140 h 1112468"/>
                      <a:gd name="connsiteX33" fmla="*/ 360045 w 661035"/>
                      <a:gd name="connsiteY33" fmla="*/ 597218 h 1112468"/>
                      <a:gd name="connsiteX34" fmla="*/ 400050 w 661035"/>
                      <a:gd name="connsiteY34" fmla="*/ 362902 h 1112468"/>
                      <a:gd name="connsiteX35" fmla="*/ 314325 w 661035"/>
                      <a:gd name="connsiteY35" fmla="*/ 72390 h 1112468"/>
                      <a:gd name="connsiteX36" fmla="*/ 220980 w 661035"/>
                      <a:gd name="connsiteY36" fmla="*/ 0 h 11124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661035" h="1112468">
                        <a:moveTo>
                          <a:pt x="359092" y="597218"/>
                        </a:moveTo>
                        <a:lnTo>
                          <a:pt x="620078" y="739140"/>
                        </a:lnTo>
                        <a:lnTo>
                          <a:pt x="584835" y="818198"/>
                        </a:lnTo>
                        <a:lnTo>
                          <a:pt x="584836" y="818198"/>
                        </a:lnTo>
                        <a:cubicBezTo>
                          <a:pt x="573405" y="840105"/>
                          <a:pt x="560070" y="861060"/>
                          <a:pt x="545783" y="882015"/>
                        </a:cubicBezTo>
                        <a:lnTo>
                          <a:pt x="538930" y="891439"/>
                        </a:lnTo>
                        <a:lnTo>
                          <a:pt x="539116" y="891540"/>
                        </a:lnTo>
                        <a:cubicBezTo>
                          <a:pt x="525780" y="908686"/>
                          <a:pt x="513398" y="924878"/>
                          <a:pt x="500063" y="940118"/>
                        </a:cubicBezTo>
                        <a:lnTo>
                          <a:pt x="500063" y="941070"/>
                        </a:lnTo>
                        <a:cubicBezTo>
                          <a:pt x="483870" y="958215"/>
                          <a:pt x="467678" y="974408"/>
                          <a:pt x="451485" y="989648"/>
                        </a:cubicBezTo>
                        <a:lnTo>
                          <a:pt x="396629" y="1033155"/>
                        </a:lnTo>
                        <a:lnTo>
                          <a:pt x="397193" y="1033462"/>
                        </a:lnTo>
                        <a:cubicBezTo>
                          <a:pt x="371475" y="1049655"/>
                          <a:pt x="346711" y="1063943"/>
                          <a:pt x="320041" y="1076325"/>
                        </a:cubicBezTo>
                        <a:lnTo>
                          <a:pt x="319088" y="1077277"/>
                        </a:lnTo>
                        <a:lnTo>
                          <a:pt x="247796" y="1112468"/>
                        </a:lnTo>
                        <a:lnTo>
                          <a:pt x="0" y="957262"/>
                        </a:lnTo>
                        <a:lnTo>
                          <a:pt x="59055" y="935355"/>
                        </a:lnTo>
                        <a:lnTo>
                          <a:pt x="60008" y="935355"/>
                        </a:lnTo>
                        <a:lnTo>
                          <a:pt x="135745" y="891807"/>
                        </a:lnTo>
                        <a:lnTo>
                          <a:pt x="135255" y="891540"/>
                        </a:lnTo>
                        <a:cubicBezTo>
                          <a:pt x="154305" y="878205"/>
                          <a:pt x="173355" y="863918"/>
                          <a:pt x="190500" y="847725"/>
                        </a:cubicBezTo>
                        <a:cubicBezTo>
                          <a:pt x="207645" y="832486"/>
                          <a:pt x="222885" y="816293"/>
                          <a:pt x="239078" y="799148"/>
                        </a:cubicBezTo>
                        <a:lnTo>
                          <a:pt x="239078" y="798196"/>
                        </a:lnTo>
                        <a:lnTo>
                          <a:pt x="277307" y="750642"/>
                        </a:lnTo>
                        <a:lnTo>
                          <a:pt x="277178" y="750571"/>
                        </a:lnTo>
                        <a:cubicBezTo>
                          <a:pt x="280036" y="746761"/>
                          <a:pt x="281941" y="743903"/>
                          <a:pt x="284798" y="740093"/>
                        </a:cubicBezTo>
                        <a:cubicBezTo>
                          <a:pt x="299086" y="719138"/>
                          <a:pt x="312420" y="698183"/>
                          <a:pt x="323850" y="676275"/>
                        </a:cubicBezTo>
                        <a:cubicBezTo>
                          <a:pt x="337185" y="650558"/>
                          <a:pt x="349567" y="623888"/>
                          <a:pt x="359092" y="597218"/>
                        </a:cubicBezTo>
                        <a:close/>
                        <a:moveTo>
                          <a:pt x="220980" y="0"/>
                        </a:moveTo>
                        <a:lnTo>
                          <a:pt x="481965" y="141922"/>
                        </a:lnTo>
                        <a:cubicBezTo>
                          <a:pt x="521970" y="163830"/>
                          <a:pt x="553403" y="187642"/>
                          <a:pt x="575310" y="214313"/>
                        </a:cubicBezTo>
                        <a:cubicBezTo>
                          <a:pt x="632460" y="281940"/>
                          <a:pt x="661035" y="379095"/>
                          <a:pt x="661035" y="504825"/>
                        </a:cubicBezTo>
                        <a:cubicBezTo>
                          <a:pt x="660083" y="588645"/>
                          <a:pt x="646748" y="666750"/>
                          <a:pt x="621030" y="739140"/>
                        </a:cubicBezTo>
                        <a:lnTo>
                          <a:pt x="360045" y="597218"/>
                        </a:lnTo>
                        <a:cubicBezTo>
                          <a:pt x="386715" y="524827"/>
                          <a:pt x="400050" y="446722"/>
                          <a:pt x="400050" y="362902"/>
                        </a:cubicBezTo>
                        <a:cubicBezTo>
                          <a:pt x="400050" y="237172"/>
                          <a:pt x="371475" y="140970"/>
                          <a:pt x="314325" y="72390"/>
                        </a:cubicBezTo>
                        <a:cubicBezTo>
                          <a:pt x="291465" y="45720"/>
                          <a:pt x="260985" y="20955"/>
                          <a:pt x="220980" y="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68" name="Freeform: Shape 531">
                    <a:extLst/>
                  </p:cNvPr>
                  <p:cNvSpPr/>
                  <p:nvPr/>
                </p:nvSpPr>
                <p:spPr>
                  <a:xfrm>
                    <a:off x="2967026" y="3229268"/>
                    <a:ext cx="673417" cy="247650"/>
                  </a:xfrm>
                  <a:custGeom>
                    <a:avLst/>
                    <a:gdLst>
                      <a:gd name="connsiteX0" fmla="*/ 261937 w 673417"/>
                      <a:gd name="connsiteY0" fmla="*/ 45720 h 247650"/>
                      <a:gd name="connsiteX1" fmla="*/ 288607 w 673417"/>
                      <a:gd name="connsiteY1" fmla="*/ 53340 h 247650"/>
                      <a:gd name="connsiteX2" fmla="*/ 387667 w 673417"/>
                      <a:gd name="connsiteY2" fmla="*/ 93345 h 247650"/>
                      <a:gd name="connsiteX3" fmla="*/ 412432 w 673417"/>
                      <a:gd name="connsiteY3" fmla="*/ 105728 h 247650"/>
                      <a:gd name="connsiteX4" fmla="*/ 673417 w 673417"/>
                      <a:gd name="connsiteY4" fmla="*/ 247650 h 247650"/>
                      <a:gd name="connsiteX5" fmla="*/ 647700 w 673417"/>
                      <a:gd name="connsiteY5" fmla="*/ 235267 h 247650"/>
                      <a:gd name="connsiteX6" fmla="*/ 644991 w 673417"/>
                      <a:gd name="connsiteY6" fmla="*/ 233789 h 247650"/>
                      <a:gd name="connsiteX7" fmla="*/ 549592 w 673417"/>
                      <a:gd name="connsiteY7" fmla="*/ 195262 h 247650"/>
                      <a:gd name="connsiteX8" fmla="*/ 522922 w 673417"/>
                      <a:gd name="connsiteY8" fmla="*/ 186690 h 247650"/>
                      <a:gd name="connsiteX9" fmla="*/ 0 w 673417"/>
                      <a:gd name="connsiteY9" fmla="*/ 0 h 247650"/>
                      <a:gd name="connsiteX10" fmla="*/ 80010 w 673417"/>
                      <a:gd name="connsiteY10" fmla="*/ 11430 h 247650"/>
                      <a:gd name="connsiteX11" fmla="*/ 80421 w 673417"/>
                      <a:gd name="connsiteY11" fmla="*/ 11654 h 247650"/>
                      <a:gd name="connsiteX12" fmla="*/ 185499 w 673417"/>
                      <a:gd name="connsiteY12" fmla="*/ 28933 h 247650"/>
                      <a:gd name="connsiteX13" fmla="*/ 261937 w 673417"/>
                      <a:gd name="connsiteY13" fmla="*/ 45720 h 247650"/>
                      <a:gd name="connsiteX14" fmla="*/ 522922 w 673417"/>
                      <a:gd name="connsiteY14" fmla="*/ 187643 h 247650"/>
                      <a:gd name="connsiteX15" fmla="*/ 340042 w 673417"/>
                      <a:gd name="connsiteY15" fmla="*/ 153353 h 247650"/>
                      <a:gd name="connsiteX16" fmla="*/ 260985 w 673417"/>
                      <a:gd name="connsiteY16" fmla="*/ 141923 h 2476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3417" h="247650">
                        <a:moveTo>
                          <a:pt x="261937" y="45720"/>
                        </a:moveTo>
                        <a:cubicBezTo>
                          <a:pt x="271462" y="48578"/>
                          <a:pt x="280987" y="50483"/>
                          <a:pt x="288607" y="53340"/>
                        </a:cubicBezTo>
                        <a:cubicBezTo>
                          <a:pt x="323850" y="64770"/>
                          <a:pt x="357187" y="79058"/>
                          <a:pt x="387667" y="93345"/>
                        </a:cubicBezTo>
                        <a:cubicBezTo>
                          <a:pt x="396240" y="97155"/>
                          <a:pt x="404812" y="101917"/>
                          <a:pt x="412432" y="105728"/>
                        </a:cubicBezTo>
                        <a:lnTo>
                          <a:pt x="673417" y="247650"/>
                        </a:lnTo>
                        <a:cubicBezTo>
                          <a:pt x="664845" y="243840"/>
                          <a:pt x="656272" y="239078"/>
                          <a:pt x="647700" y="235267"/>
                        </a:cubicBezTo>
                        <a:lnTo>
                          <a:pt x="644991" y="233789"/>
                        </a:lnTo>
                        <a:lnTo>
                          <a:pt x="549592" y="195262"/>
                        </a:lnTo>
                        <a:cubicBezTo>
                          <a:pt x="541972" y="192405"/>
                          <a:pt x="532447" y="189548"/>
                          <a:pt x="522922" y="186690"/>
                        </a:cubicBezTo>
                        <a:close/>
                        <a:moveTo>
                          <a:pt x="0" y="0"/>
                        </a:moveTo>
                        <a:lnTo>
                          <a:pt x="80010" y="11430"/>
                        </a:lnTo>
                        <a:lnTo>
                          <a:pt x="80421" y="11654"/>
                        </a:lnTo>
                        <a:lnTo>
                          <a:pt x="185499" y="28933"/>
                        </a:lnTo>
                        <a:cubicBezTo>
                          <a:pt x="215979" y="34528"/>
                          <a:pt x="241458" y="40005"/>
                          <a:pt x="261937" y="45720"/>
                        </a:cubicBezTo>
                        <a:lnTo>
                          <a:pt x="522922" y="187643"/>
                        </a:lnTo>
                        <a:cubicBezTo>
                          <a:pt x="481965" y="176213"/>
                          <a:pt x="421004" y="164783"/>
                          <a:pt x="340042" y="153353"/>
                        </a:cubicBezTo>
                        <a:lnTo>
                          <a:pt x="260985" y="141923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69" name="Freeform: Shape 532">
                    <a:extLst/>
                  </p:cNvPr>
                  <p:cNvSpPr/>
                  <p:nvPr/>
                </p:nvSpPr>
                <p:spPr>
                  <a:xfrm>
                    <a:off x="2707091" y="3532163"/>
                    <a:ext cx="257175" cy="1238250"/>
                  </a:xfrm>
                  <a:custGeom>
                    <a:avLst/>
                    <a:gdLst>
                      <a:gd name="connsiteX0" fmla="*/ 260985 w 257175"/>
                      <a:gd name="connsiteY0" fmla="*/ 1244918 h 1238250"/>
                      <a:gd name="connsiteX1" fmla="*/ 0 w 257175"/>
                      <a:gd name="connsiteY1" fmla="*/ 1102995 h 1238250"/>
                      <a:gd name="connsiteX2" fmla="*/ 1905 w 257175"/>
                      <a:gd name="connsiteY2" fmla="*/ 0 h 1238250"/>
                      <a:gd name="connsiteX3" fmla="*/ 262890 w 257175"/>
                      <a:gd name="connsiteY3" fmla="*/ 141922 h 1238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1238250">
                        <a:moveTo>
                          <a:pt x="260985" y="1244918"/>
                        </a:moveTo>
                        <a:lnTo>
                          <a:pt x="0" y="1102995"/>
                        </a:lnTo>
                        <a:lnTo>
                          <a:pt x="1905" y="0"/>
                        </a:lnTo>
                        <a:lnTo>
                          <a:pt x="262890" y="141922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70" name="Freeform: Shape 533">
                    <a:extLst/>
                  </p:cNvPr>
                  <p:cNvSpPr/>
                  <p:nvPr/>
                </p:nvSpPr>
                <p:spPr>
                  <a:xfrm>
                    <a:off x="3110832" y="2270955"/>
                    <a:ext cx="457201" cy="495301"/>
                  </a:xfrm>
                  <a:custGeom>
                    <a:avLst/>
                    <a:gdLst>
                      <a:gd name="connsiteX0" fmla="*/ 459105 w 457200"/>
                      <a:gd name="connsiteY0" fmla="*/ 500063 h 495300"/>
                      <a:gd name="connsiteX1" fmla="*/ 198120 w 457200"/>
                      <a:gd name="connsiteY1" fmla="*/ 358140 h 495300"/>
                      <a:gd name="connsiteX2" fmla="*/ 80963 w 457200"/>
                      <a:gd name="connsiteY2" fmla="*/ 62865 h 495300"/>
                      <a:gd name="connsiteX3" fmla="*/ 0 w 457200"/>
                      <a:gd name="connsiteY3" fmla="*/ 0 h 495300"/>
                      <a:gd name="connsiteX4" fmla="*/ 260985 w 457200"/>
                      <a:gd name="connsiteY4" fmla="*/ 141923 h 495300"/>
                      <a:gd name="connsiteX5" fmla="*/ 341948 w 457200"/>
                      <a:gd name="connsiteY5" fmla="*/ 204788 h 495300"/>
                      <a:gd name="connsiteX6" fmla="*/ 459105 w 457200"/>
                      <a:gd name="connsiteY6" fmla="*/ 500063 h 495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200" h="495300">
                        <a:moveTo>
                          <a:pt x="459105" y="500063"/>
                        </a:moveTo>
                        <a:lnTo>
                          <a:pt x="198120" y="358140"/>
                        </a:lnTo>
                        <a:cubicBezTo>
                          <a:pt x="179070" y="224790"/>
                          <a:pt x="140017" y="126683"/>
                          <a:pt x="80963" y="62865"/>
                        </a:cubicBezTo>
                        <a:cubicBezTo>
                          <a:pt x="57150" y="38100"/>
                          <a:pt x="30480" y="17145"/>
                          <a:pt x="0" y="0"/>
                        </a:cubicBezTo>
                        <a:lnTo>
                          <a:pt x="260985" y="141923"/>
                        </a:lnTo>
                        <a:cubicBezTo>
                          <a:pt x="291465" y="158115"/>
                          <a:pt x="318135" y="179070"/>
                          <a:pt x="341948" y="204788"/>
                        </a:cubicBezTo>
                        <a:cubicBezTo>
                          <a:pt x="401955" y="268605"/>
                          <a:pt x="441008" y="366713"/>
                          <a:pt x="459105" y="500063"/>
                        </a:cubicBezTo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71" name="Freeform: Shape 534">
                    <a:extLst/>
                  </p:cNvPr>
                  <p:cNvSpPr/>
                  <p:nvPr/>
                </p:nvSpPr>
                <p:spPr>
                  <a:xfrm>
                    <a:off x="2541356" y="3138780"/>
                    <a:ext cx="428625" cy="200026"/>
                  </a:xfrm>
                  <a:custGeom>
                    <a:avLst/>
                    <a:gdLst>
                      <a:gd name="connsiteX0" fmla="*/ 0 w 428625"/>
                      <a:gd name="connsiteY0" fmla="*/ 0 h 200026"/>
                      <a:gd name="connsiteX1" fmla="*/ 17145 w 428625"/>
                      <a:gd name="connsiteY1" fmla="*/ 8573 h 200026"/>
                      <a:gd name="connsiteX2" fmla="*/ 109538 w 428625"/>
                      <a:gd name="connsiteY2" fmla="*/ 44768 h 200026"/>
                      <a:gd name="connsiteX3" fmla="*/ 370023 w 428625"/>
                      <a:gd name="connsiteY3" fmla="*/ 186418 h 200026"/>
                      <a:gd name="connsiteX4" fmla="*/ 110490 w 428625"/>
                      <a:gd name="connsiteY4" fmla="*/ 44768 h 200026"/>
                      <a:gd name="connsiteX5" fmla="*/ 168592 w 428625"/>
                      <a:gd name="connsiteY5" fmla="*/ 59056 h 200026"/>
                      <a:gd name="connsiteX6" fmla="*/ 428625 w 428625"/>
                      <a:gd name="connsiteY6" fmla="*/ 200026 h 200026"/>
                      <a:gd name="connsiteX7" fmla="*/ 370523 w 428625"/>
                      <a:gd name="connsiteY7" fmla="*/ 186691 h 200026"/>
                      <a:gd name="connsiteX8" fmla="*/ 370517 w 428625"/>
                      <a:gd name="connsiteY8" fmla="*/ 186688 h 200026"/>
                      <a:gd name="connsiteX9" fmla="*/ 278130 w 428625"/>
                      <a:gd name="connsiteY9" fmla="*/ 150495 h 200026"/>
                      <a:gd name="connsiteX10" fmla="*/ 260985 w 428625"/>
                      <a:gd name="connsiteY10" fmla="*/ 141923 h 2000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28625" h="200026">
                        <a:moveTo>
                          <a:pt x="0" y="0"/>
                        </a:moveTo>
                        <a:cubicBezTo>
                          <a:pt x="5715" y="2858"/>
                          <a:pt x="11430" y="5715"/>
                          <a:pt x="17145" y="8573"/>
                        </a:cubicBezTo>
                        <a:cubicBezTo>
                          <a:pt x="44767" y="21908"/>
                          <a:pt x="75248" y="34290"/>
                          <a:pt x="109538" y="44768"/>
                        </a:cubicBezTo>
                        <a:lnTo>
                          <a:pt x="370023" y="186418"/>
                        </a:lnTo>
                        <a:lnTo>
                          <a:pt x="110490" y="44768"/>
                        </a:lnTo>
                        <a:lnTo>
                          <a:pt x="168592" y="59056"/>
                        </a:lnTo>
                        <a:lnTo>
                          <a:pt x="428625" y="200026"/>
                        </a:lnTo>
                        <a:lnTo>
                          <a:pt x="370523" y="186691"/>
                        </a:lnTo>
                        <a:lnTo>
                          <a:pt x="370517" y="186688"/>
                        </a:lnTo>
                        <a:lnTo>
                          <a:pt x="278130" y="150495"/>
                        </a:lnTo>
                        <a:cubicBezTo>
                          <a:pt x="272415" y="147638"/>
                          <a:pt x="266700" y="144780"/>
                          <a:pt x="260985" y="14192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72" name="Freeform: Shape 535">
                    <a:extLst/>
                  </p:cNvPr>
                  <p:cNvSpPr/>
                  <p:nvPr/>
                </p:nvSpPr>
                <p:spPr>
                  <a:xfrm>
                    <a:off x="2969883" y="1938632"/>
                    <a:ext cx="618767" cy="219303"/>
                  </a:xfrm>
                  <a:custGeom>
                    <a:avLst/>
                    <a:gdLst>
                      <a:gd name="connsiteX0" fmla="*/ 323751 w 603786"/>
                      <a:gd name="connsiteY0" fmla="*/ 66771 h 218219"/>
                      <a:gd name="connsiteX1" fmla="*/ 342801 w 603786"/>
                      <a:gd name="connsiteY1" fmla="*/ 76296 h 218219"/>
                      <a:gd name="connsiteX2" fmla="*/ 603786 w 603786"/>
                      <a:gd name="connsiteY2" fmla="*/ 218219 h 218219"/>
                      <a:gd name="connsiteX3" fmla="*/ 584736 w 603786"/>
                      <a:gd name="connsiteY3" fmla="*/ 208694 h 218219"/>
                      <a:gd name="connsiteX4" fmla="*/ 0 w 603786"/>
                      <a:gd name="connsiteY4" fmla="*/ 0 h 218219"/>
                      <a:gd name="connsiteX5" fmla="*/ 100965 w 603786"/>
                      <a:gd name="connsiteY5" fmla="*/ 2857 h 218219"/>
                      <a:gd name="connsiteX6" fmla="*/ 102772 w 603786"/>
                      <a:gd name="connsiteY6" fmla="*/ 3833 h 218219"/>
                      <a:gd name="connsiteX7" fmla="*/ 214213 w 603786"/>
                      <a:gd name="connsiteY7" fmla="*/ 22860 h 218219"/>
                      <a:gd name="connsiteX8" fmla="*/ 236092 w 603786"/>
                      <a:gd name="connsiteY8" fmla="*/ 34757 h 218219"/>
                      <a:gd name="connsiteX9" fmla="*/ 323751 w 603786"/>
                      <a:gd name="connsiteY9" fmla="*/ 66772 h 218219"/>
                      <a:gd name="connsiteX10" fmla="*/ 584736 w 603786"/>
                      <a:gd name="connsiteY10" fmla="*/ 208695 h 218219"/>
                      <a:gd name="connsiteX11" fmla="*/ 475198 w 603786"/>
                      <a:gd name="connsiteY11" fmla="*/ 168690 h 218219"/>
                      <a:gd name="connsiteX12" fmla="*/ 464489 w 603786"/>
                      <a:gd name="connsiteY12" fmla="*/ 162866 h 218219"/>
                      <a:gd name="connsiteX13" fmla="*/ 358041 w 603786"/>
                      <a:gd name="connsiteY13" fmla="*/ 143827 h 218219"/>
                      <a:gd name="connsiteX14" fmla="*/ 357901 w 603786"/>
                      <a:gd name="connsiteY14" fmla="*/ 143751 h 218219"/>
                      <a:gd name="connsiteX15" fmla="*/ 260033 w 603786"/>
                      <a:gd name="connsiteY15" fmla="*/ 141922 h 218219"/>
                      <a:gd name="connsiteX0" fmla="*/ 323751 w 603786"/>
                      <a:gd name="connsiteY0" fmla="*/ 66771 h 218219"/>
                      <a:gd name="connsiteX1" fmla="*/ 342801 w 603786"/>
                      <a:gd name="connsiteY1" fmla="*/ 76296 h 218219"/>
                      <a:gd name="connsiteX2" fmla="*/ 603786 w 603786"/>
                      <a:gd name="connsiteY2" fmla="*/ 218219 h 218219"/>
                      <a:gd name="connsiteX3" fmla="*/ 584736 w 603786"/>
                      <a:gd name="connsiteY3" fmla="*/ 208694 h 218219"/>
                      <a:gd name="connsiteX4" fmla="*/ 323751 w 603786"/>
                      <a:gd name="connsiteY4" fmla="*/ 66771 h 218219"/>
                      <a:gd name="connsiteX5" fmla="*/ 0 w 603786"/>
                      <a:gd name="connsiteY5" fmla="*/ 0 h 218219"/>
                      <a:gd name="connsiteX6" fmla="*/ 100965 w 603786"/>
                      <a:gd name="connsiteY6" fmla="*/ 2857 h 218219"/>
                      <a:gd name="connsiteX7" fmla="*/ 102772 w 603786"/>
                      <a:gd name="connsiteY7" fmla="*/ 3833 h 218219"/>
                      <a:gd name="connsiteX8" fmla="*/ 214213 w 603786"/>
                      <a:gd name="connsiteY8" fmla="*/ 22860 h 218219"/>
                      <a:gd name="connsiteX9" fmla="*/ 323751 w 603786"/>
                      <a:gd name="connsiteY9" fmla="*/ 66772 h 218219"/>
                      <a:gd name="connsiteX10" fmla="*/ 584736 w 603786"/>
                      <a:gd name="connsiteY10" fmla="*/ 208695 h 218219"/>
                      <a:gd name="connsiteX11" fmla="*/ 475198 w 603786"/>
                      <a:gd name="connsiteY11" fmla="*/ 168690 h 218219"/>
                      <a:gd name="connsiteX12" fmla="*/ 464489 w 603786"/>
                      <a:gd name="connsiteY12" fmla="*/ 162866 h 218219"/>
                      <a:gd name="connsiteX13" fmla="*/ 358041 w 603786"/>
                      <a:gd name="connsiteY13" fmla="*/ 143827 h 218219"/>
                      <a:gd name="connsiteX14" fmla="*/ 357901 w 603786"/>
                      <a:gd name="connsiteY14" fmla="*/ 143751 h 218219"/>
                      <a:gd name="connsiteX15" fmla="*/ 260033 w 603786"/>
                      <a:gd name="connsiteY15" fmla="*/ 141922 h 218219"/>
                      <a:gd name="connsiteX16" fmla="*/ 0 w 603786"/>
                      <a:gd name="connsiteY16" fmla="*/ 0 h 218219"/>
                      <a:gd name="connsiteX0" fmla="*/ 323751 w 603786"/>
                      <a:gd name="connsiteY0" fmla="*/ 66771 h 218219"/>
                      <a:gd name="connsiteX1" fmla="*/ 603786 w 603786"/>
                      <a:gd name="connsiteY1" fmla="*/ 218219 h 218219"/>
                      <a:gd name="connsiteX2" fmla="*/ 584736 w 603786"/>
                      <a:gd name="connsiteY2" fmla="*/ 208694 h 218219"/>
                      <a:gd name="connsiteX3" fmla="*/ 323751 w 603786"/>
                      <a:gd name="connsiteY3" fmla="*/ 66771 h 218219"/>
                      <a:gd name="connsiteX4" fmla="*/ 0 w 603786"/>
                      <a:gd name="connsiteY4" fmla="*/ 0 h 218219"/>
                      <a:gd name="connsiteX5" fmla="*/ 100965 w 603786"/>
                      <a:gd name="connsiteY5" fmla="*/ 2857 h 218219"/>
                      <a:gd name="connsiteX6" fmla="*/ 102772 w 603786"/>
                      <a:gd name="connsiteY6" fmla="*/ 3833 h 218219"/>
                      <a:gd name="connsiteX7" fmla="*/ 214213 w 603786"/>
                      <a:gd name="connsiteY7" fmla="*/ 22860 h 218219"/>
                      <a:gd name="connsiteX8" fmla="*/ 323751 w 603786"/>
                      <a:gd name="connsiteY8" fmla="*/ 66772 h 218219"/>
                      <a:gd name="connsiteX9" fmla="*/ 584736 w 603786"/>
                      <a:gd name="connsiteY9" fmla="*/ 208695 h 218219"/>
                      <a:gd name="connsiteX10" fmla="*/ 475198 w 603786"/>
                      <a:gd name="connsiteY10" fmla="*/ 168690 h 218219"/>
                      <a:gd name="connsiteX11" fmla="*/ 464489 w 603786"/>
                      <a:gd name="connsiteY11" fmla="*/ 162866 h 218219"/>
                      <a:gd name="connsiteX12" fmla="*/ 358041 w 603786"/>
                      <a:gd name="connsiteY12" fmla="*/ 143827 h 218219"/>
                      <a:gd name="connsiteX13" fmla="*/ 357901 w 603786"/>
                      <a:gd name="connsiteY13" fmla="*/ 143751 h 218219"/>
                      <a:gd name="connsiteX14" fmla="*/ 260033 w 603786"/>
                      <a:gd name="connsiteY14" fmla="*/ 141922 h 218219"/>
                      <a:gd name="connsiteX15" fmla="*/ 0 w 603786"/>
                      <a:gd name="connsiteY15" fmla="*/ 0 h 218219"/>
                      <a:gd name="connsiteX0" fmla="*/ 323751 w 584736"/>
                      <a:gd name="connsiteY0" fmla="*/ 66771 h 208695"/>
                      <a:gd name="connsiteX1" fmla="*/ 584736 w 584736"/>
                      <a:gd name="connsiteY1" fmla="*/ 208694 h 208695"/>
                      <a:gd name="connsiteX2" fmla="*/ 323751 w 584736"/>
                      <a:gd name="connsiteY2" fmla="*/ 66771 h 208695"/>
                      <a:gd name="connsiteX3" fmla="*/ 0 w 584736"/>
                      <a:gd name="connsiteY3" fmla="*/ 0 h 208695"/>
                      <a:gd name="connsiteX4" fmla="*/ 100965 w 584736"/>
                      <a:gd name="connsiteY4" fmla="*/ 2857 h 208695"/>
                      <a:gd name="connsiteX5" fmla="*/ 102772 w 584736"/>
                      <a:gd name="connsiteY5" fmla="*/ 3833 h 208695"/>
                      <a:gd name="connsiteX6" fmla="*/ 214213 w 584736"/>
                      <a:gd name="connsiteY6" fmla="*/ 22860 h 208695"/>
                      <a:gd name="connsiteX7" fmla="*/ 323751 w 584736"/>
                      <a:gd name="connsiteY7" fmla="*/ 66772 h 208695"/>
                      <a:gd name="connsiteX8" fmla="*/ 584736 w 584736"/>
                      <a:gd name="connsiteY8" fmla="*/ 208695 h 208695"/>
                      <a:gd name="connsiteX9" fmla="*/ 475198 w 584736"/>
                      <a:gd name="connsiteY9" fmla="*/ 168690 h 208695"/>
                      <a:gd name="connsiteX10" fmla="*/ 464489 w 584736"/>
                      <a:gd name="connsiteY10" fmla="*/ 162866 h 208695"/>
                      <a:gd name="connsiteX11" fmla="*/ 358041 w 584736"/>
                      <a:gd name="connsiteY11" fmla="*/ 143827 h 208695"/>
                      <a:gd name="connsiteX12" fmla="*/ 357901 w 584736"/>
                      <a:gd name="connsiteY12" fmla="*/ 143751 h 208695"/>
                      <a:gd name="connsiteX13" fmla="*/ 260033 w 584736"/>
                      <a:gd name="connsiteY13" fmla="*/ 141922 h 208695"/>
                      <a:gd name="connsiteX14" fmla="*/ 0 w 584736"/>
                      <a:gd name="connsiteY14" fmla="*/ 0 h 208695"/>
                      <a:gd name="connsiteX0" fmla="*/ 323751 w 615997"/>
                      <a:gd name="connsiteY0" fmla="*/ 66771 h 216510"/>
                      <a:gd name="connsiteX1" fmla="*/ 584736 w 615997"/>
                      <a:gd name="connsiteY1" fmla="*/ 208694 h 216510"/>
                      <a:gd name="connsiteX2" fmla="*/ 323751 w 615997"/>
                      <a:gd name="connsiteY2" fmla="*/ 66771 h 216510"/>
                      <a:gd name="connsiteX3" fmla="*/ 0 w 615997"/>
                      <a:gd name="connsiteY3" fmla="*/ 0 h 216510"/>
                      <a:gd name="connsiteX4" fmla="*/ 100965 w 615997"/>
                      <a:gd name="connsiteY4" fmla="*/ 2857 h 216510"/>
                      <a:gd name="connsiteX5" fmla="*/ 102772 w 615997"/>
                      <a:gd name="connsiteY5" fmla="*/ 3833 h 216510"/>
                      <a:gd name="connsiteX6" fmla="*/ 214213 w 615997"/>
                      <a:gd name="connsiteY6" fmla="*/ 22860 h 216510"/>
                      <a:gd name="connsiteX7" fmla="*/ 323751 w 615997"/>
                      <a:gd name="connsiteY7" fmla="*/ 66772 h 216510"/>
                      <a:gd name="connsiteX8" fmla="*/ 615997 w 615997"/>
                      <a:gd name="connsiteY8" fmla="*/ 216510 h 216510"/>
                      <a:gd name="connsiteX9" fmla="*/ 475198 w 615997"/>
                      <a:gd name="connsiteY9" fmla="*/ 168690 h 216510"/>
                      <a:gd name="connsiteX10" fmla="*/ 464489 w 615997"/>
                      <a:gd name="connsiteY10" fmla="*/ 162866 h 216510"/>
                      <a:gd name="connsiteX11" fmla="*/ 358041 w 615997"/>
                      <a:gd name="connsiteY11" fmla="*/ 143827 h 216510"/>
                      <a:gd name="connsiteX12" fmla="*/ 357901 w 615997"/>
                      <a:gd name="connsiteY12" fmla="*/ 143751 h 216510"/>
                      <a:gd name="connsiteX13" fmla="*/ 260033 w 615997"/>
                      <a:gd name="connsiteY13" fmla="*/ 141922 h 216510"/>
                      <a:gd name="connsiteX14" fmla="*/ 0 w 615997"/>
                      <a:gd name="connsiteY14" fmla="*/ 0 h 216510"/>
                      <a:gd name="connsiteX0" fmla="*/ 323751 w 618767"/>
                      <a:gd name="connsiteY0" fmla="*/ 66771 h 219303"/>
                      <a:gd name="connsiteX1" fmla="*/ 584736 w 618767"/>
                      <a:gd name="connsiteY1" fmla="*/ 208694 h 219303"/>
                      <a:gd name="connsiteX2" fmla="*/ 323751 w 618767"/>
                      <a:gd name="connsiteY2" fmla="*/ 66771 h 219303"/>
                      <a:gd name="connsiteX3" fmla="*/ 0 w 618767"/>
                      <a:gd name="connsiteY3" fmla="*/ 0 h 219303"/>
                      <a:gd name="connsiteX4" fmla="*/ 100965 w 618767"/>
                      <a:gd name="connsiteY4" fmla="*/ 2857 h 219303"/>
                      <a:gd name="connsiteX5" fmla="*/ 102772 w 618767"/>
                      <a:gd name="connsiteY5" fmla="*/ 3833 h 219303"/>
                      <a:gd name="connsiteX6" fmla="*/ 214213 w 618767"/>
                      <a:gd name="connsiteY6" fmla="*/ 22860 h 219303"/>
                      <a:gd name="connsiteX7" fmla="*/ 323751 w 618767"/>
                      <a:gd name="connsiteY7" fmla="*/ 66772 h 219303"/>
                      <a:gd name="connsiteX8" fmla="*/ 615997 w 618767"/>
                      <a:gd name="connsiteY8" fmla="*/ 216510 h 219303"/>
                      <a:gd name="connsiteX9" fmla="*/ 464489 w 618767"/>
                      <a:gd name="connsiteY9" fmla="*/ 162866 h 219303"/>
                      <a:gd name="connsiteX10" fmla="*/ 358041 w 618767"/>
                      <a:gd name="connsiteY10" fmla="*/ 143827 h 219303"/>
                      <a:gd name="connsiteX11" fmla="*/ 357901 w 618767"/>
                      <a:gd name="connsiteY11" fmla="*/ 143751 h 219303"/>
                      <a:gd name="connsiteX12" fmla="*/ 260033 w 618767"/>
                      <a:gd name="connsiteY12" fmla="*/ 141922 h 219303"/>
                      <a:gd name="connsiteX13" fmla="*/ 0 w 618767"/>
                      <a:gd name="connsiteY13" fmla="*/ 0 h 2193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18767" h="219303">
                        <a:moveTo>
                          <a:pt x="323751" y="66771"/>
                        </a:moveTo>
                        <a:lnTo>
                          <a:pt x="584736" y="208694"/>
                        </a:lnTo>
                        <a:lnTo>
                          <a:pt x="323751" y="66771"/>
                        </a:lnTo>
                        <a:close/>
                        <a:moveTo>
                          <a:pt x="0" y="0"/>
                        </a:moveTo>
                        <a:lnTo>
                          <a:pt x="100965" y="2857"/>
                        </a:lnTo>
                        <a:lnTo>
                          <a:pt x="102772" y="3833"/>
                        </a:lnTo>
                        <a:lnTo>
                          <a:pt x="214213" y="22860"/>
                        </a:lnTo>
                        <a:lnTo>
                          <a:pt x="323751" y="66772"/>
                        </a:lnTo>
                        <a:lnTo>
                          <a:pt x="615997" y="216510"/>
                        </a:lnTo>
                        <a:cubicBezTo>
                          <a:pt x="639453" y="232526"/>
                          <a:pt x="507482" y="174980"/>
                          <a:pt x="464489" y="162866"/>
                        </a:cubicBezTo>
                        <a:lnTo>
                          <a:pt x="358041" y="143827"/>
                        </a:lnTo>
                        <a:cubicBezTo>
                          <a:pt x="357994" y="143802"/>
                          <a:pt x="357948" y="143776"/>
                          <a:pt x="357901" y="143751"/>
                        </a:cubicBezTo>
                        <a:lnTo>
                          <a:pt x="260033" y="14192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73" name="Freeform: Shape 536">
                    <a:extLst/>
                  </p:cNvPr>
                  <p:cNvSpPr/>
                  <p:nvPr/>
                </p:nvSpPr>
                <p:spPr>
                  <a:xfrm>
                    <a:off x="2709948" y="2277720"/>
                    <a:ext cx="257175" cy="1066800"/>
                  </a:xfrm>
                  <a:custGeom>
                    <a:avLst/>
                    <a:gdLst>
                      <a:gd name="connsiteX0" fmla="*/ 260033 w 257175"/>
                      <a:gd name="connsiteY0" fmla="*/ 1070610 h 1066800"/>
                      <a:gd name="connsiteX1" fmla="*/ 0 w 257175"/>
                      <a:gd name="connsiteY1" fmla="*/ 929640 h 1066800"/>
                      <a:gd name="connsiteX2" fmla="*/ 1905 w 257175"/>
                      <a:gd name="connsiteY2" fmla="*/ 0 h 1066800"/>
                      <a:gd name="connsiteX3" fmla="*/ 261938 w 257175"/>
                      <a:gd name="connsiteY3" fmla="*/ 141922 h 1066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1066800">
                        <a:moveTo>
                          <a:pt x="260033" y="1070610"/>
                        </a:moveTo>
                        <a:lnTo>
                          <a:pt x="0" y="929640"/>
                        </a:lnTo>
                        <a:lnTo>
                          <a:pt x="1905" y="0"/>
                        </a:lnTo>
                        <a:lnTo>
                          <a:pt x="261938" y="141922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74" name="Freeform: Shape 537">
                    <a:extLst/>
                  </p:cNvPr>
                  <p:cNvSpPr/>
                  <p:nvPr/>
                </p:nvSpPr>
                <p:spPr>
                  <a:xfrm>
                    <a:off x="2708898" y="1774680"/>
                    <a:ext cx="521969" cy="178118"/>
                  </a:xfrm>
                  <a:custGeom>
                    <a:avLst/>
                    <a:gdLst>
                      <a:gd name="connsiteX0" fmla="*/ 230505 w 521970"/>
                      <a:gd name="connsiteY0" fmla="*/ 2858 h 178118"/>
                      <a:gd name="connsiteX1" fmla="*/ 490537 w 521970"/>
                      <a:gd name="connsiteY1" fmla="*/ 144781 h 178118"/>
                      <a:gd name="connsiteX2" fmla="*/ 302895 w 521970"/>
                      <a:gd name="connsiteY2" fmla="*/ 172403 h 178118"/>
                      <a:gd name="connsiteX3" fmla="*/ 260032 w 521970"/>
                      <a:gd name="connsiteY3" fmla="*/ 178118 h 178118"/>
                      <a:gd name="connsiteX4" fmla="*/ 0 w 521970"/>
                      <a:gd name="connsiteY4" fmla="*/ 37148 h 178118"/>
                      <a:gd name="connsiteX5" fmla="*/ 41910 w 521970"/>
                      <a:gd name="connsiteY5" fmla="*/ 30480 h 178118"/>
                      <a:gd name="connsiteX6" fmla="*/ 41912 w 521970"/>
                      <a:gd name="connsiteY6" fmla="*/ 30481 h 178118"/>
                      <a:gd name="connsiteX7" fmla="*/ 260985 w 521970"/>
                      <a:gd name="connsiteY7" fmla="*/ 0 h 178118"/>
                      <a:gd name="connsiteX8" fmla="*/ 521970 w 521970"/>
                      <a:gd name="connsiteY8" fmla="*/ 141923 h 178118"/>
                      <a:gd name="connsiteX9" fmla="*/ 490537 w 521970"/>
                      <a:gd name="connsiteY9" fmla="*/ 144780 h 178118"/>
                      <a:gd name="connsiteX10" fmla="*/ 230505 w 521970"/>
                      <a:gd name="connsiteY10" fmla="*/ 2858 h 1781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21970" h="178118">
                        <a:moveTo>
                          <a:pt x="230505" y="2858"/>
                        </a:moveTo>
                        <a:lnTo>
                          <a:pt x="490537" y="144781"/>
                        </a:lnTo>
                        <a:lnTo>
                          <a:pt x="302895" y="172403"/>
                        </a:lnTo>
                        <a:lnTo>
                          <a:pt x="260032" y="178118"/>
                        </a:lnTo>
                        <a:lnTo>
                          <a:pt x="0" y="37148"/>
                        </a:lnTo>
                        <a:lnTo>
                          <a:pt x="41910" y="30480"/>
                        </a:lnTo>
                        <a:lnTo>
                          <a:pt x="41912" y="30481"/>
                        </a:lnTo>
                        <a:close/>
                        <a:moveTo>
                          <a:pt x="260985" y="0"/>
                        </a:moveTo>
                        <a:lnTo>
                          <a:pt x="521970" y="141923"/>
                        </a:lnTo>
                        <a:lnTo>
                          <a:pt x="490537" y="144780"/>
                        </a:lnTo>
                        <a:lnTo>
                          <a:pt x="230505" y="2858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</p:grpSp>
            <p:sp>
              <p:nvSpPr>
                <p:cNvPr id="58" name="Freeform: Shape 521">
                  <a:extLst/>
                </p:cNvPr>
                <p:cNvSpPr/>
                <p:nvPr/>
              </p:nvSpPr>
              <p:spPr>
                <a:xfrm>
                  <a:off x="12577404" y="4664646"/>
                  <a:ext cx="734907" cy="1490207"/>
                </a:xfrm>
                <a:custGeom>
                  <a:avLst/>
                  <a:gdLst>
                    <a:gd name="connsiteX0" fmla="*/ 1669733 w 1714500"/>
                    <a:gd name="connsiteY0" fmla="*/ 1870710 h 3505200"/>
                    <a:gd name="connsiteX1" fmla="*/ 1720215 w 1714500"/>
                    <a:gd name="connsiteY1" fmla="*/ 2166938 h 3505200"/>
                    <a:gd name="connsiteX2" fmla="*/ 1507808 w 1714500"/>
                    <a:gd name="connsiteY2" fmla="*/ 2795588 h 3505200"/>
                    <a:gd name="connsiteX3" fmla="*/ 1121093 w 1714500"/>
                    <a:gd name="connsiteY3" fmla="*/ 3084195 h 3505200"/>
                    <a:gd name="connsiteX4" fmla="*/ 991553 w 1714500"/>
                    <a:gd name="connsiteY4" fmla="*/ 3120390 h 3505200"/>
                    <a:gd name="connsiteX5" fmla="*/ 990600 w 1714500"/>
                    <a:gd name="connsiteY5" fmla="*/ 3466148 h 3505200"/>
                    <a:gd name="connsiteX6" fmla="*/ 960120 w 1714500"/>
                    <a:gd name="connsiteY6" fmla="*/ 3470910 h 3505200"/>
                    <a:gd name="connsiteX7" fmla="*/ 772478 w 1714500"/>
                    <a:gd name="connsiteY7" fmla="*/ 3505200 h 3505200"/>
                    <a:gd name="connsiteX8" fmla="*/ 729615 w 1714500"/>
                    <a:gd name="connsiteY8" fmla="*/ 3503295 h 3505200"/>
                    <a:gd name="connsiteX9" fmla="*/ 730568 w 1714500"/>
                    <a:gd name="connsiteY9" fmla="*/ 3158490 h 3505200"/>
                    <a:gd name="connsiteX10" fmla="*/ 659130 w 1714500"/>
                    <a:gd name="connsiteY10" fmla="*/ 3156585 h 3505200"/>
                    <a:gd name="connsiteX11" fmla="*/ 383858 w 1714500"/>
                    <a:gd name="connsiteY11" fmla="*/ 3098483 h 3505200"/>
                    <a:gd name="connsiteX12" fmla="*/ 125730 w 1714500"/>
                    <a:gd name="connsiteY12" fmla="*/ 2865120 h 3505200"/>
                    <a:gd name="connsiteX13" fmla="*/ 0 w 1714500"/>
                    <a:gd name="connsiteY13" fmla="*/ 2427923 h 3505200"/>
                    <a:gd name="connsiteX14" fmla="*/ 320993 w 1714500"/>
                    <a:gd name="connsiteY14" fmla="*/ 2317433 h 3505200"/>
                    <a:gd name="connsiteX15" fmla="*/ 451485 w 1714500"/>
                    <a:gd name="connsiteY15" fmla="*/ 2707958 h 3505200"/>
                    <a:gd name="connsiteX16" fmla="*/ 682943 w 1714500"/>
                    <a:gd name="connsiteY16" fmla="*/ 2860358 h 3505200"/>
                    <a:gd name="connsiteX17" fmla="*/ 730568 w 1714500"/>
                    <a:gd name="connsiteY17" fmla="*/ 2864168 h 3505200"/>
                    <a:gd name="connsiteX18" fmla="*/ 732473 w 1714500"/>
                    <a:gd name="connsiteY18" fmla="*/ 1761173 h 3505200"/>
                    <a:gd name="connsiteX19" fmla="*/ 576263 w 1714500"/>
                    <a:gd name="connsiteY19" fmla="*/ 1735455 h 3505200"/>
                    <a:gd name="connsiteX20" fmla="*/ 372428 w 1714500"/>
                    <a:gd name="connsiteY20" fmla="*/ 1660208 h 3505200"/>
                    <a:gd name="connsiteX21" fmla="*/ 138113 w 1714500"/>
                    <a:gd name="connsiteY21" fmla="*/ 1438275 h 3505200"/>
                    <a:gd name="connsiteX22" fmla="*/ 56198 w 1714500"/>
                    <a:gd name="connsiteY22" fmla="*/ 1079183 h 3505200"/>
                    <a:gd name="connsiteX23" fmla="*/ 298133 w 1714500"/>
                    <a:gd name="connsiteY23" fmla="*/ 448628 h 3505200"/>
                    <a:gd name="connsiteX24" fmla="*/ 628650 w 1714500"/>
                    <a:gd name="connsiteY24" fmla="*/ 239077 h 3505200"/>
                    <a:gd name="connsiteX25" fmla="*/ 735330 w 1714500"/>
                    <a:gd name="connsiteY25" fmla="*/ 206693 h 3505200"/>
                    <a:gd name="connsiteX26" fmla="*/ 735330 w 1714500"/>
                    <a:gd name="connsiteY26" fmla="*/ 36195 h 3505200"/>
                    <a:gd name="connsiteX27" fmla="*/ 778193 w 1714500"/>
                    <a:gd name="connsiteY27" fmla="*/ 30480 h 3505200"/>
                    <a:gd name="connsiteX28" fmla="*/ 965835 w 1714500"/>
                    <a:gd name="connsiteY28" fmla="*/ 2858 h 3505200"/>
                    <a:gd name="connsiteX29" fmla="*/ 996315 w 1714500"/>
                    <a:gd name="connsiteY29" fmla="*/ 0 h 3505200"/>
                    <a:gd name="connsiteX30" fmla="*/ 996315 w 1714500"/>
                    <a:gd name="connsiteY30" fmla="*/ 168593 h 3505200"/>
                    <a:gd name="connsiteX31" fmla="*/ 1097280 w 1714500"/>
                    <a:gd name="connsiteY31" fmla="*/ 171450 h 3505200"/>
                    <a:gd name="connsiteX32" fmla="*/ 1406843 w 1714500"/>
                    <a:gd name="connsiteY32" fmla="*/ 282893 h 3505200"/>
                    <a:gd name="connsiteX33" fmla="*/ 1657350 w 1714500"/>
                    <a:gd name="connsiteY33" fmla="*/ 763905 h 3505200"/>
                    <a:gd name="connsiteX34" fmla="*/ 1326833 w 1714500"/>
                    <a:gd name="connsiteY34" fmla="*/ 863918 h 3505200"/>
                    <a:gd name="connsiteX35" fmla="*/ 1209675 w 1714500"/>
                    <a:gd name="connsiteY35" fmla="*/ 568643 h 3505200"/>
                    <a:gd name="connsiteX36" fmla="*/ 1038225 w 1714500"/>
                    <a:gd name="connsiteY36" fmla="*/ 471488 h 3505200"/>
                    <a:gd name="connsiteX37" fmla="*/ 995363 w 1714500"/>
                    <a:gd name="connsiteY37" fmla="*/ 464820 h 3505200"/>
                    <a:gd name="connsiteX38" fmla="*/ 993458 w 1714500"/>
                    <a:gd name="connsiteY38" fmla="*/ 1460183 h 3505200"/>
                    <a:gd name="connsiteX39" fmla="*/ 1073468 w 1714500"/>
                    <a:gd name="connsiteY39" fmla="*/ 1471613 h 3505200"/>
                    <a:gd name="connsiteX40" fmla="*/ 1282065 w 1714500"/>
                    <a:gd name="connsiteY40" fmla="*/ 1513523 h 3505200"/>
                    <a:gd name="connsiteX41" fmla="*/ 1524953 w 1714500"/>
                    <a:gd name="connsiteY41" fmla="*/ 1651635 h 3505200"/>
                    <a:gd name="connsiteX42" fmla="*/ 1669733 w 1714500"/>
                    <a:gd name="connsiteY42" fmla="*/ 1870710 h 3505200"/>
                    <a:gd name="connsiteX43" fmla="*/ 1268730 w 1714500"/>
                    <a:gd name="connsiteY43" fmla="*/ 2624138 h 3505200"/>
                    <a:gd name="connsiteX44" fmla="*/ 1390650 w 1714500"/>
                    <a:gd name="connsiteY44" fmla="*/ 2236470 h 3505200"/>
                    <a:gd name="connsiteX45" fmla="*/ 1304925 w 1714500"/>
                    <a:gd name="connsiteY45" fmla="*/ 1945958 h 3505200"/>
                    <a:gd name="connsiteX46" fmla="*/ 1080135 w 1714500"/>
                    <a:gd name="connsiteY46" fmla="*/ 1820228 h 3505200"/>
                    <a:gd name="connsiteX47" fmla="*/ 992505 w 1714500"/>
                    <a:gd name="connsiteY47" fmla="*/ 1798320 h 3505200"/>
                    <a:gd name="connsiteX48" fmla="*/ 990600 w 1714500"/>
                    <a:gd name="connsiteY48" fmla="*/ 2830830 h 3505200"/>
                    <a:gd name="connsiteX49" fmla="*/ 1048703 w 1714500"/>
                    <a:gd name="connsiteY49" fmla="*/ 2808923 h 3505200"/>
                    <a:gd name="connsiteX50" fmla="*/ 1268730 w 1714500"/>
                    <a:gd name="connsiteY50" fmla="*/ 2624138 h 3505200"/>
                    <a:gd name="connsiteX51" fmla="*/ 732473 w 1714500"/>
                    <a:gd name="connsiteY51" fmla="*/ 1425893 h 3505200"/>
                    <a:gd name="connsiteX52" fmla="*/ 734378 w 1714500"/>
                    <a:gd name="connsiteY52" fmla="*/ 497205 h 3505200"/>
                    <a:gd name="connsiteX53" fmla="*/ 688658 w 1714500"/>
                    <a:gd name="connsiteY53" fmla="*/ 514350 h 3505200"/>
                    <a:gd name="connsiteX54" fmla="*/ 482917 w 1714500"/>
                    <a:gd name="connsiteY54" fmla="*/ 682943 h 3505200"/>
                    <a:gd name="connsiteX55" fmla="*/ 375285 w 1714500"/>
                    <a:gd name="connsiteY55" fmla="*/ 1006793 h 3505200"/>
                    <a:gd name="connsiteX56" fmla="*/ 465773 w 1714500"/>
                    <a:gd name="connsiteY56" fmla="*/ 1289685 h 3505200"/>
                    <a:gd name="connsiteX57" fmla="*/ 674370 w 1714500"/>
                    <a:gd name="connsiteY57" fmla="*/ 1411605 h 3505200"/>
                    <a:gd name="connsiteX58" fmla="*/ 732473 w 1714500"/>
                    <a:gd name="connsiteY58" fmla="*/ 1425893 h 3505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1714500" h="3505200">
                      <a:moveTo>
                        <a:pt x="1669733" y="1870710"/>
                      </a:moveTo>
                      <a:cubicBezTo>
                        <a:pt x="1703070" y="1959293"/>
                        <a:pt x="1720215" y="2058353"/>
                        <a:pt x="1720215" y="2166938"/>
                      </a:cubicBezTo>
                      <a:cubicBezTo>
                        <a:pt x="1720215" y="2406015"/>
                        <a:pt x="1648778" y="2615565"/>
                        <a:pt x="1507808" y="2795588"/>
                      </a:cubicBezTo>
                      <a:cubicBezTo>
                        <a:pt x="1402080" y="2930843"/>
                        <a:pt x="1273493" y="3027045"/>
                        <a:pt x="1121093" y="3084195"/>
                      </a:cubicBezTo>
                      <a:lnTo>
                        <a:pt x="991553" y="3120390"/>
                      </a:lnTo>
                      <a:lnTo>
                        <a:pt x="990600" y="3466148"/>
                      </a:lnTo>
                      <a:lnTo>
                        <a:pt x="960120" y="3470910"/>
                      </a:lnTo>
                      <a:lnTo>
                        <a:pt x="772478" y="3505200"/>
                      </a:lnTo>
                      <a:lnTo>
                        <a:pt x="729615" y="3503295"/>
                      </a:lnTo>
                      <a:lnTo>
                        <a:pt x="730568" y="3158490"/>
                      </a:lnTo>
                      <a:lnTo>
                        <a:pt x="659130" y="3156585"/>
                      </a:lnTo>
                      <a:cubicBezTo>
                        <a:pt x="550545" y="3148965"/>
                        <a:pt x="459105" y="3129915"/>
                        <a:pt x="383858" y="3098483"/>
                      </a:cubicBezTo>
                      <a:cubicBezTo>
                        <a:pt x="283845" y="3056573"/>
                        <a:pt x="198120" y="2979420"/>
                        <a:pt x="125730" y="2865120"/>
                      </a:cubicBezTo>
                      <a:cubicBezTo>
                        <a:pt x="53340" y="2750820"/>
                        <a:pt x="11430" y="2606040"/>
                        <a:pt x="0" y="2427923"/>
                      </a:cubicBezTo>
                      <a:lnTo>
                        <a:pt x="320993" y="2317433"/>
                      </a:lnTo>
                      <a:cubicBezTo>
                        <a:pt x="345758" y="2499360"/>
                        <a:pt x="388620" y="2629853"/>
                        <a:pt x="451485" y="2707958"/>
                      </a:cubicBezTo>
                      <a:cubicBezTo>
                        <a:pt x="519113" y="2790825"/>
                        <a:pt x="596265" y="2841308"/>
                        <a:pt x="682943" y="2860358"/>
                      </a:cubicBezTo>
                      <a:lnTo>
                        <a:pt x="730568" y="2864168"/>
                      </a:lnTo>
                      <a:lnTo>
                        <a:pt x="732473" y="1761173"/>
                      </a:lnTo>
                      <a:lnTo>
                        <a:pt x="576263" y="1735455"/>
                      </a:lnTo>
                      <a:cubicBezTo>
                        <a:pt x="509588" y="1717358"/>
                        <a:pt x="441008" y="1692593"/>
                        <a:pt x="372428" y="1660208"/>
                      </a:cubicBezTo>
                      <a:cubicBezTo>
                        <a:pt x="270510" y="1612583"/>
                        <a:pt x="192405" y="1539240"/>
                        <a:pt x="138113" y="1438275"/>
                      </a:cubicBezTo>
                      <a:cubicBezTo>
                        <a:pt x="82868" y="1337310"/>
                        <a:pt x="56198" y="1217295"/>
                        <a:pt x="56198" y="1079183"/>
                      </a:cubicBezTo>
                      <a:cubicBezTo>
                        <a:pt x="56198" y="833438"/>
                        <a:pt x="137160" y="622935"/>
                        <a:pt x="298133" y="448628"/>
                      </a:cubicBezTo>
                      <a:cubicBezTo>
                        <a:pt x="379095" y="360998"/>
                        <a:pt x="488633" y="290513"/>
                        <a:pt x="628650" y="239077"/>
                      </a:cubicBezTo>
                      <a:lnTo>
                        <a:pt x="735330" y="206693"/>
                      </a:lnTo>
                      <a:lnTo>
                        <a:pt x="735330" y="36195"/>
                      </a:lnTo>
                      <a:lnTo>
                        <a:pt x="778193" y="30480"/>
                      </a:lnTo>
                      <a:lnTo>
                        <a:pt x="965835" y="2858"/>
                      </a:lnTo>
                      <a:lnTo>
                        <a:pt x="996315" y="0"/>
                      </a:lnTo>
                      <a:lnTo>
                        <a:pt x="996315" y="168593"/>
                      </a:lnTo>
                      <a:lnTo>
                        <a:pt x="1097280" y="171450"/>
                      </a:lnTo>
                      <a:cubicBezTo>
                        <a:pt x="1222058" y="182880"/>
                        <a:pt x="1324928" y="220027"/>
                        <a:pt x="1406843" y="282893"/>
                      </a:cubicBezTo>
                      <a:cubicBezTo>
                        <a:pt x="1545908" y="388620"/>
                        <a:pt x="1629728" y="548640"/>
                        <a:pt x="1657350" y="763905"/>
                      </a:cubicBezTo>
                      <a:lnTo>
                        <a:pt x="1326833" y="863918"/>
                      </a:lnTo>
                      <a:cubicBezTo>
                        <a:pt x="1307783" y="730568"/>
                        <a:pt x="1268730" y="632460"/>
                        <a:pt x="1209675" y="568643"/>
                      </a:cubicBezTo>
                      <a:cubicBezTo>
                        <a:pt x="1164908" y="521017"/>
                        <a:pt x="1107758" y="488633"/>
                        <a:pt x="1038225" y="471488"/>
                      </a:cubicBezTo>
                      <a:lnTo>
                        <a:pt x="995363" y="464820"/>
                      </a:lnTo>
                      <a:lnTo>
                        <a:pt x="993458" y="1460183"/>
                      </a:lnTo>
                      <a:lnTo>
                        <a:pt x="1073468" y="1471613"/>
                      </a:lnTo>
                      <a:cubicBezTo>
                        <a:pt x="1173480" y="1486853"/>
                        <a:pt x="1243013" y="1500188"/>
                        <a:pt x="1282065" y="1513523"/>
                      </a:cubicBezTo>
                      <a:cubicBezTo>
                        <a:pt x="1381125" y="1546860"/>
                        <a:pt x="1462088" y="1592580"/>
                        <a:pt x="1524953" y="1651635"/>
                      </a:cubicBezTo>
                      <a:cubicBezTo>
                        <a:pt x="1587818" y="1708785"/>
                        <a:pt x="1635443" y="1782128"/>
                        <a:pt x="1669733" y="1870710"/>
                      </a:cubicBezTo>
                      <a:close/>
                      <a:moveTo>
                        <a:pt x="1268730" y="2624138"/>
                      </a:moveTo>
                      <a:cubicBezTo>
                        <a:pt x="1349693" y="2512695"/>
                        <a:pt x="1390650" y="2384108"/>
                        <a:pt x="1390650" y="2236470"/>
                      </a:cubicBezTo>
                      <a:cubicBezTo>
                        <a:pt x="1390650" y="2110740"/>
                        <a:pt x="1362075" y="2014538"/>
                        <a:pt x="1304925" y="1945958"/>
                      </a:cubicBezTo>
                      <a:cubicBezTo>
                        <a:pt x="1262063" y="1894523"/>
                        <a:pt x="1186815" y="1852613"/>
                        <a:pt x="1080135" y="1820228"/>
                      </a:cubicBezTo>
                      <a:lnTo>
                        <a:pt x="992505" y="1798320"/>
                      </a:lnTo>
                      <a:lnTo>
                        <a:pt x="990600" y="2830830"/>
                      </a:lnTo>
                      <a:lnTo>
                        <a:pt x="1048703" y="2808923"/>
                      </a:lnTo>
                      <a:cubicBezTo>
                        <a:pt x="1135380" y="2768918"/>
                        <a:pt x="1207770" y="2707005"/>
                        <a:pt x="1268730" y="2624138"/>
                      </a:cubicBezTo>
                      <a:moveTo>
                        <a:pt x="732473" y="1425893"/>
                      </a:moveTo>
                      <a:lnTo>
                        <a:pt x="734378" y="497205"/>
                      </a:lnTo>
                      <a:lnTo>
                        <a:pt x="688658" y="514350"/>
                      </a:lnTo>
                      <a:cubicBezTo>
                        <a:pt x="604838" y="554355"/>
                        <a:pt x="537210" y="609600"/>
                        <a:pt x="482917" y="682943"/>
                      </a:cubicBezTo>
                      <a:cubicBezTo>
                        <a:pt x="411480" y="780098"/>
                        <a:pt x="375285" y="887730"/>
                        <a:pt x="375285" y="1006793"/>
                      </a:cubicBezTo>
                      <a:cubicBezTo>
                        <a:pt x="375285" y="1124903"/>
                        <a:pt x="405765" y="1219200"/>
                        <a:pt x="465773" y="1289685"/>
                      </a:cubicBezTo>
                      <a:cubicBezTo>
                        <a:pt x="511492" y="1343025"/>
                        <a:pt x="581025" y="1383030"/>
                        <a:pt x="674370" y="1411605"/>
                      </a:cubicBezTo>
                      <a:lnTo>
                        <a:pt x="732473" y="1425893"/>
                      </a:lnTo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grpSp>
              <p:nvGrpSpPr>
                <p:cNvPr id="20" name="Group 522">
                  <a:extLst/>
                </p:cNvPr>
                <p:cNvGrpSpPr/>
                <p:nvPr/>
              </p:nvGrpSpPr>
              <p:grpSpPr>
                <a:xfrm>
                  <a:off x="12470968" y="4620148"/>
                  <a:ext cx="435759" cy="1352099"/>
                  <a:chOff x="1968987" y="1811829"/>
                  <a:chExt cx="1022846" cy="3173751"/>
                </a:xfrm>
                <a:solidFill>
                  <a:schemeClr val="bg1"/>
                </a:solidFill>
              </p:grpSpPr>
              <p:sp>
                <p:nvSpPr>
                  <p:cNvPr id="60" name="Freeform: Shape 523">
                    <a:extLst/>
                  </p:cNvPr>
                  <p:cNvSpPr/>
                  <p:nvPr/>
                </p:nvSpPr>
                <p:spPr>
                  <a:xfrm>
                    <a:off x="1975571" y="4195005"/>
                    <a:ext cx="600075" cy="790575"/>
                  </a:xfrm>
                  <a:custGeom>
                    <a:avLst/>
                    <a:gdLst>
                      <a:gd name="connsiteX0" fmla="*/ 601980 w 600075"/>
                      <a:gd name="connsiteY0" fmla="*/ 791528 h 790575"/>
                      <a:gd name="connsiteX1" fmla="*/ 340995 w 600075"/>
                      <a:gd name="connsiteY1" fmla="*/ 649605 h 790575"/>
                      <a:gd name="connsiteX2" fmla="*/ 125730 w 600075"/>
                      <a:gd name="connsiteY2" fmla="*/ 437197 h 790575"/>
                      <a:gd name="connsiteX3" fmla="*/ 0 w 600075"/>
                      <a:gd name="connsiteY3" fmla="*/ 0 h 790575"/>
                      <a:gd name="connsiteX4" fmla="*/ 260985 w 600075"/>
                      <a:gd name="connsiteY4" fmla="*/ 141922 h 790575"/>
                      <a:gd name="connsiteX5" fmla="*/ 386715 w 600075"/>
                      <a:gd name="connsiteY5" fmla="*/ 579120 h 790575"/>
                      <a:gd name="connsiteX6" fmla="*/ 601980 w 600075"/>
                      <a:gd name="connsiteY6" fmla="*/ 791528 h 790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00075" h="790575">
                        <a:moveTo>
                          <a:pt x="601980" y="791528"/>
                        </a:moveTo>
                        <a:lnTo>
                          <a:pt x="340995" y="649605"/>
                        </a:lnTo>
                        <a:cubicBezTo>
                          <a:pt x="259080" y="604838"/>
                          <a:pt x="187643" y="534353"/>
                          <a:pt x="125730" y="437197"/>
                        </a:cubicBezTo>
                        <a:cubicBezTo>
                          <a:pt x="53340" y="323850"/>
                          <a:pt x="11430" y="178118"/>
                          <a:pt x="0" y="0"/>
                        </a:cubicBezTo>
                        <a:lnTo>
                          <a:pt x="260985" y="141922"/>
                        </a:lnTo>
                        <a:cubicBezTo>
                          <a:pt x="272415" y="319088"/>
                          <a:pt x="314325" y="464820"/>
                          <a:pt x="386715" y="579120"/>
                        </a:cubicBezTo>
                        <a:cubicBezTo>
                          <a:pt x="448628" y="676275"/>
                          <a:pt x="520065" y="747713"/>
                          <a:pt x="601980" y="791528"/>
                        </a:cubicBezTo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61" name="Freeform: Shape 524">
                    <a:extLst/>
                  </p:cNvPr>
                  <p:cNvSpPr/>
                  <p:nvPr/>
                </p:nvSpPr>
                <p:spPr>
                  <a:xfrm>
                    <a:off x="1968987" y="4089376"/>
                    <a:ext cx="581026" cy="247649"/>
                  </a:xfrm>
                  <a:custGeom>
                    <a:avLst/>
                    <a:gdLst>
                      <a:gd name="connsiteX0" fmla="*/ 260985 w 581025"/>
                      <a:gd name="connsiteY0" fmla="*/ 251460 h 247650"/>
                      <a:gd name="connsiteX1" fmla="*/ 0 w 581025"/>
                      <a:gd name="connsiteY1" fmla="*/ 109538 h 247650"/>
                      <a:gd name="connsiteX2" fmla="*/ 320993 w 581025"/>
                      <a:gd name="connsiteY2" fmla="*/ 0 h 247650"/>
                      <a:gd name="connsiteX3" fmla="*/ 581978 w 581025"/>
                      <a:gd name="connsiteY3" fmla="*/ 140970 h 2476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81025" h="247650">
                        <a:moveTo>
                          <a:pt x="260985" y="251460"/>
                        </a:moveTo>
                        <a:lnTo>
                          <a:pt x="0" y="109538"/>
                        </a:lnTo>
                        <a:lnTo>
                          <a:pt x="320993" y="0"/>
                        </a:lnTo>
                        <a:lnTo>
                          <a:pt x="581978" y="14097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62" name="Freeform: Shape 525">
                    <a:extLst/>
                  </p:cNvPr>
                  <p:cNvSpPr/>
                  <p:nvPr/>
                </p:nvSpPr>
                <p:spPr>
                  <a:xfrm>
                    <a:off x="2051714" y="1973775"/>
                    <a:ext cx="940119" cy="1580196"/>
                  </a:xfrm>
                  <a:custGeom>
                    <a:avLst/>
                    <a:gdLst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679133 w 940118"/>
                      <a:gd name="connsiteY3" fmla="*/ 0 h 1580197"/>
                      <a:gd name="connsiteX4" fmla="*/ 940118 w 940118"/>
                      <a:gd name="connsiteY4" fmla="*/ 140970 h 1580197"/>
                      <a:gd name="connsiteX5" fmla="*/ 833438 w 940118"/>
                      <a:gd name="connsiteY5" fmla="*/ 174308 h 1580197"/>
                      <a:gd name="connsiteX6" fmla="*/ 833437 w 940118"/>
                      <a:gd name="connsiteY6" fmla="*/ 174308 h 1580197"/>
                      <a:gd name="connsiteX7" fmla="*/ 747299 w 940118"/>
                      <a:gd name="connsiteY7" fmla="*/ 210278 h 1580197"/>
                      <a:gd name="connsiteX8" fmla="*/ 747713 w 940118"/>
                      <a:gd name="connsiteY8" fmla="*/ 210503 h 1580197"/>
                      <a:gd name="connsiteX9" fmla="*/ 620078 w 940118"/>
                      <a:gd name="connsiteY9" fmla="*/ 282893 h 1580197"/>
                      <a:gd name="connsiteX10" fmla="*/ 592976 w 940118"/>
                      <a:gd name="connsiteY10" fmla="*/ 268101 h 1580197"/>
                      <a:gd name="connsiteX11" fmla="*/ 592932 w 940118"/>
                      <a:gd name="connsiteY11" fmla="*/ 268132 h 1580197"/>
                      <a:gd name="connsiteX12" fmla="*/ 620077 w 940118"/>
                      <a:gd name="connsiteY12" fmla="*/ 282893 h 1580197"/>
                      <a:gd name="connsiteX13" fmla="*/ 548076 w 940118"/>
                      <a:gd name="connsiteY13" fmla="*/ 339736 h 1580197"/>
                      <a:gd name="connsiteX14" fmla="*/ 548640 w 940118"/>
                      <a:gd name="connsiteY14" fmla="*/ 340043 h 1580197"/>
                      <a:gd name="connsiteX15" fmla="*/ 503873 w 940118"/>
                      <a:gd name="connsiteY15" fmla="*/ 383858 h 1580197"/>
                      <a:gd name="connsiteX16" fmla="*/ 488633 w 940118"/>
                      <a:gd name="connsiteY16" fmla="*/ 399098 h 1580197"/>
                      <a:gd name="connsiteX17" fmla="*/ 455232 w 940118"/>
                      <a:gd name="connsiteY17" fmla="*/ 380990 h 1580197"/>
                      <a:gd name="connsiteX18" fmla="*/ 454648 w 940118"/>
                      <a:gd name="connsiteY18" fmla="*/ 381569 h 1580197"/>
                      <a:gd name="connsiteX19" fmla="*/ 488633 w 940118"/>
                      <a:gd name="connsiteY19" fmla="*/ 400050 h 1580197"/>
                      <a:gd name="connsiteX20" fmla="*/ 422910 w 940118"/>
                      <a:gd name="connsiteY20" fmla="*/ 482918 h 1580197"/>
                      <a:gd name="connsiteX21" fmla="*/ 391243 w 940118"/>
                      <a:gd name="connsiteY21" fmla="*/ 465814 h 1580197"/>
                      <a:gd name="connsiteX22" fmla="*/ 390818 w 940118"/>
                      <a:gd name="connsiteY22" fmla="*/ 466419 h 1580197"/>
                      <a:gd name="connsiteX23" fmla="*/ 422910 w 940118"/>
                      <a:gd name="connsiteY23" fmla="*/ 483870 h 1580197"/>
                      <a:gd name="connsiteX24" fmla="*/ 367665 w 940118"/>
                      <a:gd name="connsiteY24" fmla="*/ 572453 h 1580197"/>
                      <a:gd name="connsiteX25" fmla="*/ 368618 w 940118"/>
                      <a:gd name="connsiteY25" fmla="*/ 573405 h 1580197"/>
                      <a:gd name="connsiteX26" fmla="*/ 317183 w 940118"/>
                      <a:gd name="connsiteY26" fmla="*/ 684847 h 1580197"/>
                      <a:gd name="connsiteX27" fmla="*/ 305241 w 940118"/>
                      <a:gd name="connsiteY27" fmla="*/ 678329 h 1580197"/>
                      <a:gd name="connsiteX28" fmla="*/ 305235 w 940118"/>
                      <a:gd name="connsiteY28" fmla="*/ 678350 h 1580197"/>
                      <a:gd name="connsiteX29" fmla="*/ 317183 w 940118"/>
                      <a:gd name="connsiteY29" fmla="*/ 684847 h 1580197"/>
                      <a:gd name="connsiteX30" fmla="*/ 260985 w 940118"/>
                      <a:gd name="connsiteY30" fmla="*/ 1014413 h 1580197"/>
                      <a:gd name="connsiteX31" fmla="*/ 342900 w 940118"/>
                      <a:gd name="connsiteY31" fmla="*/ 1373505 h 1580197"/>
                      <a:gd name="connsiteX32" fmla="*/ 546735 w 940118"/>
                      <a:gd name="connsiteY32" fmla="*/ 1580197 h 1580197"/>
                      <a:gd name="connsiteX33" fmla="*/ 285750 w 940118"/>
                      <a:gd name="connsiteY33" fmla="*/ 1438275 h 1580197"/>
                      <a:gd name="connsiteX34" fmla="*/ 81915 w 940118"/>
                      <a:gd name="connsiteY34" fmla="*/ 1231583 h 1580197"/>
                      <a:gd name="connsiteX35" fmla="*/ 0 w 940118"/>
                      <a:gd name="connsiteY35" fmla="*/ 872490 h 1580197"/>
                      <a:gd name="connsiteX36" fmla="*/ 56197 w 940118"/>
                      <a:gd name="connsiteY36" fmla="*/ 542925 h 1580197"/>
                      <a:gd name="connsiteX37" fmla="*/ 62441 w 940118"/>
                      <a:gd name="connsiteY37" fmla="*/ 546321 h 1580197"/>
                      <a:gd name="connsiteX38" fmla="*/ 62617 w 940118"/>
                      <a:gd name="connsiteY38" fmla="*/ 545909 h 1580197"/>
                      <a:gd name="connsiteX39" fmla="*/ 57150 w 940118"/>
                      <a:gd name="connsiteY39" fmla="*/ 542925 h 1580197"/>
                      <a:gd name="connsiteX40" fmla="*/ 107444 w 940118"/>
                      <a:gd name="connsiteY40" fmla="*/ 431896 h 1580197"/>
                      <a:gd name="connsiteX41" fmla="*/ 106680 w 940118"/>
                      <a:gd name="connsiteY41" fmla="*/ 431483 h 1580197"/>
                      <a:gd name="connsiteX42" fmla="*/ 161925 w 940118"/>
                      <a:gd name="connsiteY42" fmla="*/ 341948 h 1580197"/>
                      <a:gd name="connsiteX43" fmla="*/ 171758 w 940118"/>
                      <a:gd name="connsiteY43" fmla="*/ 347295 h 1580197"/>
                      <a:gd name="connsiteX44" fmla="*/ 171778 w 940118"/>
                      <a:gd name="connsiteY44" fmla="*/ 347270 h 1580197"/>
                      <a:gd name="connsiteX45" fmla="*/ 161925 w 940118"/>
                      <a:gd name="connsiteY45" fmla="*/ 341948 h 1580197"/>
                      <a:gd name="connsiteX46" fmla="*/ 227648 w 940118"/>
                      <a:gd name="connsiteY46" fmla="*/ 258128 h 1580197"/>
                      <a:gd name="connsiteX47" fmla="*/ 239906 w 940118"/>
                      <a:gd name="connsiteY47" fmla="*/ 264794 h 1580197"/>
                      <a:gd name="connsiteX48" fmla="*/ 240267 w 940118"/>
                      <a:gd name="connsiteY48" fmla="*/ 264453 h 1580197"/>
                      <a:gd name="connsiteX49" fmla="*/ 228600 w 940118"/>
                      <a:gd name="connsiteY49" fmla="*/ 258128 h 1580197"/>
                      <a:gd name="connsiteX50" fmla="*/ 242888 w 940118"/>
                      <a:gd name="connsiteY50" fmla="*/ 241935 h 1580197"/>
                      <a:gd name="connsiteX51" fmla="*/ 287315 w 940118"/>
                      <a:gd name="connsiteY51" fmla="*/ 198453 h 1580197"/>
                      <a:gd name="connsiteX52" fmla="*/ 286702 w 940118"/>
                      <a:gd name="connsiteY52" fmla="*/ 198120 h 1580197"/>
                      <a:gd name="connsiteX53" fmla="*/ 359092 w 940118"/>
                      <a:gd name="connsiteY53" fmla="*/ 140970 h 1580197"/>
                      <a:gd name="connsiteX54" fmla="*/ 378434 w 940118"/>
                      <a:gd name="connsiteY54" fmla="*/ 151488 h 1580197"/>
                      <a:gd name="connsiteX55" fmla="*/ 378837 w 940118"/>
                      <a:gd name="connsiteY55" fmla="*/ 151226 h 1580197"/>
                      <a:gd name="connsiteX56" fmla="*/ 360045 w 940118"/>
                      <a:gd name="connsiteY56" fmla="*/ 140970 h 1580197"/>
                      <a:gd name="connsiteX57" fmla="*/ 486263 w 940118"/>
                      <a:gd name="connsiteY57" fmla="*/ 68845 h 1580197"/>
                      <a:gd name="connsiteX58" fmla="*/ 485775 w 940118"/>
                      <a:gd name="connsiteY58" fmla="*/ 68580 h 1580197"/>
                      <a:gd name="connsiteX59" fmla="*/ 572452 w 940118"/>
                      <a:gd name="connsiteY59" fmla="*/ 32385 h 1580197"/>
                      <a:gd name="connsiteX60" fmla="*/ 595123 w 940118"/>
                      <a:gd name="connsiteY60" fmla="*/ 44713 h 1580197"/>
                      <a:gd name="connsiteX61" fmla="*/ 595672 w 940118"/>
                      <a:gd name="connsiteY61" fmla="*/ 44538 h 1580197"/>
                      <a:gd name="connsiteX62" fmla="*/ 573405 w 940118"/>
                      <a:gd name="connsiteY62" fmla="*/ 32385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55232 w 940118"/>
                      <a:gd name="connsiteY18" fmla="*/ 380990 h 1580197"/>
                      <a:gd name="connsiteX19" fmla="*/ 488633 w 940118"/>
                      <a:gd name="connsiteY19" fmla="*/ 400050 h 1580197"/>
                      <a:gd name="connsiteX20" fmla="*/ 422910 w 940118"/>
                      <a:gd name="connsiteY20" fmla="*/ 482918 h 1580197"/>
                      <a:gd name="connsiteX21" fmla="*/ 391243 w 940118"/>
                      <a:gd name="connsiteY21" fmla="*/ 465814 h 1580197"/>
                      <a:gd name="connsiteX22" fmla="*/ 390818 w 940118"/>
                      <a:gd name="connsiteY22" fmla="*/ 466419 h 1580197"/>
                      <a:gd name="connsiteX23" fmla="*/ 422910 w 940118"/>
                      <a:gd name="connsiteY23" fmla="*/ 483870 h 1580197"/>
                      <a:gd name="connsiteX24" fmla="*/ 367665 w 940118"/>
                      <a:gd name="connsiteY24" fmla="*/ 572453 h 1580197"/>
                      <a:gd name="connsiteX25" fmla="*/ 368618 w 940118"/>
                      <a:gd name="connsiteY25" fmla="*/ 573405 h 1580197"/>
                      <a:gd name="connsiteX26" fmla="*/ 317183 w 940118"/>
                      <a:gd name="connsiteY26" fmla="*/ 684847 h 1580197"/>
                      <a:gd name="connsiteX27" fmla="*/ 305241 w 940118"/>
                      <a:gd name="connsiteY27" fmla="*/ 678329 h 1580197"/>
                      <a:gd name="connsiteX28" fmla="*/ 305235 w 940118"/>
                      <a:gd name="connsiteY28" fmla="*/ 678350 h 1580197"/>
                      <a:gd name="connsiteX29" fmla="*/ 317183 w 940118"/>
                      <a:gd name="connsiteY29" fmla="*/ 684847 h 1580197"/>
                      <a:gd name="connsiteX30" fmla="*/ 260985 w 940118"/>
                      <a:gd name="connsiteY30" fmla="*/ 1014413 h 1580197"/>
                      <a:gd name="connsiteX31" fmla="*/ 342900 w 940118"/>
                      <a:gd name="connsiteY31" fmla="*/ 1373505 h 1580197"/>
                      <a:gd name="connsiteX32" fmla="*/ 546735 w 940118"/>
                      <a:gd name="connsiteY32" fmla="*/ 1580197 h 1580197"/>
                      <a:gd name="connsiteX33" fmla="*/ 285750 w 940118"/>
                      <a:gd name="connsiteY33" fmla="*/ 1438275 h 1580197"/>
                      <a:gd name="connsiteX34" fmla="*/ 81915 w 940118"/>
                      <a:gd name="connsiteY34" fmla="*/ 1231583 h 1580197"/>
                      <a:gd name="connsiteX35" fmla="*/ 0 w 940118"/>
                      <a:gd name="connsiteY35" fmla="*/ 872490 h 1580197"/>
                      <a:gd name="connsiteX36" fmla="*/ 56197 w 940118"/>
                      <a:gd name="connsiteY36" fmla="*/ 542925 h 1580197"/>
                      <a:gd name="connsiteX37" fmla="*/ 62441 w 940118"/>
                      <a:gd name="connsiteY37" fmla="*/ 546321 h 1580197"/>
                      <a:gd name="connsiteX38" fmla="*/ 62617 w 940118"/>
                      <a:gd name="connsiteY38" fmla="*/ 545909 h 1580197"/>
                      <a:gd name="connsiteX39" fmla="*/ 57150 w 940118"/>
                      <a:gd name="connsiteY39" fmla="*/ 542925 h 1580197"/>
                      <a:gd name="connsiteX40" fmla="*/ 107444 w 940118"/>
                      <a:gd name="connsiteY40" fmla="*/ 431896 h 1580197"/>
                      <a:gd name="connsiteX41" fmla="*/ 106680 w 940118"/>
                      <a:gd name="connsiteY41" fmla="*/ 431483 h 1580197"/>
                      <a:gd name="connsiteX42" fmla="*/ 161925 w 940118"/>
                      <a:gd name="connsiteY42" fmla="*/ 341948 h 1580197"/>
                      <a:gd name="connsiteX43" fmla="*/ 171758 w 940118"/>
                      <a:gd name="connsiteY43" fmla="*/ 347295 h 1580197"/>
                      <a:gd name="connsiteX44" fmla="*/ 171778 w 940118"/>
                      <a:gd name="connsiteY44" fmla="*/ 347270 h 1580197"/>
                      <a:gd name="connsiteX45" fmla="*/ 161925 w 940118"/>
                      <a:gd name="connsiteY45" fmla="*/ 341948 h 1580197"/>
                      <a:gd name="connsiteX46" fmla="*/ 227648 w 940118"/>
                      <a:gd name="connsiteY46" fmla="*/ 258128 h 1580197"/>
                      <a:gd name="connsiteX47" fmla="*/ 239906 w 940118"/>
                      <a:gd name="connsiteY47" fmla="*/ 264794 h 1580197"/>
                      <a:gd name="connsiteX48" fmla="*/ 240267 w 940118"/>
                      <a:gd name="connsiteY48" fmla="*/ 264453 h 1580197"/>
                      <a:gd name="connsiteX49" fmla="*/ 228600 w 940118"/>
                      <a:gd name="connsiteY49" fmla="*/ 258128 h 1580197"/>
                      <a:gd name="connsiteX50" fmla="*/ 242888 w 940118"/>
                      <a:gd name="connsiteY50" fmla="*/ 241935 h 1580197"/>
                      <a:gd name="connsiteX51" fmla="*/ 287315 w 940118"/>
                      <a:gd name="connsiteY51" fmla="*/ 198453 h 1580197"/>
                      <a:gd name="connsiteX52" fmla="*/ 286702 w 940118"/>
                      <a:gd name="connsiteY52" fmla="*/ 198120 h 1580197"/>
                      <a:gd name="connsiteX53" fmla="*/ 359092 w 940118"/>
                      <a:gd name="connsiteY53" fmla="*/ 140970 h 1580197"/>
                      <a:gd name="connsiteX54" fmla="*/ 378434 w 940118"/>
                      <a:gd name="connsiteY54" fmla="*/ 151488 h 1580197"/>
                      <a:gd name="connsiteX55" fmla="*/ 378837 w 940118"/>
                      <a:gd name="connsiteY55" fmla="*/ 151226 h 1580197"/>
                      <a:gd name="connsiteX56" fmla="*/ 360045 w 940118"/>
                      <a:gd name="connsiteY56" fmla="*/ 140970 h 1580197"/>
                      <a:gd name="connsiteX57" fmla="*/ 486263 w 940118"/>
                      <a:gd name="connsiteY57" fmla="*/ 68845 h 1580197"/>
                      <a:gd name="connsiteX58" fmla="*/ 485775 w 940118"/>
                      <a:gd name="connsiteY58" fmla="*/ 68580 h 1580197"/>
                      <a:gd name="connsiteX59" fmla="*/ 572452 w 940118"/>
                      <a:gd name="connsiteY59" fmla="*/ 32385 h 1580197"/>
                      <a:gd name="connsiteX60" fmla="*/ 595123 w 940118"/>
                      <a:gd name="connsiteY60" fmla="*/ 44713 h 1580197"/>
                      <a:gd name="connsiteX61" fmla="*/ 595672 w 940118"/>
                      <a:gd name="connsiteY61" fmla="*/ 44538 h 1580197"/>
                      <a:gd name="connsiteX62" fmla="*/ 573405 w 940118"/>
                      <a:gd name="connsiteY62" fmla="*/ 32385 h 1580197"/>
                      <a:gd name="connsiteX63" fmla="*/ 679133 w 940118"/>
                      <a:gd name="connsiteY63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55232 w 940118"/>
                      <a:gd name="connsiteY18" fmla="*/ 380990 h 1580197"/>
                      <a:gd name="connsiteX19" fmla="*/ 488633 w 940118"/>
                      <a:gd name="connsiteY19" fmla="*/ 400050 h 1580197"/>
                      <a:gd name="connsiteX20" fmla="*/ 422910 w 940118"/>
                      <a:gd name="connsiteY20" fmla="*/ 482918 h 1580197"/>
                      <a:gd name="connsiteX21" fmla="*/ 391243 w 940118"/>
                      <a:gd name="connsiteY21" fmla="*/ 465814 h 1580197"/>
                      <a:gd name="connsiteX22" fmla="*/ 422910 w 940118"/>
                      <a:gd name="connsiteY22" fmla="*/ 483870 h 1580197"/>
                      <a:gd name="connsiteX23" fmla="*/ 367665 w 940118"/>
                      <a:gd name="connsiteY23" fmla="*/ 572453 h 1580197"/>
                      <a:gd name="connsiteX24" fmla="*/ 368618 w 940118"/>
                      <a:gd name="connsiteY24" fmla="*/ 573405 h 1580197"/>
                      <a:gd name="connsiteX25" fmla="*/ 317183 w 940118"/>
                      <a:gd name="connsiteY25" fmla="*/ 684847 h 1580197"/>
                      <a:gd name="connsiteX26" fmla="*/ 305241 w 940118"/>
                      <a:gd name="connsiteY26" fmla="*/ 678329 h 1580197"/>
                      <a:gd name="connsiteX27" fmla="*/ 305235 w 940118"/>
                      <a:gd name="connsiteY27" fmla="*/ 678350 h 1580197"/>
                      <a:gd name="connsiteX28" fmla="*/ 317183 w 940118"/>
                      <a:gd name="connsiteY28" fmla="*/ 684847 h 1580197"/>
                      <a:gd name="connsiteX29" fmla="*/ 260985 w 940118"/>
                      <a:gd name="connsiteY29" fmla="*/ 1014413 h 1580197"/>
                      <a:gd name="connsiteX30" fmla="*/ 342900 w 940118"/>
                      <a:gd name="connsiteY30" fmla="*/ 1373505 h 1580197"/>
                      <a:gd name="connsiteX31" fmla="*/ 546735 w 940118"/>
                      <a:gd name="connsiteY31" fmla="*/ 1580197 h 1580197"/>
                      <a:gd name="connsiteX32" fmla="*/ 285750 w 940118"/>
                      <a:gd name="connsiteY32" fmla="*/ 1438275 h 1580197"/>
                      <a:gd name="connsiteX33" fmla="*/ 81915 w 940118"/>
                      <a:gd name="connsiteY33" fmla="*/ 1231583 h 1580197"/>
                      <a:gd name="connsiteX34" fmla="*/ 0 w 940118"/>
                      <a:gd name="connsiteY34" fmla="*/ 872490 h 1580197"/>
                      <a:gd name="connsiteX35" fmla="*/ 56197 w 940118"/>
                      <a:gd name="connsiteY35" fmla="*/ 542925 h 1580197"/>
                      <a:gd name="connsiteX36" fmla="*/ 62441 w 940118"/>
                      <a:gd name="connsiteY36" fmla="*/ 546321 h 1580197"/>
                      <a:gd name="connsiteX37" fmla="*/ 62617 w 940118"/>
                      <a:gd name="connsiteY37" fmla="*/ 545909 h 1580197"/>
                      <a:gd name="connsiteX38" fmla="*/ 57150 w 940118"/>
                      <a:gd name="connsiteY38" fmla="*/ 542925 h 1580197"/>
                      <a:gd name="connsiteX39" fmla="*/ 107444 w 940118"/>
                      <a:gd name="connsiteY39" fmla="*/ 431896 h 1580197"/>
                      <a:gd name="connsiteX40" fmla="*/ 106680 w 940118"/>
                      <a:gd name="connsiteY40" fmla="*/ 431483 h 1580197"/>
                      <a:gd name="connsiteX41" fmla="*/ 161925 w 940118"/>
                      <a:gd name="connsiteY41" fmla="*/ 341948 h 1580197"/>
                      <a:gd name="connsiteX42" fmla="*/ 171758 w 940118"/>
                      <a:gd name="connsiteY42" fmla="*/ 347295 h 1580197"/>
                      <a:gd name="connsiteX43" fmla="*/ 171778 w 940118"/>
                      <a:gd name="connsiteY43" fmla="*/ 347270 h 1580197"/>
                      <a:gd name="connsiteX44" fmla="*/ 161925 w 940118"/>
                      <a:gd name="connsiteY44" fmla="*/ 341948 h 1580197"/>
                      <a:gd name="connsiteX45" fmla="*/ 227648 w 940118"/>
                      <a:gd name="connsiteY45" fmla="*/ 258128 h 1580197"/>
                      <a:gd name="connsiteX46" fmla="*/ 239906 w 940118"/>
                      <a:gd name="connsiteY46" fmla="*/ 264794 h 1580197"/>
                      <a:gd name="connsiteX47" fmla="*/ 240267 w 940118"/>
                      <a:gd name="connsiteY47" fmla="*/ 264453 h 1580197"/>
                      <a:gd name="connsiteX48" fmla="*/ 228600 w 940118"/>
                      <a:gd name="connsiteY48" fmla="*/ 258128 h 1580197"/>
                      <a:gd name="connsiteX49" fmla="*/ 242888 w 940118"/>
                      <a:gd name="connsiteY49" fmla="*/ 241935 h 1580197"/>
                      <a:gd name="connsiteX50" fmla="*/ 287315 w 940118"/>
                      <a:gd name="connsiteY50" fmla="*/ 198453 h 1580197"/>
                      <a:gd name="connsiteX51" fmla="*/ 286702 w 940118"/>
                      <a:gd name="connsiteY51" fmla="*/ 198120 h 1580197"/>
                      <a:gd name="connsiteX52" fmla="*/ 359092 w 940118"/>
                      <a:gd name="connsiteY52" fmla="*/ 140970 h 1580197"/>
                      <a:gd name="connsiteX53" fmla="*/ 378434 w 940118"/>
                      <a:gd name="connsiteY53" fmla="*/ 151488 h 1580197"/>
                      <a:gd name="connsiteX54" fmla="*/ 378837 w 940118"/>
                      <a:gd name="connsiteY54" fmla="*/ 151226 h 1580197"/>
                      <a:gd name="connsiteX55" fmla="*/ 360045 w 940118"/>
                      <a:gd name="connsiteY55" fmla="*/ 140970 h 1580197"/>
                      <a:gd name="connsiteX56" fmla="*/ 486263 w 940118"/>
                      <a:gd name="connsiteY56" fmla="*/ 68845 h 1580197"/>
                      <a:gd name="connsiteX57" fmla="*/ 485775 w 940118"/>
                      <a:gd name="connsiteY57" fmla="*/ 68580 h 1580197"/>
                      <a:gd name="connsiteX58" fmla="*/ 572452 w 940118"/>
                      <a:gd name="connsiteY58" fmla="*/ 32385 h 1580197"/>
                      <a:gd name="connsiteX59" fmla="*/ 595123 w 940118"/>
                      <a:gd name="connsiteY59" fmla="*/ 44713 h 1580197"/>
                      <a:gd name="connsiteX60" fmla="*/ 595672 w 940118"/>
                      <a:gd name="connsiteY60" fmla="*/ 44538 h 1580197"/>
                      <a:gd name="connsiteX61" fmla="*/ 573405 w 940118"/>
                      <a:gd name="connsiteY61" fmla="*/ 32385 h 1580197"/>
                      <a:gd name="connsiteX62" fmla="*/ 679133 w 940118"/>
                      <a:gd name="connsiteY62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88633 w 940118"/>
                      <a:gd name="connsiteY18" fmla="*/ 400050 h 1580197"/>
                      <a:gd name="connsiteX19" fmla="*/ 422910 w 940118"/>
                      <a:gd name="connsiteY19" fmla="*/ 482918 h 1580197"/>
                      <a:gd name="connsiteX20" fmla="*/ 391243 w 940118"/>
                      <a:gd name="connsiteY20" fmla="*/ 465814 h 1580197"/>
                      <a:gd name="connsiteX21" fmla="*/ 422910 w 940118"/>
                      <a:gd name="connsiteY21" fmla="*/ 483870 h 1580197"/>
                      <a:gd name="connsiteX22" fmla="*/ 367665 w 940118"/>
                      <a:gd name="connsiteY22" fmla="*/ 572453 h 1580197"/>
                      <a:gd name="connsiteX23" fmla="*/ 368618 w 940118"/>
                      <a:gd name="connsiteY23" fmla="*/ 573405 h 1580197"/>
                      <a:gd name="connsiteX24" fmla="*/ 317183 w 940118"/>
                      <a:gd name="connsiteY24" fmla="*/ 684847 h 1580197"/>
                      <a:gd name="connsiteX25" fmla="*/ 305241 w 940118"/>
                      <a:gd name="connsiteY25" fmla="*/ 678329 h 1580197"/>
                      <a:gd name="connsiteX26" fmla="*/ 305235 w 940118"/>
                      <a:gd name="connsiteY26" fmla="*/ 678350 h 1580197"/>
                      <a:gd name="connsiteX27" fmla="*/ 317183 w 940118"/>
                      <a:gd name="connsiteY27" fmla="*/ 684847 h 1580197"/>
                      <a:gd name="connsiteX28" fmla="*/ 260985 w 940118"/>
                      <a:gd name="connsiteY28" fmla="*/ 1014413 h 1580197"/>
                      <a:gd name="connsiteX29" fmla="*/ 342900 w 940118"/>
                      <a:gd name="connsiteY29" fmla="*/ 1373505 h 1580197"/>
                      <a:gd name="connsiteX30" fmla="*/ 546735 w 940118"/>
                      <a:gd name="connsiteY30" fmla="*/ 1580197 h 1580197"/>
                      <a:gd name="connsiteX31" fmla="*/ 285750 w 940118"/>
                      <a:gd name="connsiteY31" fmla="*/ 1438275 h 1580197"/>
                      <a:gd name="connsiteX32" fmla="*/ 81915 w 940118"/>
                      <a:gd name="connsiteY32" fmla="*/ 1231583 h 1580197"/>
                      <a:gd name="connsiteX33" fmla="*/ 0 w 940118"/>
                      <a:gd name="connsiteY33" fmla="*/ 872490 h 1580197"/>
                      <a:gd name="connsiteX34" fmla="*/ 56197 w 940118"/>
                      <a:gd name="connsiteY34" fmla="*/ 542925 h 1580197"/>
                      <a:gd name="connsiteX35" fmla="*/ 62441 w 940118"/>
                      <a:gd name="connsiteY35" fmla="*/ 546321 h 1580197"/>
                      <a:gd name="connsiteX36" fmla="*/ 62617 w 940118"/>
                      <a:gd name="connsiteY36" fmla="*/ 545909 h 1580197"/>
                      <a:gd name="connsiteX37" fmla="*/ 57150 w 940118"/>
                      <a:gd name="connsiteY37" fmla="*/ 542925 h 1580197"/>
                      <a:gd name="connsiteX38" fmla="*/ 107444 w 940118"/>
                      <a:gd name="connsiteY38" fmla="*/ 431896 h 1580197"/>
                      <a:gd name="connsiteX39" fmla="*/ 106680 w 940118"/>
                      <a:gd name="connsiteY39" fmla="*/ 431483 h 1580197"/>
                      <a:gd name="connsiteX40" fmla="*/ 161925 w 940118"/>
                      <a:gd name="connsiteY40" fmla="*/ 341948 h 1580197"/>
                      <a:gd name="connsiteX41" fmla="*/ 171758 w 940118"/>
                      <a:gd name="connsiteY41" fmla="*/ 347295 h 1580197"/>
                      <a:gd name="connsiteX42" fmla="*/ 171778 w 940118"/>
                      <a:gd name="connsiteY42" fmla="*/ 347270 h 1580197"/>
                      <a:gd name="connsiteX43" fmla="*/ 161925 w 940118"/>
                      <a:gd name="connsiteY43" fmla="*/ 341948 h 1580197"/>
                      <a:gd name="connsiteX44" fmla="*/ 227648 w 940118"/>
                      <a:gd name="connsiteY44" fmla="*/ 258128 h 1580197"/>
                      <a:gd name="connsiteX45" fmla="*/ 239906 w 940118"/>
                      <a:gd name="connsiteY45" fmla="*/ 264794 h 1580197"/>
                      <a:gd name="connsiteX46" fmla="*/ 240267 w 940118"/>
                      <a:gd name="connsiteY46" fmla="*/ 264453 h 1580197"/>
                      <a:gd name="connsiteX47" fmla="*/ 228600 w 940118"/>
                      <a:gd name="connsiteY47" fmla="*/ 258128 h 1580197"/>
                      <a:gd name="connsiteX48" fmla="*/ 242888 w 940118"/>
                      <a:gd name="connsiteY48" fmla="*/ 241935 h 1580197"/>
                      <a:gd name="connsiteX49" fmla="*/ 287315 w 940118"/>
                      <a:gd name="connsiteY49" fmla="*/ 198453 h 1580197"/>
                      <a:gd name="connsiteX50" fmla="*/ 286702 w 940118"/>
                      <a:gd name="connsiteY50" fmla="*/ 198120 h 1580197"/>
                      <a:gd name="connsiteX51" fmla="*/ 359092 w 940118"/>
                      <a:gd name="connsiteY51" fmla="*/ 140970 h 1580197"/>
                      <a:gd name="connsiteX52" fmla="*/ 378434 w 940118"/>
                      <a:gd name="connsiteY52" fmla="*/ 151488 h 1580197"/>
                      <a:gd name="connsiteX53" fmla="*/ 378837 w 940118"/>
                      <a:gd name="connsiteY53" fmla="*/ 151226 h 1580197"/>
                      <a:gd name="connsiteX54" fmla="*/ 360045 w 940118"/>
                      <a:gd name="connsiteY54" fmla="*/ 140970 h 1580197"/>
                      <a:gd name="connsiteX55" fmla="*/ 486263 w 940118"/>
                      <a:gd name="connsiteY55" fmla="*/ 68845 h 1580197"/>
                      <a:gd name="connsiteX56" fmla="*/ 485775 w 940118"/>
                      <a:gd name="connsiteY56" fmla="*/ 68580 h 1580197"/>
                      <a:gd name="connsiteX57" fmla="*/ 572452 w 940118"/>
                      <a:gd name="connsiteY57" fmla="*/ 32385 h 1580197"/>
                      <a:gd name="connsiteX58" fmla="*/ 595123 w 940118"/>
                      <a:gd name="connsiteY58" fmla="*/ 44713 h 1580197"/>
                      <a:gd name="connsiteX59" fmla="*/ 595672 w 940118"/>
                      <a:gd name="connsiteY59" fmla="*/ 44538 h 1580197"/>
                      <a:gd name="connsiteX60" fmla="*/ 573405 w 940118"/>
                      <a:gd name="connsiteY60" fmla="*/ 32385 h 1580197"/>
                      <a:gd name="connsiteX61" fmla="*/ 679133 w 940118"/>
                      <a:gd name="connsiteY61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88633 w 940118"/>
                      <a:gd name="connsiteY18" fmla="*/ 400050 h 1580197"/>
                      <a:gd name="connsiteX19" fmla="*/ 422910 w 940118"/>
                      <a:gd name="connsiteY19" fmla="*/ 482918 h 1580197"/>
                      <a:gd name="connsiteX20" fmla="*/ 422910 w 940118"/>
                      <a:gd name="connsiteY20" fmla="*/ 483870 h 1580197"/>
                      <a:gd name="connsiteX21" fmla="*/ 367665 w 940118"/>
                      <a:gd name="connsiteY21" fmla="*/ 572453 h 1580197"/>
                      <a:gd name="connsiteX22" fmla="*/ 368618 w 940118"/>
                      <a:gd name="connsiteY22" fmla="*/ 573405 h 1580197"/>
                      <a:gd name="connsiteX23" fmla="*/ 317183 w 940118"/>
                      <a:gd name="connsiteY23" fmla="*/ 684847 h 1580197"/>
                      <a:gd name="connsiteX24" fmla="*/ 305241 w 940118"/>
                      <a:gd name="connsiteY24" fmla="*/ 678329 h 1580197"/>
                      <a:gd name="connsiteX25" fmla="*/ 305235 w 940118"/>
                      <a:gd name="connsiteY25" fmla="*/ 678350 h 1580197"/>
                      <a:gd name="connsiteX26" fmla="*/ 317183 w 940118"/>
                      <a:gd name="connsiteY26" fmla="*/ 684847 h 1580197"/>
                      <a:gd name="connsiteX27" fmla="*/ 260985 w 940118"/>
                      <a:gd name="connsiteY27" fmla="*/ 1014413 h 1580197"/>
                      <a:gd name="connsiteX28" fmla="*/ 342900 w 940118"/>
                      <a:gd name="connsiteY28" fmla="*/ 1373505 h 1580197"/>
                      <a:gd name="connsiteX29" fmla="*/ 546735 w 940118"/>
                      <a:gd name="connsiteY29" fmla="*/ 1580197 h 1580197"/>
                      <a:gd name="connsiteX30" fmla="*/ 285750 w 940118"/>
                      <a:gd name="connsiteY30" fmla="*/ 1438275 h 1580197"/>
                      <a:gd name="connsiteX31" fmla="*/ 81915 w 940118"/>
                      <a:gd name="connsiteY31" fmla="*/ 1231583 h 1580197"/>
                      <a:gd name="connsiteX32" fmla="*/ 0 w 940118"/>
                      <a:gd name="connsiteY32" fmla="*/ 872490 h 1580197"/>
                      <a:gd name="connsiteX33" fmla="*/ 56197 w 940118"/>
                      <a:gd name="connsiteY33" fmla="*/ 542925 h 1580197"/>
                      <a:gd name="connsiteX34" fmla="*/ 62441 w 940118"/>
                      <a:gd name="connsiteY34" fmla="*/ 546321 h 1580197"/>
                      <a:gd name="connsiteX35" fmla="*/ 62617 w 940118"/>
                      <a:gd name="connsiteY35" fmla="*/ 545909 h 1580197"/>
                      <a:gd name="connsiteX36" fmla="*/ 57150 w 940118"/>
                      <a:gd name="connsiteY36" fmla="*/ 542925 h 1580197"/>
                      <a:gd name="connsiteX37" fmla="*/ 107444 w 940118"/>
                      <a:gd name="connsiteY37" fmla="*/ 431896 h 1580197"/>
                      <a:gd name="connsiteX38" fmla="*/ 106680 w 940118"/>
                      <a:gd name="connsiteY38" fmla="*/ 431483 h 1580197"/>
                      <a:gd name="connsiteX39" fmla="*/ 161925 w 940118"/>
                      <a:gd name="connsiteY39" fmla="*/ 341948 h 1580197"/>
                      <a:gd name="connsiteX40" fmla="*/ 171758 w 940118"/>
                      <a:gd name="connsiteY40" fmla="*/ 347295 h 1580197"/>
                      <a:gd name="connsiteX41" fmla="*/ 171778 w 940118"/>
                      <a:gd name="connsiteY41" fmla="*/ 347270 h 1580197"/>
                      <a:gd name="connsiteX42" fmla="*/ 161925 w 940118"/>
                      <a:gd name="connsiteY42" fmla="*/ 341948 h 1580197"/>
                      <a:gd name="connsiteX43" fmla="*/ 227648 w 940118"/>
                      <a:gd name="connsiteY43" fmla="*/ 258128 h 1580197"/>
                      <a:gd name="connsiteX44" fmla="*/ 239906 w 940118"/>
                      <a:gd name="connsiteY44" fmla="*/ 264794 h 1580197"/>
                      <a:gd name="connsiteX45" fmla="*/ 240267 w 940118"/>
                      <a:gd name="connsiteY45" fmla="*/ 264453 h 1580197"/>
                      <a:gd name="connsiteX46" fmla="*/ 228600 w 940118"/>
                      <a:gd name="connsiteY46" fmla="*/ 258128 h 1580197"/>
                      <a:gd name="connsiteX47" fmla="*/ 242888 w 940118"/>
                      <a:gd name="connsiteY47" fmla="*/ 241935 h 1580197"/>
                      <a:gd name="connsiteX48" fmla="*/ 287315 w 940118"/>
                      <a:gd name="connsiteY48" fmla="*/ 198453 h 1580197"/>
                      <a:gd name="connsiteX49" fmla="*/ 286702 w 940118"/>
                      <a:gd name="connsiteY49" fmla="*/ 198120 h 1580197"/>
                      <a:gd name="connsiteX50" fmla="*/ 359092 w 940118"/>
                      <a:gd name="connsiteY50" fmla="*/ 140970 h 1580197"/>
                      <a:gd name="connsiteX51" fmla="*/ 378434 w 940118"/>
                      <a:gd name="connsiteY51" fmla="*/ 151488 h 1580197"/>
                      <a:gd name="connsiteX52" fmla="*/ 378837 w 940118"/>
                      <a:gd name="connsiteY52" fmla="*/ 151226 h 1580197"/>
                      <a:gd name="connsiteX53" fmla="*/ 360045 w 940118"/>
                      <a:gd name="connsiteY53" fmla="*/ 140970 h 1580197"/>
                      <a:gd name="connsiteX54" fmla="*/ 486263 w 940118"/>
                      <a:gd name="connsiteY54" fmla="*/ 68845 h 1580197"/>
                      <a:gd name="connsiteX55" fmla="*/ 485775 w 940118"/>
                      <a:gd name="connsiteY55" fmla="*/ 68580 h 1580197"/>
                      <a:gd name="connsiteX56" fmla="*/ 572452 w 940118"/>
                      <a:gd name="connsiteY56" fmla="*/ 32385 h 1580197"/>
                      <a:gd name="connsiteX57" fmla="*/ 595123 w 940118"/>
                      <a:gd name="connsiteY57" fmla="*/ 44713 h 1580197"/>
                      <a:gd name="connsiteX58" fmla="*/ 595672 w 940118"/>
                      <a:gd name="connsiteY58" fmla="*/ 44538 h 1580197"/>
                      <a:gd name="connsiteX59" fmla="*/ 573405 w 940118"/>
                      <a:gd name="connsiteY59" fmla="*/ 32385 h 1580197"/>
                      <a:gd name="connsiteX60" fmla="*/ 679133 w 940118"/>
                      <a:gd name="connsiteY60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620077 w 940118"/>
                      <a:gd name="connsiteY12" fmla="*/ 282893 h 1580197"/>
                      <a:gd name="connsiteX13" fmla="*/ 548076 w 940118"/>
                      <a:gd name="connsiteY13" fmla="*/ 339736 h 1580197"/>
                      <a:gd name="connsiteX14" fmla="*/ 548640 w 940118"/>
                      <a:gd name="connsiteY14" fmla="*/ 340043 h 1580197"/>
                      <a:gd name="connsiteX15" fmla="*/ 503873 w 940118"/>
                      <a:gd name="connsiteY15" fmla="*/ 383858 h 1580197"/>
                      <a:gd name="connsiteX16" fmla="*/ 488633 w 940118"/>
                      <a:gd name="connsiteY16" fmla="*/ 399098 h 1580197"/>
                      <a:gd name="connsiteX17" fmla="*/ 488633 w 940118"/>
                      <a:gd name="connsiteY17" fmla="*/ 400050 h 1580197"/>
                      <a:gd name="connsiteX18" fmla="*/ 422910 w 940118"/>
                      <a:gd name="connsiteY18" fmla="*/ 482918 h 1580197"/>
                      <a:gd name="connsiteX19" fmla="*/ 422910 w 940118"/>
                      <a:gd name="connsiteY19" fmla="*/ 483870 h 1580197"/>
                      <a:gd name="connsiteX20" fmla="*/ 367665 w 940118"/>
                      <a:gd name="connsiteY20" fmla="*/ 572453 h 1580197"/>
                      <a:gd name="connsiteX21" fmla="*/ 368618 w 940118"/>
                      <a:gd name="connsiteY21" fmla="*/ 573405 h 1580197"/>
                      <a:gd name="connsiteX22" fmla="*/ 317183 w 940118"/>
                      <a:gd name="connsiteY22" fmla="*/ 684847 h 1580197"/>
                      <a:gd name="connsiteX23" fmla="*/ 305241 w 940118"/>
                      <a:gd name="connsiteY23" fmla="*/ 678329 h 1580197"/>
                      <a:gd name="connsiteX24" fmla="*/ 305235 w 940118"/>
                      <a:gd name="connsiteY24" fmla="*/ 678350 h 1580197"/>
                      <a:gd name="connsiteX25" fmla="*/ 317183 w 940118"/>
                      <a:gd name="connsiteY25" fmla="*/ 684847 h 1580197"/>
                      <a:gd name="connsiteX26" fmla="*/ 260985 w 940118"/>
                      <a:gd name="connsiteY26" fmla="*/ 1014413 h 1580197"/>
                      <a:gd name="connsiteX27" fmla="*/ 342900 w 940118"/>
                      <a:gd name="connsiteY27" fmla="*/ 1373505 h 1580197"/>
                      <a:gd name="connsiteX28" fmla="*/ 546735 w 940118"/>
                      <a:gd name="connsiteY28" fmla="*/ 1580197 h 1580197"/>
                      <a:gd name="connsiteX29" fmla="*/ 285750 w 940118"/>
                      <a:gd name="connsiteY29" fmla="*/ 1438275 h 1580197"/>
                      <a:gd name="connsiteX30" fmla="*/ 81915 w 940118"/>
                      <a:gd name="connsiteY30" fmla="*/ 1231583 h 1580197"/>
                      <a:gd name="connsiteX31" fmla="*/ 0 w 940118"/>
                      <a:gd name="connsiteY31" fmla="*/ 872490 h 1580197"/>
                      <a:gd name="connsiteX32" fmla="*/ 56197 w 940118"/>
                      <a:gd name="connsiteY32" fmla="*/ 542925 h 1580197"/>
                      <a:gd name="connsiteX33" fmla="*/ 62441 w 940118"/>
                      <a:gd name="connsiteY33" fmla="*/ 546321 h 1580197"/>
                      <a:gd name="connsiteX34" fmla="*/ 62617 w 940118"/>
                      <a:gd name="connsiteY34" fmla="*/ 545909 h 1580197"/>
                      <a:gd name="connsiteX35" fmla="*/ 57150 w 940118"/>
                      <a:gd name="connsiteY35" fmla="*/ 542925 h 1580197"/>
                      <a:gd name="connsiteX36" fmla="*/ 107444 w 940118"/>
                      <a:gd name="connsiteY36" fmla="*/ 431896 h 1580197"/>
                      <a:gd name="connsiteX37" fmla="*/ 106680 w 940118"/>
                      <a:gd name="connsiteY37" fmla="*/ 431483 h 1580197"/>
                      <a:gd name="connsiteX38" fmla="*/ 161925 w 940118"/>
                      <a:gd name="connsiteY38" fmla="*/ 341948 h 1580197"/>
                      <a:gd name="connsiteX39" fmla="*/ 171758 w 940118"/>
                      <a:gd name="connsiteY39" fmla="*/ 347295 h 1580197"/>
                      <a:gd name="connsiteX40" fmla="*/ 171778 w 940118"/>
                      <a:gd name="connsiteY40" fmla="*/ 347270 h 1580197"/>
                      <a:gd name="connsiteX41" fmla="*/ 161925 w 940118"/>
                      <a:gd name="connsiteY41" fmla="*/ 341948 h 1580197"/>
                      <a:gd name="connsiteX42" fmla="*/ 227648 w 940118"/>
                      <a:gd name="connsiteY42" fmla="*/ 258128 h 1580197"/>
                      <a:gd name="connsiteX43" fmla="*/ 239906 w 940118"/>
                      <a:gd name="connsiteY43" fmla="*/ 264794 h 1580197"/>
                      <a:gd name="connsiteX44" fmla="*/ 240267 w 940118"/>
                      <a:gd name="connsiteY44" fmla="*/ 264453 h 1580197"/>
                      <a:gd name="connsiteX45" fmla="*/ 228600 w 940118"/>
                      <a:gd name="connsiteY45" fmla="*/ 258128 h 1580197"/>
                      <a:gd name="connsiteX46" fmla="*/ 242888 w 940118"/>
                      <a:gd name="connsiteY46" fmla="*/ 241935 h 1580197"/>
                      <a:gd name="connsiteX47" fmla="*/ 287315 w 940118"/>
                      <a:gd name="connsiteY47" fmla="*/ 198453 h 1580197"/>
                      <a:gd name="connsiteX48" fmla="*/ 286702 w 940118"/>
                      <a:gd name="connsiteY48" fmla="*/ 198120 h 1580197"/>
                      <a:gd name="connsiteX49" fmla="*/ 359092 w 940118"/>
                      <a:gd name="connsiteY49" fmla="*/ 140970 h 1580197"/>
                      <a:gd name="connsiteX50" fmla="*/ 378434 w 940118"/>
                      <a:gd name="connsiteY50" fmla="*/ 151488 h 1580197"/>
                      <a:gd name="connsiteX51" fmla="*/ 378837 w 940118"/>
                      <a:gd name="connsiteY51" fmla="*/ 151226 h 1580197"/>
                      <a:gd name="connsiteX52" fmla="*/ 360045 w 940118"/>
                      <a:gd name="connsiteY52" fmla="*/ 140970 h 1580197"/>
                      <a:gd name="connsiteX53" fmla="*/ 486263 w 940118"/>
                      <a:gd name="connsiteY53" fmla="*/ 68845 h 1580197"/>
                      <a:gd name="connsiteX54" fmla="*/ 485775 w 940118"/>
                      <a:gd name="connsiteY54" fmla="*/ 68580 h 1580197"/>
                      <a:gd name="connsiteX55" fmla="*/ 572452 w 940118"/>
                      <a:gd name="connsiteY55" fmla="*/ 32385 h 1580197"/>
                      <a:gd name="connsiteX56" fmla="*/ 595123 w 940118"/>
                      <a:gd name="connsiteY56" fmla="*/ 44713 h 1580197"/>
                      <a:gd name="connsiteX57" fmla="*/ 595672 w 940118"/>
                      <a:gd name="connsiteY57" fmla="*/ 44538 h 1580197"/>
                      <a:gd name="connsiteX58" fmla="*/ 573405 w 940118"/>
                      <a:gd name="connsiteY58" fmla="*/ 32385 h 1580197"/>
                      <a:gd name="connsiteX59" fmla="*/ 679133 w 940118"/>
                      <a:gd name="connsiteY59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620077 w 940118"/>
                      <a:gd name="connsiteY11" fmla="*/ 282893 h 1580197"/>
                      <a:gd name="connsiteX12" fmla="*/ 548076 w 940118"/>
                      <a:gd name="connsiteY12" fmla="*/ 339736 h 1580197"/>
                      <a:gd name="connsiteX13" fmla="*/ 548640 w 940118"/>
                      <a:gd name="connsiteY13" fmla="*/ 340043 h 1580197"/>
                      <a:gd name="connsiteX14" fmla="*/ 503873 w 940118"/>
                      <a:gd name="connsiteY14" fmla="*/ 383858 h 1580197"/>
                      <a:gd name="connsiteX15" fmla="*/ 488633 w 940118"/>
                      <a:gd name="connsiteY15" fmla="*/ 399098 h 1580197"/>
                      <a:gd name="connsiteX16" fmla="*/ 488633 w 940118"/>
                      <a:gd name="connsiteY16" fmla="*/ 400050 h 1580197"/>
                      <a:gd name="connsiteX17" fmla="*/ 422910 w 940118"/>
                      <a:gd name="connsiteY17" fmla="*/ 482918 h 1580197"/>
                      <a:gd name="connsiteX18" fmla="*/ 422910 w 940118"/>
                      <a:gd name="connsiteY18" fmla="*/ 483870 h 1580197"/>
                      <a:gd name="connsiteX19" fmla="*/ 367665 w 940118"/>
                      <a:gd name="connsiteY19" fmla="*/ 572453 h 1580197"/>
                      <a:gd name="connsiteX20" fmla="*/ 368618 w 940118"/>
                      <a:gd name="connsiteY20" fmla="*/ 573405 h 1580197"/>
                      <a:gd name="connsiteX21" fmla="*/ 317183 w 940118"/>
                      <a:gd name="connsiteY21" fmla="*/ 684847 h 1580197"/>
                      <a:gd name="connsiteX22" fmla="*/ 305241 w 940118"/>
                      <a:gd name="connsiteY22" fmla="*/ 678329 h 1580197"/>
                      <a:gd name="connsiteX23" fmla="*/ 305235 w 940118"/>
                      <a:gd name="connsiteY23" fmla="*/ 678350 h 1580197"/>
                      <a:gd name="connsiteX24" fmla="*/ 317183 w 940118"/>
                      <a:gd name="connsiteY24" fmla="*/ 684847 h 1580197"/>
                      <a:gd name="connsiteX25" fmla="*/ 260985 w 940118"/>
                      <a:gd name="connsiteY25" fmla="*/ 1014413 h 1580197"/>
                      <a:gd name="connsiteX26" fmla="*/ 342900 w 940118"/>
                      <a:gd name="connsiteY26" fmla="*/ 1373505 h 1580197"/>
                      <a:gd name="connsiteX27" fmla="*/ 546735 w 940118"/>
                      <a:gd name="connsiteY27" fmla="*/ 1580197 h 1580197"/>
                      <a:gd name="connsiteX28" fmla="*/ 285750 w 940118"/>
                      <a:gd name="connsiteY28" fmla="*/ 1438275 h 1580197"/>
                      <a:gd name="connsiteX29" fmla="*/ 81915 w 940118"/>
                      <a:gd name="connsiteY29" fmla="*/ 1231583 h 1580197"/>
                      <a:gd name="connsiteX30" fmla="*/ 0 w 940118"/>
                      <a:gd name="connsiteY30" fmla="*/ 872490 h 1580197"/>
                      <a:gd name="connsiteX31" fmla="*/ 56197 w 940118"/>
                      <a:gd name="connsiteY31" fmla="*/ 542925 h 1580197"/>
                      <a:gd name="connsiteX32" fmla="*/ 62441 w 940118"/>
                      <a:gd name="connsiteY32" fmla="*/ 546321 h 1580197"/>
                      <a:gd name="connsiteX33" fmla="*/ 62617 w 940118"/>
                      <a:gd name="connsiteY33" fmla="*/ 545909 h 1580197"/>
                      <a:gd name="connsiteX34" fmla="*/ 57150 w 940118"/>
                      <a:gd name="connsiteY34" fmla="*/ 542925 h 1580197"/>
                      <a:gd name="connsiteX35" fmla="*/ 107444 w 940118"/>
                      <a:gd name="connsiteY35" fmla="*/ 431896 h 1580197"/>
                      <a:gd name="connsiteX36" fmla="*/ 106680 w 940118"/>
                      <a:gd name="connsiteY36" fmla="*/ 431483 h 1580197"/>
                      <a:gd name="connsiteX37" fmla="*/ 161925 w 940118"/>
                      <a:gd name="connsiteY37" fmla="*/ 341948 h 1580197"/>
                      <a:gd name="connsiteX38" fmla="*/ 171758 w 940118"/>
                      <a:gd name="connsiteY38" fmla="*/ 347295 h 1580197"/>
                      <a:gd name="connsiteX39" fmla="*/ 171778 w 940118"/>
                      <a:gd name="connsiteY39" fmla="*/ 347270 h 1580197"/>
                      <a:gd name="connsiteX40" fmla="*/ 161925 w 940118"/>
                      <a:gd name="connsiteY40" fmla="*/ 341948 h 1580197"/>
                      <a:gd name="connsiteX41" fmla="*/ 227648 w 940118"/>
                      <a:gd name="connsiteY41" fmla="*/ 258128 h 1580197"/>
                      <a:gd name="connsiteX42" fmla="*/ 239906 w 940118"/>
                      <a:gd name="connsiteY42" fmla="*/ 264794 h 1580197"/>
                      <a:gd name="connsiteX43" fmla="*/ 240267 w 940118"/>
                      <a:gd name="connsiteY43" fmla="*/ 264453 h 1580197"/>
                      <a:gd name="connsiteX44" fmla="*/ 228600 w 940118"/>
                      <a:gd name="connsiteY44" fmla="*/ 258128 h 1580197"/>
                      <a:gd name="connsiteX45" fmla="*/ 242888 w 940118"/>
                      <a:gd name="connsiteY45" fmla="*/ 241935 h 1580197"/>
                      <a:gd name="connsiteX46" fmla="*/ 287315 w 940118"/>
                      <a:gd name="connsiteY46" fmla="*/ 198453 h 1580197"/>
                      <a:gd name="connsiteX47" fmla="*/ 286702 w 940118"/>
                      <a:gd name="connsiteY47" fmla="*/ 198120 h 1580197"/>
                      <a:gd name="connsiteX48" fmla="*/ 359092 w 940118"/>
                      <a:gd name="connsiteY48" fmla="*/ 140970 h 1580197"/>
                      <a:gd name="connsiteX49" fmla="*/ 378434 w 940118"/>
                      <a:gd name="connsiteY49" fmla="*/ 151488 h 1580197"/>
                      <a:gd name="connsiteX50" fmla="*/ 378837 w 940118"/>
                      <a:gd name="connsiteY50" fmla="*/ 151226 h 1580197"/>
                      <a:gd name="connsiteX51" fmla="*/ 360045 w 940118"/>
                      <a:gd name="connsiteY51" fmla="*/ 140970 h 1580197"/>
                      <a:gd name="connsiteX52" fmla="*/ 486263 w 940118"/>
                      <a:gd name="connsiteY52" fmla="*/ 68845 h 1580197"/>
                      <a:gd name="connsiteX53" fmla="*/ 485775 w 940118"/>
                      <a:gd name="connsiteY53" fmla="*/ 68580 h 1580197"/>
                      <a:gd name="connsiteX54" fmla="*/ 572452 w 940118"/>
                      <a:gd name="connsiteY54" fmla="*/ 32385 h 1580197"/>
                      <a:gd name="connsiteX55" fmla="*/ 595123 w 940118"/>
                      <a:gd name="connsiteY55" fmla="*/ 44713 h 1580197"/>
                      <a:gd name="connsiteX56" fmla="*/ 595672 w 940118"/>
                      <a:gd name="connsiteY56" fmla="*/ 44538 h 1580197"/>
                      <a:gd name="connsiteX57" fmla="*/ 573405 w 940118"/>
                      <a:gd name="connsiteY57" fmla="*/ 32385 h 1580197"/>
                      <a:gd name="connsiteX58" fmla="*/ 679133 w 940118"/>
                      <a:gd name="connsiteY58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747299 w 940118"/>
                      <a:gd name="connsiteY7" fmla="*/ 210278 h 1580197"/>
                      <a:gd name="connsiteX8" fmla="*/ 747713 w 940118"/>
                      <a:gd name="connsiteY8" fmla="*/ 210503 h 1580197"/>
                      <a:gd name="connsiteX9" fmla="*/ 620078 w 940118"/>
                      <a:gd name="connsiteY9" fmla="*/ 282893 h 1580197"/>
                      <a:gd name="connsiteX10" fmla="*/ 620077 w 940118"/>
                      <a:gd name="connsiteY10" fmla="*/ 282893 h 1580197"/>
                      <a:gd name="connsiteX11" fmla="*/ 548076 w 940118"/>
                      <a:gd name="connsiteY11" fmla="*/ 339736 h 1580197"/>
                      <a:gd name="connsiteX12" fmla="*/ 548640 w 940118"/>
                      <a:gd name="connsiteY12" fmla="*/ 340043 h 1580197"/>
                      <a:gd name="connsiteX13" fmla="*/ 503873 w 940118"/>
                      <a:gd name="connsiteY13" fmla="*/ 383858 h 1580197"/>
                      <a:gd name="connsiteX14" fmla="*/ 488633 w 940118"/>
                      <a:gd name="connsiteY14" fmla="*/ 399098 h 1580197"/>
                      <a:gd name="connsiteX15" fmla="*/ 488633 w 940118"/>
                      <a:gd name="connsiteY15" fmla="*/ 400050 h 1580197"/>
                      <a:gd name="connsiteX16" fmla="*/ 422910 w 940118"/>
                      <a:gd name="connsiteY16" fmla="*/ 482918 h 1580197"/>
                      <a:gd name="connsiteX17" fmla="*/ 422910 w 940118"/>
                      <a:gd name="connsiteY17" fmla="*/ 483870 h 1580197"/>
                      <a:gd name="connsiteX18" fmla="*/ 367665 w 940118"/>
                      <a:gd name="connsiteY18" fmla="*/ 572453 h 1580197"/>
                      <a:gd name="connsiteX19" fmla="*/ 368618 w 940118"/>
                      <a:gd name="connsiteY19" fmla="*/ 573405 h 1580197"/>
                      <a:gd name="connsiteX20" fmla="*/ 317183 w 940118"/>
                      <a:gd name="connsiteY20" fmla="*/ 684847 h 1580197"/>
                      <a:gd name="connsiteX21" fmla="*/ 305241 w 940118"/>
                      <a:gd name="connsiteY21" fmla="*/ 678329 h 1580197"/>
                      <a:gd name="connsiteX22" fmla="*/ 305235 w 940118"/>
                      <a:gd name="connsiteY22" fmla="*/ 678350 h 1580197"/>
                      <a:gd name="connsiteX23" fmla="*/ 317183 w 940118"/>
                      <a:gd name="connsiteY23" fmla="*/ 684847 h 1580197"/>
                      <a:gd name="connsiteX24" fmla="*/ 260985 w 940118"/>
                      <a:gd name="connsiteY24" fmla="*/ 1014413 h 1580197"/>
                      <a:gd name="connsiteX25" fmla="*/ 342900 w 940118"/>
                      <a:gd name="connsiteY25" fmla="*/ 1373505 h 1580197"/>
                      <a:gd name="connsiteX26" fmla="*/ 546735 w 940118"/>
                      <a:gd name="connsiteY26" fmla="*/ 1580197 h 1580197"/>
                      <a:gd name="connsiteX27" fmla="*/ 285750 w 940118"/>
                      <a:gd name="connsiteY27" fmla="*/ 1438275 h 1580197"/>
                      <a:gd name="connsiteX28" fmla="*/ 81915 w 940118"/>
                      <a:gd name="connsiteY28" fmla="*/ 1231583 h 1580197"/>
                      <a:gd name="connsiteX29" fmla="*/ 0 w 940118"/>
                      <a:gd name="connsiteY29" fmla="*/ 872490 h 1580197"/>
                      <a:gd name="connsiteX30" fmla="*/ 56197 w 940118"/>
                      <a:gd name="connsiteY30" fmla="*/ 542925 h 1580197"/>
                      <a:gd name="connsiteX31" fmla="*/ 62441 w 940118"/>
                      <a:gd name="connsiteY31" fmla="*/ 546321 h 1580197"/>
                      <a:gd name="connsiteX32" fmla="*/ 62617 w 940118"/>
                      <a:gd name="connsiteY32" fmla="*/ 545909 h 1580197"/>
                      <a:gd name="connsiteX33" fmla="*/ 57150 w 940118"/>
                      <a:gd name="connsiteY33" fmla="*/ 542925 h 1580197"/>
                      <a:gd name="connsiteX34" fmla="*/ 107444 w 940118"/>
                      <a:gd name="connsiteY34" fmla="*/ 431896 h 1580197"/>
                      <a:gd name="connsiteX35" fmla="*/ 106680 w 940118"/>
                      <a:gd name="connsiteY35" fmla="*/ 431483 h 1580197"/>
                      <a:gd name="connsiteX36" fmla="*/ 161925 w 940118"/>
                      <a:gd name="connsiteY36" fmla="*/ 341948 h 1580197"/>
                      <a:gd name="connsiteX37" fmla="*/ 171758 w 940118"/>
                      <a:gd name="connsiteY37" fmla="*/ 347295 h 1580197"/>
                      <a:gd name="connsiteX38" fmla="*/ 171778 w 940118"/>
                      <a:gd name="connsiteY38" fmla="*/ 347270 h 1580197"/>
                      <a:gd name="connsiteX39" fmla="*/ 161925 w 940118"/>
                      <a:gd name="connsiteY39" fmla="*/ 341948 h 1580197"/>
                      <a:gd name="connsiteX40" fmla="*/ 227648 w 940118"/>
                      <a:gd name="connsiteY40" fmla="*/ 258128 h 1580197"/>
                      <a:gd name="connsiteX41" fmla="*/ 239906 w 940118"/>
                      <a:gd name="connsiteY41" fmla="*/ 264794 h 1580197"/>
                      <a:gd name="connsiteX42" fmla="*/ 240267 w 940118"/>
                      <a:gd name="connsiteY42" fmla="*/ 264453 h 1580197"/>
                      <a:gd name="connsiteX43" fmla="*/ 228600 w 940118"/>
                      <a:gd name="connsiteY43" fmla="*/ 258128 h 1580197"/>
                      <a:gd name="connsiteX44" fmla="*/ 242888 w 940118"/>
                      <a:gd name="connsiteY44" fmla="*/ 241935 h 1580197"/>
                      <a:gd name="connsiteX45" fmla="*/ 287315 w 940118"/>
                      <a:gd name="connsiteY45" fmla="*/ 198453 h 1580197"/>
                      <a:gd name="connsiteX46" fmla="*/ 286702 w 940118"/>
                      <a:gd name="connsiteY46" fmla="*/ 198120 h 1580197"/>
                      <a:gd name="connsiteX47" fmla="*/ 359092 w 940118"/>
                      <a:gd name="connsiteY47" fmla="*/ 140970 h 1580197"/>
                      <a:gd name="connsiteX48" fmla="*/ 378434 w 940118"/>
                      <a:gd name="connsiteY48" fmla="*/ 151488 h 1580197"/>
                      <a:gd name="connsiteX49" fmla="*/ 378837 w 940118"/>
                      <a:gd name="connsiteY49" fmla="*/ 151226 h 1580197"/>
                      <a:gd name="connsiteX50" fmla="*/ 360045 w 940118"/>
                      <a:gd name="connsiteY50" fmla="*/ 140970 h 1580197"/>
                      <a:gd name="connsiteX51" fmla="*/ 486263 w 940118"/>
                      <a:gd name="connsiteY51" fmla="*/ 68845 h 1580197"/>
                      <a:gd name="connsiteX52" fmla="*/ 485775 w 940118"/>
                      <a:gd name="connsiteY52" fmla="*/ 68580 h 1580197"/>
                      <a:gd name="connsiteX53" fmla="*/ 572452 w 940118"/>
                      <a:gd name="connsiteY53" fmla="*/ 32385 h 1580197"/>
                      <a:gd name="connsiteX54" fmla="*/ 595123 w 940118"/>
                      <a:gd name="connsiteY54" fmla="*/ 44713 h 1580197"/>
                      <a:gd name="connsiteX55" fmla="*/ 595672 w 940118"/>
                      <a:gd name="connsiteY55" fmla="*/ 44538 h 1580197"/>
                      <a:gd name="connsiteX56" fmla="*/ 573405 w 940118"/>
                      <a:gd name="connsiteY56" fmla="*/ 32385 h 1580197"/>
                      <a:gd name="connsiteX57" fmla="*/ 679133 w 940118"/>
                      <a:gd name="connsiteY57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747299 w 940118"/>
                      <a:gd name="connsiteY6" fmla="*/ 210278 h 1580197"/>
                      <a:gd name="connsiteX7" fmla="*/ 747713 w 940118"/>
                      <a:gd name="connsiteY7" fmla="*/ 210503 h 1580197"/>
                      <a:gd name="connsiteX8" fmla="*/ 620078 w 940118"/>
                      <a:gd name="connsiteY8" fmla="*/ 282893 h 1580197"/>
                      <a:gd name="connsiteX9" fmla="*/ 620077 w 940118"/>
                      <a:gd name="connsiteY9" fmla="*/ 282893 h 1580197"/>
                      <a:gd name="connsiteX10" fmla="*/ 548076 w 940118"/>
                      <a:gd name="connsiteY10" fmla="*/ 339736 h 1580197"/>
                      <a:gd name="connsiteX11" fmla="*/ 548640 w 940118"/>
                      <a:gd name="connsiteY11" fmla="*/ 340043 h 1580197"/>
                      <a:gd name="connsiteX12" fmla="*/ 503873 w 940118"/>
                      <a:gd name="connsiteY12" fmla="*/ 383858 h 1580197"/>
                      <a:gd name="connsiteX13" fmla="*/ 488633 w 940118"/>
                      <a:gd name="connsiteY13" fmla="*/ 399098 h 1580197"/>
                      <a:gd name="connsiteX14" fmla="*/ 488633 w 940118"/>
                      <a:gd name="connsiteY14" fmla="*/ 400050 h 1580197"/>
                      <a:gd name="connsiteX15" fmla="*/ 422910 w 940118"/>
                      <a:gd name="connsiteY15" fmla="*/ 482918 h 1580197"/>
                      <a:gd name="connsiteX16" fmla="*/ 422910 w 940118"/>
                      <a:gd name="connsiteY16" fmla="*/ 483870 h 1580197"/>
                      <a:gd name="connsiteX17" fmla="*/ 367665 w 940118"/>
                      <a:gd name="connsiteY17" fmla="*/ 572453 h 1580197"/>
                      <a:gd name="connsiteX18" fmla="*/ 368618 w 940118"/>
                      <a:gd name="connsiteY18" fmla="*/ 573405 h 1580197"/>
                      <a:gd name="connsiteX19" fmla="*/ 317183 w 940118"/>
                      <a:gd name="connsiteY19" fmla="*/ 684847 h 1580197"/>
                      <a:gd name="connsiteX20" fmla="*/ 305241 w 940118"/>
                      <a:gd name="connsiteY20" fmla="*/ 678329 h 1580197"/>
                      <a:gd name="connsiteX21" fmla="*/ 305235 w 940118"/>
                      <a:gd name="connsiteY21" fmla="*/ 678350 h 1580197"/>
                      <a:gd name="connsiteX22" fmla="*/ 317183 w 940118"/>
                      <a:gd name="connsiteY22" fmla="*/ 684847 h 1580197"/>
                      <a:gd name="connsiteX23" fmla="*/ 260985 w 940118"/>
                      <a:gd name="connsiteY23" fmla="*/ 1014413 h 1580197"/>
                      <a:gd name="connsiteX24" fmla="*/ 342900 w 940118"/>
                      <a:gd name="connsiteY24" fmla="*/ 1373505 h 1580197"/>
                      <a:gd name="connsiteX25" fmla="*/ 546735 w 940118"/>
                      <a:gd name="connsiteY25" fmla="*/ 1580197 h 1580197"/>
                      <a:gd name="connsiteX26" fmla="*/ 285750 w 940118"/>
                      <a:gd name="connsiteY26" fmla="*/ 1438275 h 1580197"/>
                      <a:gd name="connsiteX27" fmla="*/ 81915 w 940118"/>
                      <a:gd name="connsiteY27" fmla="*/ 1231583 h 1580197"/>
                      <a:gd name="connsiteX28" fmla="*/ 0 w 940118"/>
                      <a:gd name="connsiteY28" fmla="*/ 872490 h 1580197"/>
                      <a:gd name="connsiteX29" fmla="*/ 56197 w 940118"/>
                      <a:gd name="connsiteY29" fmla="*/ 542925 h 1580197"/>
                      <a:gd name="connsiteX30" fmla="*/ 62441 w 940118"/>
                      <a:gd name="connsiteY30" fmla="*/ 546321 h 1580197"/>
                      <a:gd name="connsiteX31" fmla="*/ 62617 w 940118"/>
                      <a:gd name="connsiteY31" fmla="*/ 545909 h 1580197"/>
                      <a:gd name="connsiteX32" fmla="*/ 57150 w 940118"/>
                      <a:gd name="connsiteY32" fmla="*/ 542925 h 1580197"/>
                      <a:gd name="connsiteX33" fmla="*/ 107444 w 940118"/>
                      <a:gd name="connsiteY33" fmla="*/ 431896 h 1580197"/>
                      <a:gd name="connsiteX34" fmla="*/ 106680 w 940118"/>
                      <a:gd name="connsiteY34" fmla="*/ 431483 h 1580197"/>
                      <a:gd name="connsiteX35" fmla="*/ 161925 w 940118"/>
                      <a:gd name="connsiteY35" fmla="*/ 341948 h 1580197"/>
                      <a:gd name="connsiteX36" fmla="*/ 171758 w 940118"/>
                      <a:gd name="connsiteY36" fmla="*/ 347295 h 1580197"/>
                      <a:gd name="connsiteX37" fmla="*/ 171778 w 940118"/>
                      <a:gd name="connsiteY37" fmla="*/ 347270 h 1580197"/>
                      <a:gd name="connsiteX38" fmla="*/ 161925 w 940118"/>
                      <a:gd name="connsiteY38" fmla="*/ 341948 h 1580197"/>
                      <a:gd name="connsiteX39" fmla="*/ 227648 w 940118"/>
                      <a:gd name="connsiteY39" fmla="*/ 258128 h 1580197"/>
                      <a:gd name="connsiteX40" fmla="*/ 239906 w 940118"/>
                      <a:gd name="connsiteY40" fmla="*/ 264794 h 1580197"/>
                      <a:gd name="connsiteX41" fmla="*/ 240267 w 940118"/>
                      <a:gd name="connsiteY41" fmla="*/ 264453 h 1580197"/>
                      <a:gd name="connsiteX42" fmla="*/ 228600 w 940118"/>
                      <a:gd name="connsiteY42" fmla="*/ 258128 h 1580197"/>
                      <a:gd name="connsiteX43" fmla="*/ 242888 w 940118"/>
                      <a:gd name="connsiteY43" fmla="*/ 241935 h 1580197"/>
                      <a:gd name="connsiteX44" fmla="*/ 287315 w 940118"/>
                      <a:gd name="connsiteY44" fmla="*/ 198453 h 1580197"/>
                      <a:gd name="connsiteX45" fmla="*/ 286702 w 940118"/>
                      <a:gd name="connsiteY45" fmla="*/ 198120 h 1580197"/>
                      <a:gd name="connsiteX46" fmla="*/ 359092 w 940118"/>
                      <a:gd name="connsiteY46" fmla="*/ 140970 h 1580197"/>
                      <a:gd name="connsiteX47" fmla="*/ 378434 w 940118"/>
                      <a:gd name="connsiteY47" fmla="*/ 151488 h 1580197"/>
                      <a:gd name="connsiteX48" fmla="*/ 378837 w 940118"/>
                      <a:gd name="connsiteY48" fmla="*/ 151226 h 1580197"/>
                      <a:gd name="connsiteX49" fmla="*/ 360045 w 940118"/>
                      <a:gd name="connsiteY49" fmla="*/ 140970 h 1580197"/>
                      <a:gd name="connsiteX50" fmla="*/ 486263 w 940118"/>
                      <a:gd name="connsiteY50" fmla="*/ 68845 h 1580197"/>
                      <a:gd name="connsiteX51" fmla="*/ 485775 w 940118"/>
                      <a:gd name="connsiteY51" fmla="*/ 68580 h 1580197"/>
                      <a:gd name="connsiteX52" fmla="*/ 572452 w 940118"/>
                      <a:gd name="connsiteY52" fmla="*/ 32385 h 1580197"/>
                      <a:gd name="connsiteX53" fmla="*/ 595123 w 940118"/>
                      <a:gd name="connsiteY53" fmla="*/ 44713 h 1580197"/>
                      <a:gd name="connsiteX54" fmla="*/ 595672 w 940118"/>
                      <a:gd name="connsiteY54" fmla="*/ 44538 h 1580197"/>
                      <a:gd name="connsiteX55" fmla="*/ 573405 w 940118"/>
                      <a:gd name="connsiteY55" fmla="*/ 32385 h 1580197"/>
                      <a:gd name="connsiteX56" fmla="*/ 679133 w 940118"/>
                      <a:gd name="connsiteY56" fmla="*/ 0 h 1580197"/>
                      <a:gd name="connsiteX0" fmla="*/ 832937 w 940118"/>
                      <a:gd name="connsiteY0" fmla="*/ 174035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679133 w 940118"/>
                      <a:gd name="connsiteY3" fmla="*/ 0 h 1580197"/>
                      <a:gd name="connsiteX4" fmla="*/ 940118 w 940118"/>
                      <a:gd name="connsiteY4" fmla="*/ 140970 h 1580197"/>
                      <a:gd name="connsiteX5" fmla="*/ 747299 w 940118"/>
                      <a:gd name="connsiteY5" fmla="*/ 210278 h 1580197"/>
                      <a:gd name="connsiteX6" fmla="*/ 747713 w 940118"/>
                      <a:gd name="connsiteY6" fmla="*/ 210503 h 1580197"/>
                      <a:gd name="connsiteX7" fmla="*/ 620078 w 940118"/>
                      <a:gd name="connsiteY7" fmla="*/ 282893 h 1580197"/>
                      <a:gd name="connsiteX8" fmla="*/ 620077 w 940118"/>
                      <a:gd name="connsiteY8" fmla="*/ 282893 h 1580197"/>
                      <a:gd name="connsiteX9" fmla="*/ 548076 w 940118"/>
                      <a:gd name="connsiteY9" fmla="*/ 339736 h 1580197"/>
                      <a:gd name="connsiteX10" fmla="*/ 548640 w 940118"/>
                      <a:gd name="connsiteY10" fmla="*/ 340043 h 1580197"/>
                      <a:gd name="connsiteX11" fmla="*/ 503873 w 940118"/>
                      <a:gd name="connsiteY11" fmla="*/ 383858 h 1580197"/>
                      <a:gd name="connsiteX12" fmla="*/ 488633 w 940118"/>
                      <a:gd name="connsiteY12" fmla="*/ 399098 h 1580197"/>
                      <a:gd name="connsiteX13" fmla="*/ 488633 w 940118"/>
                      <a:gd name="connsiteY13" fmla="*/ 400050 h 1580197"/>
                      <a:gd name="connsiteX14" fmla="*/ 422910 w 940118"/>
                      <a:gd name="connsiteY14" fmla="*/ 482918 h 1580197"/>
                      <a:gd name="connsiteX15" fmla="*/ 422910 w 940118"/>
                      <a:gd name="connsiteY15" fmla="*/ 483870 h 1580197"/>
                      <a:gd name="connsiteX16" fmla="*/ 367665 w 940118"/>
                      <a:gd name="connsiteY16" fmla="*/ 572453 h 1580197"/>
                      <a:gd name="connsiteX17" fmla="*/ 368618 w 940118"/>
                      <a:gd name="connsiteY17" fmla="*/ 573405 h 1580197"/>
                      <a:gd name="connsiteX18" fmla="*/ 317183 w 940118"/>
                      <a:gd name="connsiteY18" fmla="*/ 684847 h 1580197"/>
                      <a:gd name="connsiteX19" fmla="*/ 305241 w 940118"/>
                      <a:gd name="connsiteY19" fmla="*/ 678329 h 1580197"/>
                      <a:gd name="connsiteX20" fmla="*/ 305235 w 940118"/>
                      <a:gd name="connsiteY20" fmla="*/ 678350 h 1580197"/>
                      <a:gd name="connsiteX21" fmla="*/ 317183 w 940118"/>
                      <a:gd name="connsiteY21" fmla="*/ 684847 h 1580197"/>
                      <a:gd name="connsiteX22" fmla="*/ 260985 w 940118"/>
                      <a:gd name="connsiteY22" fmla="*/ 1014413 h 1580197"/>
                      <a:gd name="connsiteX23" fmla="*/ 342900 w 940118"/>
                      <a:gd name="connsiteY23" fmla="*/ 1373505 h 1580197"/>
                      <a:gd name="connsiteX24" fmla="*/ 546735 w 940118"/>
                      <a:gd name="connsiteY24" fmla="*/ 1580197 h 1580197"/>
                      <a:gd name="connsiteX25" fmla="*/ 285750 w 940118"/>
                      <a:gd name="connsiteY25" fmla="*/ 1438275 h 1580197"/>
                      <a:gd name="connsiteX26" fmla="*/ 81915 w 940118"/>
                      <a:gd name="connsiteY26" fmla="*/ 1231583 h 1580197"/>
                      <a:gd name="connsiteX27" fmla="*/ 0 w 940118"/>
                      <a:gd name="connsiteY27" fmla="*/ 872490 h 1580197"/>
                      <a:gd name="connsiteX28" fmla="*/ 56197 w 940118"/>
                      <a:gd name="connsiteY28" fmla="*/ 542925 h 1580197"/>
                      <a:gd name="connsiteX29" fmla="*/ 62441 w 940118"/>
                      <a:gd name="connsiteY29" fmla="*/ 546321 h 1580197"/>
                      <a:gd name="connsiteX30" fmla="*/ 62617 w 940118"/>
                      <a:gd name="connsiteY30" fmla="*/ 545909 h 1580197"/>
                      <a:gd name="connsiteX31" fmla="*/ 57150 w 940118"/>
                      <a:gd name="connsiteY31" fmla="*/ 542925 h 1580197"/>
                      <a:gd name="connsiteX32" fmla="*/ 107444 w 940118"/>
                      <a:gd name="connsiteY32" fmla="*/ 431896 h 1580197"/>
                      <a:gd name="connsiteX33" fmla="*/ 106680 w 940118"/>
                      <a:gd name="connsiteY33" fmla="*/ 431483 h 1580197"/>
                      <a:gd name="connsiteX34" fmla="*/ 161925 w 940118"/>
                      <a:gd name="connsiteY34" fmla="*/ 341948 h 1580197"/>
                      <a:gd name="connsiteX35" fmla="*/ 171758 w 940118"/>
                      <a:gd name="connsiteY35" fmla="*/ 347295 h 1580197"/>
                      <a:gd name="connsiteX36" fmla="*/ 171778 w 940118"/>
                      <a:gd name="connsiteY36" fmla="*/ 347270 h 1580197"/>
                      <a:gd name="connsiteX37" fmla="*/ 161925 w 940118"/>
                      <a:gd name="connsiteY37" fmla="*/ 341948 h 1580197"/>
                      <a:gd name="connsiteX38" fmla="*/ 227648 w 940118"/>
                      <a:gd name="connsiteY38" fmla="*/ 258128 h 1580197"/>
                      <a:gd name="connsiteX39" fmla="*/ 239906 w 940118"/>
                      <a:gd name="connsiteY39" fmla="*/ 264794 h 1580197"/>
                      <a:gd name="connsiteX40" fmla="*/ 240267 w 940118"/>
                      <a:gd name="connsiteY40" fmla="*/ 264453 h 1580197"/>
                      <a:gd name="connsiteX41" fmla="*/ 228600 w 940118"/>
                      <a:gd name="connsiteY41" fmla="*/ 258128 h 1580197"/>
                      <a:gd name="connsiteX42" fmla="*/ 242888 w 940118"/>
                      <a:gd name="connsiteY42" fmla="*/ 241935 h 1580197"/>
                      <a:gd name="connsiteX43" fmla="*/ 287315 w 940118"/>
                      <a:gd name="connsiteY43" fmla="*/ 198453 h 1580197"/>
                      <a:gd name="connsiteX44" fmla="*/ 286702 w 940118"/>
                      <a:gd name="connsiteY44" fmla="*/ 198120 h 1580197"/>
                      <a:gd name="connsiteX45" fmla="*/ 359092 w 940118"/>
                      <a:gd name="connsiteY45" fmla="*/ 140970 h 1580197"/>
                      <a:gd name="connsiteX46" fmla="*/ 378434 w 940118"/>
                      <a:gd name="connsiteY46" fmla="*/ 151488 h 1580197"/>
                      <a:gd name="connsiteX47" fmla="*/ 378837 w 940118"/>
                      <a:gd name="connsiteY47" fmla="*/ 151226 h 1580197"/>
                      <a:gd name="connsiteX48" fmla="*/ 360045 w 940118"/>
                      <a:gd name="connsiteY48" fmla="*/ 140970 h 1580197"/>
                      <a:gd name="connsiteX49" fmla="*/ 486263 w 940118"/>
                      <a:gd name="connsiteY49" fmla="*/ 68845 h 1580197"/>
                      <a:gd name="connsiteX50" fmla="*/ 485775 w 940118"/>
                      <a:gd name="connsiteY50" fmla="*/ 68580 h 1580197"/>
                      <a:gd name="connsiteX51" fmla="*/ 572452 w 940118"/>
                      <a:gd name="connsiteY51" fmla="*/ 32385 h 1580197"/>
                      <a:gd name="connsiteX52" fmla="*/ 595123 w 940118"/>
                      <a:gd name="connsiteY52" fmla="*/ 44713 h 1580197"/>
                      <a:gd name="connsiteX53" fmla="*/ 595672 w 940118"/>
                      <a:gd name="connsiteY53" fmla="*/ 44538 h 1580197"/>
                      <a:gd name="connsiteX54" fmla="*/ 573405 w 940118"/>
                      <a:gd name="connsiteY54" fmla="*/ 32385 h 1580197"/>
                      <a:gd name="connsiteX55" fmla="*/ 679133 w 940118"/>
                      <a:gd name="connsiteY55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378837 w 940118"/>
                      <a:gd name="connsiteY44" fmla="*/ 151226 h 1580197"/>
                      <a:gd name="connsiteX45" fmla="*/ 360045 w 940118"/>
                      <a:gd name="connsiteY45" fmla="*/ 140970 h 1580197"/>
                      <a:gd name="connsiteX46" fmla="*/ 486263 w 940118"/>
                      <a:gd name="connsiteY46" fmla="*/ 68845 h 1580197"/>
                      <a:gd name="connsiteX47" fmla="*/ 485775 w 940118"/>
                      <a:gd name="connsiteY47" fmla="*/ 68580 h 1580197"/>
                      <a:gd name="connsiteX48" fmla="*/ 572452 w 940118"/>
                      <a:gd name="connsiteY48" fmla="*/ 32385 h 1580197"/>
                      <a:gd name="connsiteX49" fmla="*/ 595123 w 940118"/>
                      <a:gd name="connsiteY49" fmla="*/ 44713 h 1580197"/>
                      <a:gd name="connsiteX50" fmla="*/ 595672 w 940118"/>
                      <a:gd name="connsiteY50" fmla="*/ 44538 h 1580197"/>
                      <a:gd name="connsiteX51" fmla="*/ 573405 w 940118"/>
                      <a:gd name="connsiteY51" fmla="*/ 32385 h 1580197"/>
                      <a:gd name="connsiteX52" fmla="*/ 679133 w 940118"/>
                      <a:gd name="connsiteY52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378837 w 940118"/>
                      <a:gd name="connsiteY44" fmla="*/ 151226 h 1580197"/>
                      <a:gd name="connsiteX45" fmla="*/ 360045 w 940118"/>
                      <a:gd name="connsiteY45" fmla="*/ 140970 h 1580197"/>
                      <a:gd name="connsiteX46" fmla="*/ 486263 w 940118"/>
                      <a:gd name="connsiteY46" fmla="*/ 68845 h 1580197"/>
                      <a:gd name="connsiteX47" fmla="*/ 485775 w 940118"/>
                      <a:gd name="connsiteY47" fmla="*/ 68580 h 1580197"/>
                      <a:gd name="connsiteX48" fmla="*/ 572452 w 940118"/>
                      <a:gd name="connsiteY48" fmla="*/ 32385 h 1580197"/>
                      <a:gd name="connsiteX49" fmla="*/ 595123 w 940118"/>
                      <a:gd name="connsiteY49" fmla="*/ 44713 h 1580197"/>
                      <a:gd name="connsiteX50" fmla="*/ 573405 w 940118"/>
                      <a:gd name="connsiteY50" fmla="*/ 32385 h 1580197"/>
                      <a:gd name="connsiteX51" fmla="*/ 679133 w 940118"/>
                      <a:gd name="connsiteY51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378837 w 940118"/>
                      <a:gd name="connsiteY44" fmla="*/ 151226 h 1580197"/>
                      <a:gd name="connsiteX45" fmla="*/ 486263 w 940118"/>
                      <a:gd name="connsiteY45" fmla="*/ 68845 h 1580197"/>
                      <a:gd name="connsiteX46" fmla="*/ 485775 w 940118"/>
                      <a:gd name="connsiteY46" fmla="*/ 68580 h 1580197"/>
                      <a:gd name="connsiteX47" fmla="*/ 572452 w 940118"/>
                      <a:gd name="connsiteY47" fmla="*/ 32385 h 1580197"/>
                      <a:gd name="connsiteX48" fmla="*/ 595123 w 940118"/>
                      <a:gd name="connsiteY48" fmla="*/ 44713 h 1580197"/>
                      <a:gd name="connsiteX49" fmla="*/ 573405 w 940118"/>
                      <a:gd name="connsiteY49" fmla="*/ 32385 h 1580197"/>
                      <a:gd name="connsiteX50" fmla="*/ 679133 w 940118"/>
                      <a:gd name="connsiteY50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486263 w 940118"/>
                      <a:gd name="connsiteY44" fmla="*/ 68845 h 1580197"/>
                      <a:gd name="connsiteX45" fmla="*/ 485775 w 940118"/>
                      <a:gd name="connsiteY45" fmla="*/ 68580 h 1580197"/>
                      <a:gd name="connsiteX46" fmla="*/ 572452 w 940118"/>
                      <a:gd name="connsiteY46" fmla="*/ 32385 h 1580197"/>
                      <a:gd name="connsiteX47" fmla="*/ 595123 w 940118"/>
                      <a:gd name="connsiteY47" fmla="*/ 44713 h 1580197"/>
                      <a:gd name="connsiteX48" fmla="*/ 573405 w 940118"/>
                      <a:gd name="connsiteY48" fmla="*/ 32385 h 1580197"/>
                      <a:gd name="connsiteX49" fmla="*/ 679133 w 940118"/>
                      <a:gd name="connsiteY49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486263 w 940118"/>
                      <a:gd name="connsiteY43" fmla="*/ 68845 h 1580197"/>
                      <a:gd name="connsiteX44" fmla="*/ 485775 w 940118"/>
                      <a:gd name="connsiteY44" fmla="*/ 68580 h 1580197"/>
                      <a:gd name="connsiteX45" fmla="*/ 572452 w 940118"/>
                      <a:gd name="connsiteY45" fmla="*/ 32385 h 1580197"/>
                      <a:gd name="connsiteX46" fmla="*/ 595123 w 940118"/>
                      <a:gd name="connsiteY46" fmla="*/ 44713 h 1580197"/>
                      <a:gd name="connsiteX47" fmla="*/ 573405 w 940118"/>
                      <a:gd name="connsiteY47" fmla="*/ 32385 h 1580197"/>
                      <a:gd name="connsiteX48" fmla="*/ 679133 w 940118"/>
                      <a:gd name="connsiteY48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87315 w 940118"/>
                      <a:gd name="connsiteY39" fmla="*/ 198453 h 1580197"/>
                      <a:gd name="connsiteX40" fmla="*/ 286702 w 940118"/>
                      <a:gd name="connsiteY40" fmla="*/ 198120 h 1580197"/>
                      <a:gd name="connsiteX41" fmla="*/ 359092 w 940118"/>
                      <a:gd name="connsiteY41" fmla="*/ 140970 h 1580197"/>
                      <a:gd name="connsiteX42" fmla="*/ 486263 w 940118"/>
                      <a:gd name="connsiteY42" fmla="*/ 68845 h 1580197"/>
                      <a:gd name="connsiteX43" fmla="*/ 485775 w 940118"/>
                      <a:gd name="connsiteY43" fmla="*/ 68580 h 1580197"/>
                      <a:gd name="connsiteX44" fmla="*/ 572452 w 940118"/>
                      <a:gd name="connsiteY44" fmla="*/ 32385 h 1580197"/>
                      <a:gd name="connsiteX45" fmla="*/ 595123 w 940118"/>
                      <a:gd name="connsiteY45" fmla="*/ 44713 h 1580197"/>
                      <a:gd name="connsiteX46" fmla="*/ 573405 w 940118"/>
                      <a:gd name="connsiteY46" fmla="*/ 32385 h 1580197"/>
                      <a:gd name="connsiteX47" fmla="*/ 679133 w 940118"/>
                      <a:gd name="connsiteY47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28600 w 940118"/>
                      <a:gd name="connsiteY37" fmla="*/ 258128 h 1580197"/>
                      <a:gd name="connsiteX38" fmla="*/ 287315 w 940118"/>
                      <a:gd name="connsiteY38" fmla="*/ 198453 h 1580197"/>
                      <a:gd name="connsiteX39" fmla="*/ 286702 w 940118"/>
                      <a:gd name="connsiteY39" fmla="*/ 198120 h 1580197"/>
                      <a:gd name="connsiteX40" fmla="*/ 359092 w 940118"/>
                      <a:gd name="connsiteY40" fmla="*/ 140970 h 1580197"/>
                      <a:gd name="connsiteX41" fmla="*/ 486263 w 940118"/>
                      <a:gd name="connsiteY41" fmla="*/ 68845 h 1580197"/>
                      <a:gd name="connsiteX42" fmla="*/ 485775 w 940118"/>
                      <a:gd name="connsiteY42" fmla="*/ 68580 h 1580197"/>
                      <a:gd name="connsiteX43" fmla="*/ 572452 w 940118"/>
                      <a:gd name="connsiteY43" fmla="*/ 32385 h 1580197"/>
                      <a:gd name="connsiteX44" fmla="*/ 595123 w 940118"/>
                      <a:gd name="connsiteY44" fmla="*/ 44713 h 1580197"/>
                      <a:gd name="connsiteX45" fmla="*/ 573405 w 940118"/>
                      <a:gd name="connsiteY45" fmla="*/ 32385 h 1580197"/>
                      <a:gd name="connsiteX46" fmla="*/ 679133 w 940118"/>
                      <a:gd name="connsiteY46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87315 w 940118"/>
                      <a:gd name="connsiteY37" fmla="*/ 198453 h 1580197"/>
                      <a:gd name="connsiteX38" fmla="*/ 286702 w 940118"/>
                      <a:gd name="connsiteY38" fmla="*/ 198120 h 1580197"/>
                      <a:gd name="connsiteX39" fmla="*/ 359092 w 940118"/>
                      <a:gd name="connsiteY39" fmla="*/ 140970 h 1580197"/>
                      <a:gd name="connsiteX40" fmla="*/ 486263 w 940118"/>
                      <a:gd name="connsiteY40" fmla="*/ 68845 h 1580197"/>
                      <a:gd name="connsiteX41" fmla="*/ 485775 w 940118"/>
                      <a:gd name="connsiteY41" fmla="*/ 68580 h 1580197"/>
                      <a:gd name="connsiteX42" fmla="*/ 572452 w 940118"/>
                      <a:gd name="connsiteY42" fmla="*/ 32385 h 1580197"/>
                      <a:gd name="connsiteX43" fmla="*/ 595123 w 940118"/>
                      <a:gd name="connsiteY43" fmla="*/ 44713 h 1580197"/>
                      <a:gd name="connsiteX44" fmla="*/ 573405 w 940118"/>
                      <a:gd name="connsiteY44" fmla="*/ 32385 h 1580197"/>
                      <a:gd name="connsiteX45" fmla="*/ 679133 w 940118"/>
                      <a:gd name="connsiteY45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87315 w 940118"/>
                      <a:gd name="connsiteY36" fmla="*/ 198453 h 1580197"/>
                      <a:gd name="connsiteX37" fmla="*/ 286702 w 940118"/>
                      <a:gd name="connsiteY37" fmla="*/ 198120 h 1580197"/>
                      <a:gd name="connsiteX38" fmla="*/ 359092 w 940118"/>
                      <a:gd name="connsiteY38" fmla="*/ 140970 h 1580197"/>
                      <a:gd name="connsiteX39" fmla="*/ 486263 w 940118"/>
                      <a:gd name="connsiteY39" fmla="*/ 68845 h 1580197"/>
                      <a:gd name="connsiteX40" fmla="*/ 485775 w 940118"/>
                      <a:gd name="connsiteY40" fmla="*/ 68580 h 1580197"/>
                      <a:gd name="connsiteX41" fmla="*/ 572452 w 940118"/>
                      <a:gd name="connsiteY41" fmla="*/ 32385 h 1580197"/>
                      <a:gd name="connsiteX42" fmla="*/ 595123 w 940118"/>
                      <a:gd name="connsiteY42" fmla="*/ 44713 h 1580197"/>
                      <a:gd name="connsiteX43" fmla="*/ 573405 w 940118"/>
                      <a:gd name="connsiteY43" fmla="*/ 32385 h 1580197"/>
                      <a:gd name="connsiteX44" fmla="*/ 679133 w 940118"/>
                      <a:gd name="connsiteY44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61925 w 940118"/>
                      <a:gd name="connsiteY33" fmla="*/ 341948 h 1580197"/>
                      <a:gd name="connsiteX34" fmla="*/ 227648 w 940118"/>
                      <a:gd name="connsiteY34" fmla="*/ 258128 h 1580197"/>
                      <a:gd name="connsiteX35" fmla="*/ 287315 w 940118"/>
                      <a:gd name="connsiteY35" fmla="*/ 198453 h 1580197"/>
                      <a:gd name="connsiteX36" fmla="*/ 286702 w 940118"/>
                      <a:gd name="connsiteY36" fmla="*/ 198120 h 1580197"/>
                      <a:gd name="connsiteX37" fmla="*/ 359092 w 940118"/>
                      <a:gd name="connsiteY37" fmla="*/ 140970 h 1580197"/>
                      <a:gd name="connsiteX38" fmla="*/ 486263 w 940118"/>
                      <a:gd name="connsiteY38" fmla="*/ 68845 h 1580197"/>
                      <a:gd name="connsiteX39" fmla="*/ 485775 w 940118"/>
                      <a:gd name="connsiteY39" fmla="*/ 68580 h 1580197"/>
                      <a:gd name="connsiteX40" fmla="*/ 572452 w 940118"/>
                      <a:gd name="connsiteY40" fmla="*/ 32385 h 1580197"/>
                      <a:gd name="connsiteX41" fmla="*/ 595123 w 940118"/>
                      <a:gd name="connsiteY41" fmla="*/ 44713 h 1580197"/>
                      <a:gd name="connsiteX42" fmla="*/ 573405 w 940118"/>
                      <a:gd name="connsiteY42" fmla="*/ 32385 h 1580197"/>
                      <a:gd name="connsiteX43" fmla="*/ 679133 w 940118"/>
                      <a:gd name="connsiteY43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227648 w 940118"/>
                      <a:gd name="connsiteY33" fmla="*/ 258128 h 1580197"/>
                      <a:gd name="connsiteX34" fmla="*/ 287315 w 940118"/>
                      <a:gd name="connsiteY34" fmla="*/ 198453 h 1580197"/>
                      <a:gd name="connsiteX35" fmla="*/ 286702 w 940118"/>
                      <a:gd name="connsiteY35" fmla="*/ 198120 h 1580197"/>
                      <a:gd name="connsiteX36" fmla="*/ 359092 w 940118"/>
                      <a:gd name="connsiteY36" fmla="*/ 140970 h 1580197"/>
                      <a:gd name="connsiteX37" fmla="*/ 486263 w 940118"/>
                      <a:gd name="connsiteY37" fmla="*/ 68845 h 1580197"/>
                      <a:gd name="connsiteX38" fmla="*/ 485775 w 940118"/>
                      <a:gd name="connsiteY38" fmla="*/ 68580 h 1580197"/>
                      <a:gd name="connsiteX39" fmla="*/ 572452 w 940118"/>
                      <a:gd name="connsiteY39" fmla="*/ 32385 h 1580197"/>
                      <a:gd name="connsiteX40" fmla="*/ 595123 w 940118"/>
                      <a:gd name="connsiteY40" fmla="*/ 44713 h 1580197"/>
                      <a:gd name="connsiteX41" fmla="*/ 573405 w 940118"/>
                      <a:gd name="connsiteY41" fmla="*/ 32385 h 1580197"/>
                      <a:gd name="connsiteX42" fmla="*/ 679133 w 940118"/>
                      <a:gd name="connsiteY42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227648 w 940118"/>
                      <a:gd name="connsiteY32" fmla="*/ 258128 h 1580197"/>
                      <a:gd name="connsiteX33" fmla="*/ 287315 w 940118"/>
                      <a:gd name="connsiteY33" fmla="*/ 198453 h 1580197"/>
                      <a:gd name="connsiteX34" fmla="*/ 286702 w 940118"/>
                      <a:gd name="connsiteY34" fmla="*/ 198120 h 1580197"/>
                      <a:gd name="connsiteX35" fmla="*/ 359092 w 940118"/>
                      <a:gd name="connsiteY35" fmla="*/ 140970 h 1580197"/>
                      <a:gd name="connsiteX36" fmla="*/ 486263 w 940118"/>
                      <a:gd name="connsiteY36" fmla="*/ 68845 h 1580197"/>
                      <a:gd name="connsiteX37" fmla="*/ 485775 w 940118"/>
                      <a:gd name="connsiteY37" fmla="*/ 68580 h 1580197"/>
                      <a:gd name="connsiteX38" fmla="*/ 572452 w 940118"/>
                      <a:gd name="connsiteY38" fmla="*/ 32385 h 1580197"/>
                      <a:gd name="connsiteX39" fmla="*/ 595123 w 940118"/>
                      <a:gd name="connsiteY39" fmla="*/ 44713 h 1580197"/>
                      <a:gd name="connsiteX40" fmla="*/ 573405 w 940118"/>
                      <a:gd name="connsiteY40" fmla="*/ 32385 h 1580197"/>
                      <a:gd name="connsiteX41" fmla="*/ 679133 w 940118"/>
                      <a:gd name="connsiteY41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227648 w 940118"/>
                      <a:gd name="connsiteY31" fmla="*/ 258128 h 1580197"/>
                      <a:gd name="connsiteX32" fmla="*/ 287315 w 940118"/>
                      <a:gd name="connsiteY32" fmla="*/ 198453 h 1580197"/>
                      <a:gd name="connsiteX33" fmla="*/ 286702 w 940118"/>
                      <a:gd name="connsiteY33" fmla="*/ 198120 h 1580197"/>
                      <a:gd name="connsiteX34" fmla="*/ 359092 w 940118"/>
                      <a:gd name="connsiteY34" fmla="*/ 140970 h 1580197"/>
                      <a:gd name="connsiteX35" fmla="*/ 486263 w 940118"/>
                      <a:gd name="connsiteY35" fmla="*/ 68845 h 1580197"/>
                      <a:gd name="connsiteX36" fmla="*/ 485775 w 940118"/>
                      <a:gd name="connsiteY36" fmla="*/ 68580 h 1580197"/>
                      <a:gd name="connsiteX37" fmla="*/ 572452 w 940118"/>
                      <a:gd name="connsiteY37" fmla="*/ 32385 h 1580197"/>
                      <a:gd name="connsiteX38" fmla="*/ 595123 w 940118"/>
                      <a:gd name="connsiteY38" fmla="*/ 44713 h 1580197"/>
                      <a:gd name="connsiteX39" fmla="*/ 573405 w 940118"/>
                      <a:gd name="connsiteY39" fmla="*/ 32385 h 1580197"/>
                      <a:gd name="connsiteX40" fmla="*/ 679133 w 940118"/>
                      <a:gd name="connsiteY40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227648 w 940118"/>
                      <a:gd name="connsiteY31" fmla="*/ 258128 h 1580197"/>
                      <a:gd name="connsiteX32" fmla="*/ 287315 w 940118"/>
                      <a:gd name="connsiteY32" fmla="*/ 198453 h 1580197"/>
                      <a:gd name="connsiteX33" fmla="*/ 359092 w 940118"/>
                      <a:gd name="connsiteY33" fmla="*/ 140970 h 1580197"/>
                      <a:gd name="connsiteX34" fmla="*/ 486263 w 940118"/>
                      <a:gd name="connsiteY34" fmla="*/ 68845 h 1580197"/>
                      <a:gd name="connsiteX35" fmla="*/ 485775 w 940118"/>
                      <a:gd name="connsiteY35" fmla="*/ 68580 h 1580197"/>
                      <a:gd name="connsiteX36" fmla="*/ 572452 w 940118"/>
                      <a:gd name="connsiteY36" fmla="*/ 32385 h 1580197"/>
                      <a:gd name="connsiteX37" fmla="*/ 595123 w 940118"/>
                      <a:gd name="connsiteY37" fmla="*/ 44713 h 1580197"/>
                      <a:gd name="connsiteX38" fmla="*/ 573405 w 940118"/>
                      <a:gd name="connsiteY38" fmla="*/ 32385 h 1580197"/>
                      <a:gd name="connsiteX39" fmla="*/ 679133 w 940118"/>
                      <a:gd name="connsiteY39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227648 w 940118"/>
                      <a:gd name="connsiteY31" fmla="*/ 258128 h 1580197"/>
                      <a:gd name="connsiteX32" fmla="*/ 287315 w 940118"/>
                      <a:gd name="connsiteY32" fmla="*/ 198453 h 1580197"/>
                      <a:gd name="connsiteX33" fmla="*/ 359092 w 940118"/>
                      <a:gd name="connsiteY33" fmla="*/ 140970 h 1580197"/>
                      <a:gd name="connsiteX34" fmla="*/ 486263 w 940118"/>
                      <a:gd name="connsiteY34" fmla="*/ 68845 h 1580197"/>
                      <a:gd name="connsiteX35" fmla="*/ 485775 w 940118"/>
                      <a:gd name="connsiteY35" fmla="*/ 68580 h 1580197"/>
                      <a:gd name="connsiteX36" fmla="*/ 572452 w 940118"/>
                      <a:gd name="connsiteY36" fmla="*/ 32385 h 1580197"/>
                      <a:gd name="connsiteX37" fmla="*/ 573405 w 940118"/>
                      <a:gd name="connsiteY37" fmla="*/ 32385 h 1580197"/>
                      <a:gd name="connsiteX38" fmla="*/ 679133 w 940118"/>
                      <a:gd name="connsiteY38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488633 w 940118"/>
                      <a:gd name="connsiteY8" fmla="*/ 399098 h 1580197"/>
                      <a:gd name="connsiteX9" fmla="*/ 488633 w 940118"/>
                      <a:gd name="connsiteY9" fmla="*/ 400050 h 1580197"/>
                      <a:gd name="connsiteX10" fmla="*/ 422910 w 940118"/>
                      <a:gd name="connsiteY10" fmla="*/ 482918 h 1580197"/>
                      <a:gd name="connsiteX11" fmla="*/ 422910 w 940118"/>
                      <a:gd name="connsiteY11" fmla="*/ 483870 h 1580197"/>
                      <a:gd name="connsiteX12" fmla="*/ 367665 w 940118"/>
                      <a:gd name="connsiteY12" fmla="*/ 572453 h 1580197"/>
                      <a:gd name="connsiteX13" fmla="*/ 368618 w 940118"/>
                      <a:gd name="connsiteY13" fmla="*/ 573405 h 1580197"/>
                      <a:gd name="connsiteX14" fmla="*/ 317183 w 940118"/>
                      <a:gd name="connsiteY14" fmla="*/ 684847 h 1580197"/>
                      <a:gd name="connsiteX15" fmla="*/ 305241 w 940118"/>
                      <a:gd name="connsiteY15" fmla="*/ 678329 h 1580197"/>
                      <a:gd name="connsiteX16" fmla="*/ 305235 w 940118"/>
                      <a:gd name="connsiteY16" fmla="*/ 678350 h 1580197"/>
                      <a:gd name="connsiteX17" fmla="*/ 317183 w 940118"/>
                      <a:gd name="connsiteY17" fmla="*/ 684847 h 1580197"/>
                      <a:gd name="connsiteX18" fmla="*/ 260985 w 940118"/>
                      <a:gd name="connsiteY18" fmla="*/ 1014413 h 1580197"/>
                      <a:gd name="connsiteX19" fmla="*/ 342900 w 940118"/>
                      <a:gd name="connsiteY19" fmla="*/ 1373505 h 1580197"/>
                      <a:gd name="connsiteX20" fmla="*/ 546735 w 940118"/>
                      <a:gd name="connsiteY20" fmla="*/ 1580197 h 1580197"/>
                      <a:gd name="connsiteX21" fmla="*/ 285750 w 940118"/>
                      <a:gd name="connsiteY21" fmla="*/ 1438275 h 1580197"/>
                      <a:gd name="connsiteX22" fmla="*/ 81915 w 940118"/>
                      <a:gd name="connsiteY22" fmla="*/ 1231583 h 1580197"/>
                      <a:gd name="connsiteX23" fmla="*/ 0 w 940118"/>
                      <a:gd name="connsiteY23" fmla="*/ 872490 h 1580197"/>
                      <a:gd name="connsiteX24" fmla="*/ 56197 w 940118"/>
                      <a:gd name="connsiteY24" fmla="*/ 542925 h 1580197"/>
                      <a:gd name="connsiteX25" fmla="*/ 62441 w 940118"/>
                      <a:gd name="connsiteY25" fmla="*/ 546321 h 1580197"/>
                      <a:gd name="connsiteX26" fmla="*/ 62617 w 940118"/>
                      <a:gd name="connsiteY26" fmla="*/ 545909 h 1580197"/>
                      <a:gd name="connsiteX27" fmla="*/ 57150 w 940118"/>
                      <a:gd name="connsiteY27" fmla="*/ 542925 h 1580197"/>
                      <a:gd name="connsiteX28" fmla="*/ 107444 w 940118"/>
                      <a:gd name="connsiteY28" fmla="*/ 431896 h 1580197"/>
                      <a:gd name="connsiteX29" fmla="*/ 106680 w 940118"/>
                      <a:gd name="connsiteY29" fmla="*/ 431483 h 1580197"/>
                      <a:gd name="connsiteX30" fmla="*/ 227648 w 940118"/>
                      <a:gd name="connsiteY30" fmla="*/ 258128 h 1580197"/>
                      <a:gd name="connsiteX31" fmla="*/ 287315 w 940118"/>
                      <a:gd name="connsiteY31" fmla="*/ 198453 h 1580197"/>
                      <a:gd name="connsiteX32" fmla="*/ 359092 w 940118"/>
                      <a:gd name="connsiteY32" fmla="*/ 140970 h 1580197"/>
                      <a:gd name="connsiteX33" fmla="*/ 486263 w 940118"/>
                      <a:gd name="connsiteY33" fmla="*/ 68845 h 1580197"/>
                      <a:gd name="connsiteX34" fmla="*/ 485775 w 940118"/>
                      <a:gd name="connsiteY34" fmla="*/ 68580 h 1580197"/>
                      <a:gd name="connsiteX35" fmla="*/ 572452 w 940118"/>
                      <a:gd name="connsiteY35" fmla="*/ 32385 h 1580197"/>
                      <a:gd name="connsiteX36" fmla="*/ 573405 w 940118"/>
                      <a:gd name="connsiteY36" fmla="*/ 32385 h 1580197"/>
                      <a:gd name="connsiteX37" fmla="*/ 679133 w 940118"/>
                      <a:gd name="connsiteY37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488633 w 940118"/>
                      <a:gd name="connsiteY8" fmla="*/ 399098 h 1580197"/>
                      <a:gd name="connsiteX9" fmla="*/ 488633 w 940118"/>
                      <a:gd name="connsiteY9" fmla="*/ 400050 h 1580197"/>
                      <a:gd name="connsiteX10" fmla="*/ 422910 w 940118"/>
                      <a:gd name="connsiteY10" fmla="*/ 482918 h 1580197"/>
                      <a:gd name="connsiteX11" fmla="*/ 422910 w 940118"/>
                      <a:gd name="connsiteY11" fmla="*/ 483870 h 1580197"/>
                      <a:gd name="connsiteX12" fmla="*/ 367665 w 940118"/>
                      <a:gd name="connsiteY12" fmla="*/ 572453 h 1580197"/>
                      <a:gd name="connsiteX13" fmla="*/ 368618 w 940118"/>
                      <a:gd name="connsiteY13" fmla="*/ 573405 h 1580197"/>
                      <a:gd name="connsiteX14" fmla="*/ 317183 w 940118"/>
                      <a:gd name="connsiteY14" fmla="*/ 684847 h 1580197"/>
                      <a:gd name="connsiteX15" fmla="*/ 305241 w 940118"/>
                      <a:gd name="connsiteY15" fmla="*/ 678329 h 1580197"/>
                      <a:gd name="connsiteX16" fmla="*/ 317183 w 940118"/>
                      <a:gd name="connsiteY16" fmla="*/ 684847 h 1580197"/>
                      <a:gd name="connsiteX17" fmla="*/ 260985 w 940118"/>
                      <a:gd name="connsiteY17" fmla="*/ 1014413 h 1580197"/>
                      <a:gd name="connsiteX18" fmla="*/ 342900 w 940118"/>
                      <a:gd name="connsiteY18" fmla="*/ 1373505 h 1580197"/>
                      <a:gd name="connsiteX19" fmla="*/ 546735 w 940118"/>
                      <a:gd name="connsiteY19" fmla="*/ 1580197 h 1580197"/>
                      <a:gd name="connsiteX20" fmla="*/ 285750 w 940118"/>
                      <a:gd name="connsiteY20" fmla="*/ 1438275 h 1580197"/>
                      <a:gd name="connsiteX21" fmla="*/ 81915 w 940118"/>
                      <a:gd name="connsiteY21" fmla="*/ 1231583 h 1580197"/>
                      <a:gd name="connsiteX22" fmla="*/ 0 w 940118"/>
                      <a:gd name="connsiteY22" fmla="*/ 872490 h 1580197"/>
                      <a:gd name="connsiteX23" fmla="*/ 56197 w 940118"/>
                      <a:gd name="connsiteY23" fmla="*/ 542925 h 1580197"/>
                      <a:gd name="connsiteX24" fmla="*/ 62441 w 940118"/>
                      <a:gd name="connsiteY24" fmla="*/ 546321 h 1580197"/>
                      <a:gd name="connsiteX25" fmla="*/ 62617 w 940118"/>
                      <a:gd name="connsiteY25" fmla="*/ 545909 h 1580197"/>
                      <a:gd name="connsiteX26" fmla="*/ 57150 w 940118"/>
                      <a:gd name="connsiteY26" fmla="*/ 542925 h 1580197"/>
                      <a:gd name="connsiteX27" fmla="*/ 107444 w 940118"/>
                      <a:gd name="connsiteY27" fmla="*/ 431896 h 1580197"/>
                      <a:gd name="connsiteX28" fmla="*/ 106680 w 940118"/>
                      <a:gd name="connsiteY28" fmla="*/ 431483 h 1580197"/>
                      <a:gd name="connsiteX29" fmla="*/ 227648 w 940118"/>
                      <a:gd name="connsiteY29" fmla="*/ 258128 h 1580197"/>
                      <a:gd name="connsiteX30" fmla="*/ 287315 w 940118"/>
                      <a:gd name="connsiteY30" fmla="*/ 198453 h 1580197"/>
                      <a:gd name="connsiteX31" fmla="*/ 359092 w 940118"/>
                      <a:gd name="connsiteY31" fmla="*/ 140970 h 1580197"/>
                      <a:gd name="connsiteX32" fmla="*/ 486263 w 940118"/>
                      <a:gd name="connsiteY32" fmla="*/ 68845 h 1580197"/>
                      <a:gd name="connsiteX33" fmla="*/ 485775 w 940118"/>
                      <a:gd name="connsiteY33" fmla="*/ 68580 h 1580197"/>
                      <a:gd name="connsiteX34" fmla="*/ 572452 w 940118"/>
                      <a:gd name="connsiteY34" fmla="*/ 32385 h 1580197"/>
                      <a:gd name="connsiteX35" fmla="*/ 573405 w 940118"/>
                      <a:gd name="connsiteY35" fmla="*/ 32385 h 1580197"/>
                      <a:gd name="connsiteX36" fmla="*/ 679133 w 940118"/>
                      <a:gd name="connsiteY36" fmla="*/ 0 h 1580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40118" h="1580197">
                        <a:moveTo>
                          <a:pt x="679133" y="0"/>
                        </a:moveTo>
                        <a:lnTo>
                          <a:pt x="940118" y="140970"/>
                        </a:lnTo>
                        <a:lnTo>
                          <a:pt x="747299" y="210278"/>
                        </a:lnTo>
                        <a:lnTo>
                          <a:pt x="747713" y="210503"/>
                        </a:lnTo>
                        <a:cubicBezTo>
                          <a:pt x="701040" y="232410"/>
                          <a:pt x="658178" y="256223"/>
                          <a:pt x="620078" y="282893"/>
                        </a:cubicBezTo>
                        <a:lnTo>
                          <a:pt x="620077" y="282893"/>
                        </a:lnTo>
                        <a:lnTo>
                          <a:pt x="548076" y="339736"/>
                        </a:lnTo>
                        <a:lnTo>
                          <a:pt x="548640" y="340043"/>
                        </a:lnTo>
                        <a:cubicBezTo>
                          <a:pt x="538733" y="349937"/>
                          <a:pt x="498634" y="389097"/>
                          <a:pt x="488633" y="399098"/>
                        </a:cubicBezTo>
                        <a:lnTo>
                          <a:pt x="488633" y="400050"/>
                        </a:lnTo>
                        <a:cubicBezTo>
                          <a:pt x="464820" y="426720"/>
                          <a:pt x="442913" y="454343"/>
                          <a:pt x="422910" y="482918"/>
                        </a:cubicBezTo>
                        <a:lnTo>
                          <a:pt x="422910" y="483870"/>
                        </a:lnTo>
                        <a:cubicBezTo>
                          <a:pt x="402908" y="512445"/>
                          <a:pt x="383858" y="541973"/>
                          <a:pt x="367665" y="572453"/>
                        </a:cubicBezTo>
                        <a:lnTo>
                          <a:pt x="368618" y="573405"/>
                        </a:lnTo>
                        <a:cubicBezTo>
                          <a:pt x="347663" y="608647"/>
                          <a:pt x="331470" y="645795"/>
                          <a:pt x="317183" y="684847"/>
                        </a:cubicBezTo>
                        <a:lnTo>
                          <a:pt x="305241" y="678329"/>
                        </a:lnTo>
                        <a:lnTo>
                          <a:pt x="317183" y="684847"/>
                        </a:lnTo>
                        <a:cubicBezTo>
                          <a:pt x="280035" y="786765"/>
                          <a:pt x="260985" y="896303"/>
                          <a:pt x="260985" y="1014413"/>
                        </a:cubicBezTo>
                        <a:cubicBezTo>
                          <a:pt x="260985" y="1152525"/>
                          <a:pt x="287655" y="1272540"/>
                          <a:pt x="342900" y="1373505"/>
                        </a:cubicBezTo>
                        <a:cubicBezTo>
                          <a:pt x="391478" y="1463993"/>
                          <a:pt x="460058" y="1532572"/>
                          <a:pt x="546735" y="1580197"/>
                        </a:cubicBezTo>
                        <a:lnTo>
                          <a:pt x="285750" y="1438275"/>
                        </a:lnTo>
                        <a:cubicBezTo>
                          <a:pt x="199073" y="1390650"/>
                          <a:pt x="130493" y="1322070"/>
                          <a:pt x="81915" y="1231583"/>
                        </a:cubicBezTo>
                        <a:cubicBezTo>
                          <a:pt x="27622" y="1130618"/>
                          <a:pt x="0" y="1010603"/>
                          <a:pt x="0" y="872490"/>
                        </a:cubicBezTo>
                        <a:cubicBezTo>
                          <a:pt x="0" y="754380"/>
                          <a:pt x="19050" y="644842"/>
                          <a:pt x="56197" y="542925"/>
                        </a:cubicBezTo>
                        <a:lnTo>
                          <a:pt x="62441" y="546321"/>
                        </a:lnTo>
                        <a:cubicBezTo>
                          <a:pt x="62500" y="546184"/>
                          <a:pt x="62558" y="546046"/>
                          <a:pt x="62617" y="545909"/>
                        </a:cubicBezTo>
                        <a:lnTo>
                          <a:pt x="57150" y="542925"/>
                        </a:lnTo>
                        <a:lnTo>
                          <a:pt x="107444" y="431896"/>
                        </a:lnTo>
                        <a:lnTo>
                          <a:pt x="106680" y="431483"/>
                        </a:lnTo>
                        <a:cubicBezTo>
                          <a:pt x="126714" y="402522"/>
                          <a:pt x="197542" y="296966"/>
                          <a:pt x="227648" y="258128"/>
                        </a:cubicBezTo>
                        <a:lnTo>
                          <a:pt x="287315" y="198453"/>
                        </a:lnTo>
                        <a:lnTo>
                          <a:pt x="359092" y="140970"/>
                        </a:lnTo>
                        <a:lnTo>
                          <a:pt x="486263" y="68845"/>
                        </a:lnTo>
                        <a:lnTo>
                          <a:pt x="485775" y="68580"/>
                        </a:lnTo>
                        <a:cubicBezTo>
                          <a:pt x="513398" y="55245"/>
                          <a:pt x="541973" y="43815"/>
                          <a:pt x="572452" y="32385"/>
                        </a:cubicBezTo>
                        <a:lnTo>
                          <a:pt x="573405" y="32385"/>
                        </a:lnTo>
                        <a:lnTo>
                          <a:pt x="679133" y="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63" name="Freeform: Shape 526">
                    <a:extLst/>
                  </p:cNvPr>
                  <p:cNvSpPr/>
                  <p:nvPr/>
                </p:nvSpPr>
                <p:spPr>
                  <a:xfrm>
                    <a:off x="2714531" y="1811829"/>
                    <a:ext cx="257174" cy="304801"/>
                  </a:xfrm>
                  <a:custGeom>
                    <a:avLst/>
                    <a:gdLst>
                      <a:gd name="connsiteX0" fmla="*/ 260985 w 257175"/>
                      <a:gd name="connsiteY0" fmla="*/ 311468 h 304800"/>
                      <a:gd name="connsiteX1" fmla="*/ 0 w 257175"/>
                      <a:gd name="connsiteY1" fmla="*/ 170497 h 304800"/>
                      <a:gd name="connsiteX2" fmla="*/ 952 w 257175"/>
                      <a:gd name="connsiteY2" fmla="*/ 0 h 304800"/>
                      <a:gd name="connsiteX3" fmla="*/ 260985 w 257175"/>
                      <a:gd name="connsiteY3" fmla="*/ 140970 h 304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304800">
                        <a:moveTo>
                          <a:pt x="260985" y="311468"/>
                        </a:moveTo>
                        <a:lnTo>
                          <a:pt x="0" y="170497"/>
                        </a:lnTo>
                        <a:lnTo>
                          <a:pt x="952" y="0"/>
                        </a:lnTo>
                        <a:lnTo>
                          <a:pt x="260985" y="14097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</p:grpSp>
          </p:grpSp>
        </p:grpSp>
      </p:grpSp>
      <p:grpSp>
        <p:nvGrpSpPr>
          <p:cNvPr id="12299" name="Group 130"/>
          <p:cNvGrpSpPr>
            <a:grpSpLocks/>
          </p:cNvGrpSpPr>
          <p:nvPr/>
        </p:nvGrpSpPr>
        <p:grpSpPr bwMode="auto">
          <a:xfrm>
            <a:off x="3673475" y="2482850"/>
            <a:ext cx="1608138" cy="2740025"/>
            <a:chOff x="11521621" y="1903133"/>
            <a:chExt cx="2494544" cy="4251720"/>
          </a:xfrm>
        </p:grpSpPr>
        <p:sp>
          <p:nvSpPr>
            <p:cNvPr id="90" name="Freeform: Shape 438">
              <a:extLst/>
            </p:cNvPr>
            <p:cNvSpPr/>
            <p:nvPr/>
          </p:nvSpPr>
          <p:spPr>
            <a:xfrm rot="20249457" flipH="1">
              <a:off x="12314556" y="1903133"/>
              <a:ext cx="876661" cy="1729263"/>
            </a:xfrm>
            <a:custGeom>
              <a:avLst/>
              <a:gdLst>
                <a:gd name="connsiteX0" fmla="*/ 417713 w 666025"/>
                <a:gd name="connsiteY0" fmla="*/ 1803 h 1312853"/>
                <a:gd name="connsiteX1" fmla="*/ 648776 w 666025"/>
                <a:gd name="connsiteY1" fmla="*/ 158461 h 1312853"/>
                <a:gd name="connsiteX2" fmla="*/ 666025 w 666025"/>
                <a:gd name="connsiteY2" fmla="*/ 133883 h 1312853"/>
                <a:gd name="connsiteX3" fmla="*/ 666025 w 666025"/>
                <a:gd name="connsiteY3" fmla="*/ 1307251 h 1312853"/>
                <a:gd name="connsiteX4" fmla="*/ 657567 w 666025"/>
                <a:gd name="connsiteY4" fmla="*/ 1312853 h 1312853"/>
                <a:gd name="connsiteX5" fmla="*/ 417713 w 666025"/>
                <a:gd name="connsiteY5" fmla="*/ 1803 h 1312853"/>
                <a:gd name="connsiteX0" fmla="*/ 417713 w 666025"/>
                <a:gd name="connsiteY0" fmla="*/ 1803 h 1312853"/>
                <a:gd name="connsiteX1" fmla="*/ 648776 w 666025"/>
                <a:gd name="connsiteY1" fmla="*/ 158461 h 1312853"/>
                <a:gd name="connsiteX2" fmla="*/ 666025 w 666025"/>
                <a:gd name="connsiteY2" fmla="*/ 133883 h 1312853"/>
                <a:gd name="connsiteX3" fmla="*/ 666025 w 666025"/>
                <a:gd name="connsiteY3" fmla="*/ 1307251 h 1312853"/>
                <a:gd name="connsiteX4" fmla="*/ 657567 w 666025"/>
                <a:gd name="connsiteY4" fmla="*/ 1312853 h 1312853"/>
                <a:gd name="connsiteX5" fmla="*/ 417713 w 666025"/>
                <a:gd name="connsiteY5" fmla="*/ 1803 h 1312853"/>
                <a:gd name="connsiteX0" fmla="*/ 417713 w 666025"/>
                <a:gd name="connsiteY0" fmla="*/ 1803 h 1312853"/>
                <a:gd name="connsiteX1" fmla="*/ 648776 w 666025"/>
                <a:gd name="connsiteY1" fmla="*/ 158461 h 1312853"/>
                <a:gd name="connsiteX2" fmla="*/ 666025 w 666025"/>
                <a:gd name="connsiteY2" fmla="*/ 1307251 h 1312853"/>
                <a:gd name="connsiteX3" fmla="*/ 657567 w 666025"/>
                <a:gd name="connsiteY3" fmla="*/ 1312853 h 1312853"/>
                <a:gd name="connsiteX4" fmla="*/ 417713 w 666025"/>
                <a:gd name="connsiteY4" fmla="*/ 1803 h 1312853"/>
                <a:gd name="connsiteX0" fmla="*/ 417713 w 666361"/>
                <a:gd name="connsiteY0" fmla="*/ 1803 h 1312853"/>
                <a:gd name="connsiteX1" fmla="*/ 666361 w 666361"/>
                <a:gd name="connsiteY1" fmla="*/ 167253 h 1312853"/>
                <a:gd name="connsiteX2" fmla="*/ 666025 w 666361"/>
                <a:gd name="connsiteY2" fmla="*/ 1307251 h 1312853"/>
                <a:gd name="connsiteX3" fmla="*/ 657567 w 666361"/>
                <a:gd name="connsiteY3" fmla="*/ 1312853 h 1312853"/>
                <a:gd name="connsiteX4" fmla="*/ 417713 w 666361"/>
                <a:gd name="connsiteY4" fmla="*/ 1803 h 131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361" h="1312853">
                  <a:moveTo>
                    <a:pt x="417713" y="1803"/>
                  </a:moveTo>
                  <a:cubicBezTo>
                    <a:pt x="504336" y="11478"/>
                    <a:pt x="605290" y="69294"/>
                    <a:pt x="666361" y="167253"/>
                  </a:cubicBezTo>
                  <a:lnTo>
                    <a:pt x="666025" y="1307251"/>
                  </a:lnTo>
                  <a:lnTo>
                    <a:pt x="657567" y="1312853"/>
                  </a:lnTo>
                  <a:cubicBezTo>
                    <a:pt x="-394158" y="656864"/>
                    <a:pt x="42344" y="-40119"/>
                    <a:pt x="417713" y="1803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01" dirty="0">
                <a:latin typeface="+mn-lt"/>
                <a:cs typeface="+mn-cs"/>
              </a:endParaRPr>
            </a:p>
          </p:txBody>
        </p:sp>
        <p:grpSp>
          <p:nvGrpSpPr>
            <p:cNvPr id="12347" name="Group 129"/>
            <p:cNvGrpSpPr>
              <a:grpSpLocks/>
            </p:cNvGrpSpPr>
            <p:nvPr/>
          </p:nvGrpSpPr>
          <p:grpSpPr bwMode="auto">
            <a:xfrm>
              <a:off x="11521621" y="1969094"/>
              <a:ext cx="2494544" cy="4185759"/>
              <a:chOff x="11521621" y="1969094"/>
              <a:chExt cx="2494544" cy="4185759"/>
            </a:xfrm>
          </p:grpSpPr>
          <p:grpSp>
            <p:nvGrpSpPr>
              <p:cNvPr id="12348" name="Group 128"/>
              <p:cNvGrpSpPr>
                <a:grpSpLocks/>
              </p:cNvGrpSpPr>
              <p:nvPr/>
            </p:nvGrpSpPr>
            <p:grpSpPr bwMode="auto">
              <a:xfrm>
                <a:off x="11521621" y="1969094"/>
                <a:ext cx="2494544" cy="2682188"/>
                <a:chOff x="11521621" y="1969094"/>
                <a:chExt cx="2494544" cy="2682188"/>
              </a:xfrm>
            </p:grpSpPr>
            <p:cxnSp>
              <p:nvCxnSpPr>
                <p:cNvPr id="112" name="Straight Connector 404">
                  <a:extLst/>
                </p:cNvPr>
                <p:cNvCxnSpPr>
                  <a:cxnSpLocks/>
                </p:cNvCxnSpPr>
                <p:nvPr/>
              </p:nvCxnSpPr>
              <p:spPr>
                <a:xfrm flipH="1" flipV="1">
                  <a:off x="12654385" y="3563422"/>
                  <a:ext cx="233941" cy="1088795"/>
                </a:xfrm>
                <a:prstGeom prst="line">
                  <a:avLst/>
                </a:prstGeom>
                <a:ln w="19050"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63500" algn="ctr" rotWithShape="0">
                    <a:prstClr val="black">
                      <a:alpha val="25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405">
                  <a:extLst/>
                </p:cNvPr>
                <p:cNvCxnSpPr>
                  <a:cxnSpLocks/>
                </p:cNvCxnSpPr>
                <p:nvPr/>
              </p:nvCxnSpPr>
              <p:spPr>
                <a:xfrm flipV="1">
                  <a:off x="12905563" y="3563422"/>
                  <a:ext cx="187152" cy="1076480"/>
                </a:xfrm>
                <a:prstGeom prst="line">
                  <a:avLst/>
                </a:prstGeom>
                <a:ln w="19050"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63500" algn="ctr" rotWithShape="0">
                    <a:prstClr val="black">
                      <a:alpha val="25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406">
                  <a:extLst/>
                </p:cNvPr>
                <p:cNvCxnSpPr>
                  <a:cxnSpLocks/>
                </p:cNvCxnSpPr>
                <p:nvPr/>
              </p:nvCxnSpPr>
              <p:spPr>
                <a:xfrm flipV="1">
                  <a:off x="12900638" y="3459962"/>
                  <a:ext cx="0" cy="1179940"/>
                </a:xfrm>
                <a:prstGeom prst="line">
                  <a:avLst/>
                </a:prstGeom>
                <a:ln w="19050"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63500" algn="ctr" rotWithShape="0">
                    <a:prstClr val="black">
                      <a:alpha val="25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5" name="Freeform: Shape 437">
                  <a:extLst/>
                </p:cNvPr>
                <p:cNvSpPr/>
                <p:nvPr/>
              </p:nvSpPr>
              <p:spPr>
                <a:xfrm rot="20249457">
                  <a:off x="11521621" y="2230757"/>
                  <a:ext cx="879124" cy="1731726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16" name="Freeform: Shape 439">
                  <a:extLst/>
                </p:cNvPr>
                <p:cNvSpPr/>
                <p:nvPr/>
              </p:nvSpPr>
              <p:spPr>
                <a:xfrm rot="20249457" flipH="1">
                  <a:off x="12331794" y="1969643"/>
                  <a:ext cx="524518" cy="1729263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17" name="Freeform: Shape 440">
                  <a:extLst/>
                </p:cNvPr>
                <p:cNvSpPr/>
                <p:nvPr/>
              </p:nvSpPr>
              <p:spPr>
                <a:xfrm rot="20249457">
                  <a:off x="11856525" y="2166710"/>
                  <a:ext cx="526981" cy="1729263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3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18" name="Freeform: Shape 433">
                  <a:extLst/>
                </p:cNvPr>
                <p:cNvSpPr/>
                <p:nvPr/>
              </p:nvSpPr>
              <p:spPr>
                <a:xfrm rot="1067215">
                  <a:off x="12580509" y="2147004"/>
                  <a:ext cx="743684" cy="1465685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19" name="Freeform: Shape 434">
                  <a:extLst/>
                </p:cNvPr>
                <p:cNvSpPr/>
                <p:nvPr/>
              </p:nvSpPr>
              <p:spPr>
                <a:xfrm rot="1067215" flipH="1">
                  <a:off x="13272481" y="2368704"/>
                  <a:ext cx="743684" cy="1465685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20" name="Freeform: Shape 435">
                  <a:extLst/>
                </p:cNvPr>
                <p:cNvSpPr/>
                <p:nvPr/>
              </p:nvSpPr>
              <p:spPr>
                <a:xfrm rot="1067215" flipH="1">
                  <a:off x="13282331" y="2324364"/>
                  <a:ext cx="445717" cy="1465685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21" name="Freeform: Shape 436">
                  <a:extLst/>
                </p:cNvPr>
                <p:cNvSpPr/>
                <p:nvPr/>
              </p:nvSpPr>
              <p:spPr>
                <a:xfrm rot="1067215">
                  <a:off x="12868626" y="2191344"/>
                  <a:ext cx="445717" cy="1465685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3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22" name="Freeform: Shape 429">
                  <a:extLst/>
                </p:cNvPr>
                <p:cNvSpPr/>
                <p:nvPr/>
              </p:nvSpPr>
              <p:spPr>
                <a:xfrm>
                  <a:off x="12317019" y="2615038"/>
                  <a:ext cx="598394" cy="1179938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23" name="Freeform: Shape 430">
                  <a:extLst/>
                </p:cNvPr>
                <p:cNvSpPr/>
                <p:nvPr/>
              </p:nvSpPr>
              <p:spPr>
                <a:xfrm flipH="1">
                  <a:off x="12900638" y="2615038"/>
                  <a:ext cx="600857" cy="1179938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24" name="Freeform: Shape 431">
                  <a:extLst/>
                </p:cNvPr>
                <p:cNvSpPr/>
                <p:nvPr/>
              </p:nvSpPr>
              <p:spPr>
                <a:xfrm flipH="1">
                  <a:off x="12903101" y="2615038"/>
                  <a:ext cx="359529" cy="1179938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25" name="Freeform: Shape 432">
                  <a:extLst/>
                </p:cNvPr>
                <p:cNvSpPr/>
                <p:nvPr/>
              </p:nvSpPr>
              <p:spPr>
                <a:xfrm>
                  <a:off x="12553422" y="2615038"/>
                  <a:ext cx="359529" cy="1179938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3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2349" name="Group 127"/>
              <p:cNvGrpSpPr>
                <a:grpSpLocks/>
              </p:cNvGrpSpPr>
              <p:nvPr/>
            </p:nvGrpSpPr>
            <p:grpSpPr bwMode="auto">
              <a:xfrm>
                <a:off x="12470968" y="4604322"/>
                <a:ext cx="839142" cy="1550531"/>
                <a:chOff x="12470968" y="4604322"/>
                <a:chExt cx="839142" cy="1550531"/>
              </a:xfrm>
            </p:grpSpPr>
            <p:grpSp>
              <p:nvGrpSpPr>
                <p:cNvPr id="9219" name="Group 411">
                  <a:extLst/>
                </p:cNvPr>
                <p:cNvGrpSpPr/>
                <p:nvPr/>
              </p:nvGrpSpPr>
              <p:grpSpPr>
                <a:xfrm>
                  <a:off x="12710801" y="4604322"/>
                  <a:ext cx="471270" cy="1549314"/>
                  <a:chOff x="2541356" y="1774680"/>
                  <a:chExt cx="1106202" cy="3636668"/>
                </a:xfrm>
                <a:solidFill>
                  <a:schemeClr val="bg1">
                    <a:lumMod val="75000"/>
                  </a:schemeClr>
                </a:solidFill>
              </p:grpSpPr>
              <p:sp>
                <p:nvSpPr>
                  <p:cNvPr id="101" name="Freeform: Shape 418">
                    <a:extLst/>
                  </p:cNvPr>
                  <p:cNvSpPr/>
                  <p:nvPr/>
                </p:nvSpPr>
                <p:spPr>
                  <a:xfrm>
                    <a:off x="2571096" y="4597937"/>
                    <a:ext cx="402336" cy="182880"/>
                  </a:xfrm>
                  <a:custGeom>
                    <a:avLst/>
                    <a:gdLst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84810 w 3480752"/>
                      <a:gd name="connsiteY3" fmla="*/ 326909 h 1560620"/>
                      <a:gd name="connsiteX4" fmla="*/ 786764 w 3480752"/>
                      <a:gd name="connsiteY4" fmla="*/ 323526 h 1560620"/>
                      <a:gd name="connsiteX5" fmla="*/ 702687 w 3480752"/>
                      <a:gd name="connsiteY5" fmla="*/ 277806 h 1560620"/>
                      <a:gd name="connsiteX6" fmla="*/ 833420 w 3480752"/>
                      <a:gd name="connsiteY6" fmla="*/ 310489 h 1560620"/>
                      <a:gd name="connsiteX7" fmla="*/ 1241959 w 3480752"/>
                      <a:gd name="connsiteY7" fmla="*/ 343172 h 1560620"/>
                      <a:gd name="connsiteX8" fmla="*/ 3480752 w 3480752"/>
                      <a:gd name="connsiteY8" fmla="*/ 1560620 h 1560620"/>
                      <a:gd name="connsiteX9" fmla="*/ 3064038 w 3480752"/>
                      <a:gd name="connsiteY9" fmla="*/ 1527929 h 1560620"/>
                      <a:gd name="connsiteX10" fmla="*/ 3057133 w 3480752"/>
                      <a:gd name="connsiteY10" fmla="*/ 1524163 h 1560620"/>
                      <a:gd name="connsiteX11" fmla="*/ 2941481 w 3480752"/>
                      <a:gd name="connsiteY11" fmla="*/ 1495246 h 1560620"/>
                      <a:gd name="connsiteX12" fmla="*/ 2881754 w 3480752"/>
                      <a:gd name="connsiteY12" fmla="*/ 1462767 h 1560620"/>
                      <a:gd name="connsiteX13" fmla="*/ 2879802 w 3480752"/>
                      <a:gd name="connsiteY13" fmla="*/ 1466146 h 1560620"/>
                      <a:gd name="connsiteX14" fmla="*/ 2933314 w 3480752"/>
                      <a:gd name="connsiteY14" fmla="*/ 1495246 h 1560620"/>
                      <a:gd name="connsiteX15" fmla="*/ 2353185 w 3480752"/>
                      <a:gd name="connsiteY15" fmla="*/ 1274639 h 1560620"/>
                      <a:gd name="connsiteX16" fmla="*/ 2238794 w 3480752"/>
                      <a:gd name="connsiteY16" fmla="*/ 1217440 h 1560620"/>
                      <a:gd name="connsiteX17" fmla="*/ 0 w 3480752"/>
                      <a:gd name="connsiteY17" fmla="*/ 0 h 1560620"/>
                      <a:gd name="connsiteX18" fmla="*/ 62916 w 3480752"/>
                      <a:gd name="connsiteY18" fmla="*/ 34213 h 1560620"/>
                      <a:gd name="connsiteX19" fmla="*/ 57199 w 3480752"/>
                      <a:gd name="connsiteY19" fmla="*/ 31661 h 1560620"/>
                      <a:gd name="connsiteX20" fmla="*/ 0 w 3480752"/>
                      <a:gd name="connsiteY20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84810 w 3480752"/>
                      <a:gd name="connsiteY3" fmla="*/ 326909 h 1560620"/>
                      <a:gd name="connsiteX4" fmla="*/ 702687 w 3480752"/>
                      <a:gd name="connsiteY4" fmla="*/ 277806 h 1560620"/>
                      <a:gd name="connsiteX5" fmla="*/ 833420 w 3480752"/>
                      <a:gd name="connsiteY5" fmla="*/ 310489 h 1560620"/>
                      <a:gd name="connsiteX6" fmla="*/ 1241959 w 3480752"/>
                      <a:gd name="connsiteY6" fmla="*/ 343172 h 1560620"/>
                      <a:gd name="connsiteX7" fmla="*/ 3480752 w 3480752"/>
                      <a:gd name="connsiteY7" fmla="*/ 1560620 h 1560620"/>
                      <a:gd name="connsiteX8" fmla="*/ 3064038 w 3480752"/>
                      <a:gd name="connsiteY8" fmla="*/ 1527929 h 1560620"/>
                      <a:gd name="connsiteX9" fmla="*/ 3057133 w 3480752"/>
                      <a:gd name="connsiteY9" fmla="*/ 1524163 h 1560620"/>
                      <a:gd name="connsiteX10" fmla="*/ 2941481 w 3480752"/>
                      <a:gd name="connsiteY10" fmla="*/ 1495246 h 1560620"/>
                      <a:gd name="connsiteX11" fmla="*/ 2881754 w 3480752"/>
                      <a:gd name="connsiteY11" fmla="*/ 1462767 h 1560620"/>
                      <a:gd name="connsiteX12" fmla="*/ 2879802 w 3480752"/>
                      <a:gd name="connsiteY12" fmla="*/ 1466146 h 1560620"/>
                      <a:gd name="connsiteX13" fmla="*/ 2933314 w 3480752"/>
                      <a:gd name="connsiteY13" fmla="*/ 1495246 h 1560620"/>
                      <a:gd name="connsiteX14" fmla="*/ 2353185 w 3480752"/>
                      <a:gd name="connsiteY14" fmla="*/ 1274639 h 1560620"/>
                      <a:gd name="connsiteX15" fmla="*/ 2238794 w 3480752"/>
                      <a:gd name="connsiteY15" fmla="*/ 1217440 h 1560620"/>
                      <a:gd name="connsiteX16" fmla="*/ 62916 w 3480752"/>
                      <a:gd name="connsiteY16" fmla="*/ 34213 h 1560620"/>
                      <a:gd name="connsiteX17" fmla="*/ 0 w 3480752"/>
                      <a:gd name="connsiteY17" fmla="*/ 0 h 1560620"/>
                      <a:gd name="connsiteX18" fmla="*/ 62916 w 3480752"/>
                      <a:gd name="connsiteY18" fmla="*/ 34213 h 1560620"/>
                      <a:gd name="connsiteX19" fmla="*/ 57199 w 3480752"/>
                      <a:gd name="connsiteY19" fmla="*/ 31661 h 1560620"/>
                      <a:gd name="connsiteX20" fmla="*/ 0 w 3480752"/>
                      <a:gd name="connsiteY20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02687 w 3480752"/>
                      <a:gd name="connsiteY3" fmla="*/ 277806 h 1560620"/>
                      <a:gd name="connsiteX4" fmla="*/ 833420 w 3480752"/>
                      <a:gd name="connsiteY4" fmla="*/ 310489 h 1560620"/>
                      <a:gd name="connsiteX5" fmla="*/ 1241959 w 3480752"/>
                      <a:gd name="connsiteY5" fmla="*/ 343172 h 1560620"/>
                      <a:gd name="connsiteX6" fmla="*/ 3480752 w 3480752"/>
                      <a:gd name="connsiteY6" fmla="*/ 1560620 h 1560620"/>
                      <a:gd name="connsiteX7" fmla="*/ 3064038 w 3480752"/>
                      <a:gd name="connsiteY7" fmla="*/ 1527929 h 1560620"/>
                      <a:gd name="connsiteX8" fmla="*/ 3057133 w 3480752"/>
                      <a:gd name="connsiteY8" fmla="*/ 1524163 h 1560620"/>
                      <a:gd name="connsiteX9" fmla="*/ 2941481 w 3480752"/>
                      <a:gd name="connsiteY9" fmla="*/ 1495246 h 1560620"/>
                      <a:gd name="connsiteX10" fmla="*/ 2881754 w 3480752"/>
                      <a:gd name="connsiteY10" fmla="*/ 1462767 h 1560620"/>
                      <a:gd name="connsiteX11" fmla="*/ 2879802 w 3480752"/>
                      <a:gd name="connsiteY11" fmla="*/ 1466146 h 1560620"/>
                      <a:gd name="connsiteX12" fmla="*/ 2933314 w 3480752"/>
                      <a:gd name="connsiteY12" fmla="*/ 1495246 h 1560620"/>
                      <a:gd name="connsiteX13" fmla="*/ 2353185 w 3480752"/>
                      <a:gd name="connsiteY13" fmla="*/ 1274639 h 1560620"/>
                      <a:gd name="connsiteX14" fmla="*/ 2238794 w 3480752"/>
                      <a:gd name="connsiteY14" fmla="*/ 1217440 h 1560620"/>
                      <a:gd name="connsiteX15" fmla="*/ 62916 w 3480752"/>
                      <a:gd name="connsiteY15" fmla="*/ 34213 h 1560620"/>
                      <a:gd name="connsiteX16" fmla="*/ 0 w 3480752"/>
                      <a:gd name="connsiteY16" fmla="*/ 0 h 1560620"/>
                      <a:gd name="connsiteX17" fmla="*/ 62916 w 3480752"/>
                      <a:gd name="connsiteY17" fmla="*/ 34213 h 1560620"/>
                      <a:gd name="connsiteX18" fmla="*/ 57199 w 3480752"/>
                      <a:gd name="connsiteY18" fmla="*/ 31661 h 1560620"/>
                      <a:gd name="connsiteX19" fmla="*/ 0 w 3480752"/>
                      <a:gd name="connsiteY19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02687 w 3480752"/>
                      <a:gd name="connsiteY3" fmla="*/ 277806 h 1560620"/>
                      <a:gd name="connsiteX4" fmla="*/ 833420 w 3480752"/>
                      <a:gd name="connsiteY4" fmla="*/ 310489 h 1560620"/>
                      <a:gd name="connsiteX5" fmla="*/ 1241959 w 3480752"/>
                      <a:gd name="connsiteY5" fmla="*/ 343172 h 1560620"/>
                      <a:gd name="connsiteX6" fmla="*/ 3480752 w 3480752"/>
                      <a:gd name="connsiteY6" fmla="*/ 1560620 h 1560620"/>
                      <a:gd name="connsiteX7" fmla="*/ 3064038 w 3480752"/>
                      <a:gd name="connsiteY7" fmla="*/ 1527929 h 1560620"/>
                      <a:gd name="connsiteX8" fmla="*/ 3057133 w 3480752"/>
                      <a:gd name="connsiteY8" fmla="*/ 1524163 h 1560620"/>
                      <a:gd name="connsiteX9" fmla="*/ 2941481 w 3480752"/>
                      <a:gd name="connsiteY9" fmla="*/ 1495246 h 1560620"/>
                      <a:gd name="connsiteX10" fmla="*/ 2881754 w 3480752"/>
                      <a:gd name="connsiteY10" fmla="*/ 1462767 h 1560620"/>
                      <a:gd name="connsiteX11" fmla="*/ 2933314 w 3480752"/>
                      <a:gd name="connsiteY11" fmla="*/ 1495246 h 1560620"/>
                      <a:gd name="connsiteX12" fmla="*/ 2353185 w 3480752"/>
                      <a:gd name="connsiteY12" fmla="*/ 1274639 h 1560620"/>
                      <a:gd name="connsiteX13" fmla="*/ 2238794 w 3480752"/>
                      <a:gd name="connsiteY13" fmla="*/ 1217440 h 1560620"/>
                      <a:gd name="connsiteX14" fmla="*/ 62916 w 3480752"/>
                      <a:gd name="connsiteY14" fmla="*/ 34213 h 1560620"/>
                      <a:gd name="connsiteX15" fmla="*/ 0 w 3480752"/>
                      <a:gd name="connsiteY15" fmla="*/ 0 h 1560620"/>
                      <a:gd name="connsiteX16" fmla="*/ 62916 w 3480752"/>
                      <a:gd name="connsiteY16" fmla="*/ 34213 h 1560620"/>
                      <a:gd name="connsiteX17" fmla="*/ 57199 w 3480752"/>
                      <a:gd name="connsiteY17" fmla="*/ 31661 h 1560620"/>
                      <a:gd name="connsiteX18" fmla="*/ 0 w 3480752"/>
                      <a:gd name="connsiteY18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02687 w 3480752"/>
                      <a:gd name="connsiteY3" fmla="*/ 277806 h 1560620"/>
                      <a:gd name="connsiteX4" fmla="*/ 833420 w 3480752"/>
                      <a:gd name="connsiteY4" fmla="*/ 310489 h 1560620"/>
                      <a:gd name="connsiteX5" fmla="*/ 1241959 w 3480752"/>
                      <a:gd name="connsiteY5" fmla="*/ 343172 h 1560620"/>
                      <a:gd name="connsiteX6" fmla="*/ 3480752 w 3480752"/>
                      <a:gd name="connsiteY6" fmla="*/ 1560620 h 1560620"/>
                      <a:gd name="connsiteX7" fmla="*/ 3064038 w 3480752"/>
                      <a:gd name="connsiteY7" fmla="*/ 1527929 h 1560620"/>
                      <a:gd name="connsiteX8" fmla="*/ 3057133 w 3480752"/>
                      <a:gd name="connsiteY8" fmla="*/ 1524163 h 1560620"/>
                      <a:gd name="connsiteX9" fmla="*/ 2941481 w 3480752"/>
                      <a:gd name="connsiteY9" fmla="*/ 1495246 h 1560620"/>
                      <a:gd name="connsiteX10" fmla="*/ 2933314 w 3480752"/>
                      <a:gd name="connsiteY10" fmla="*/ 1495246 h 1560620"/>
                      <a:gd name="connsiteX11" fmla="*/ 2353185 w 3480752"/>
                      <a:gd name="connsiteY11" fmla="*/ 1274639 h 1560620"/>
                      <a:gd name="connsiteX12" fmla="*/ 2238794 w 3480752"/>
                      <a:gd name="connsiteY12" fmla="*/ 1217440 h 1560620"/>
                      <a:gd name="connsiteX13" fmla="*/ 62916 w 3480752"/>
                      <a:gd name="connsiteY13" fmla="*/ 34213 h 1560620"/>
                      <a:gd name="connsiteX14" fmla="*/ 0 w 3480752"/>
                      <a:gd name="connsiteY14" fmla="*/ 0 h 1560620"/>
                      <a:gd name="connsiteX15" fmla="*/ 62916 w 3480752"/>
                      <a:gd name="connsiteY15" fmla="*/ 34213 h 1560620"/>
                      <a:gd name="connsiteX16" fmla="*/ 57199 w 3480752"/>
                      <a:gd name="connsiteY16" fmla="*/ 31661 h 1560620"/>
                      <a:gd name="connsiteX17" fmla="*/ 0 w 3480752"/>
                      <a:gd name="connsiteY17" fmla="*/ 0 h 15606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3480752" h="1560620">
                        <a:moveTo>
                          <a:pt x="62916" y="34213"/>
                        </a:moveTo>
                        <a:lnTo>
                          <a:pt x="114391" y="57191"/>
                        </a:lnTo>
                        <a:cubicBezTo>
                          <a:pt x="302323" y="147074"/>
                          <a:pt x="498413" y="220606"/>
                          <a:pt x="694512" y="277806"/>
                        </a:cubicBezTo>
                        <a:lnTo>
                          <a:pt x="702687" y="277806"/>
                        </a:lnTo>
                        <a:cubicBezTo>
                          <a:pt x="743545" y="285981"/>
                          <a:pt x="784395" y="302314"/>
                          <a:pt x="833420" y="310489"/>
                        </a:cubicBezTo>
                        <a:lnTo>
                          <a:pt x="1241959" y="343172"/>
                        </a:lnTo>
                        <a:lnTo>
                          <a:pt x="3480752" y="1560620"/>
                        </a:lnTo>
                        <a:lnTo>
                          <a:pt x="3064038" y="1527929"/>
                        </a:lnTo>
                        <a:lnTo>
                          <a:pt x="3057133" y="1524163"/>
                        </a:lnTo>
                        <a:lnTo>
                          <a:pt x="2941481" y="1495246"/>
                        </a:lnTo>
                        <a:lnTo>
                          <a:pt x="2933314" y="1495246"/>
                        </a:lnTo>
                        <a:cubicBezTo>
                          <a:pt x="2737215" y="1446221"/>
                          <a:pt x="2541108" y="1372688"/>
                          <a:pt x="2353185" y="1274639"/>
                        </a:cubicBezTo>
                        <a:cubicBezTo>
                          <a:pt x="2312335" y="1258298"/>
                          <a:pt x="2279652" y="1241956"/>
                          <a:pt x="2238794" y="1217440"/>
                        </a:cubicBezTo>
                        <a:lnTo>
                          <a:pt x="62916" y="34213"/>
                        </a:lnTo>
                        <a:close/>
                        <a:moveTo>
                          <a:pt x="0" y="0"/>
                        </a:moveTo>
                        <a:lnTo>
                          <a:pt x="62916" y="34213"/>
                        </a:lnTo>
                        <a:lnTo>
                          <a:pt x="57199" y="31661"/>
                        </a:lnTo>
                        <a:cubicBezTo>
                          <a:pt x="38815" y="22469"/>
                          <a:pt x="20429" y="12254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02" name="Freeform: Shape 419">
                    <a:extLst/>
                  </p:cNvPr>
                  <p:cNvSpPr/>
                  <p:nvPr/>
                </p:nvSpPr>
                <p:spPr>
                  <a:xfrm>
                    <a:off x="3023223" y="4576005"/>
                    <a:ext cx="257175" cy="133350"/>
                  </a:xfrm>
                  <a:custGeom>
                    <a:avLst/>
                    <a:gdLst>
                      <a:gd name="connsiteX0" fmla="*/ 260032 w 257175"/>
                      <a:gd name="connsiteY0" fmla="*/ 141922 h 133350"/>
                      <a:gd name="connsiteX1" fmla="*/ 0 w 257175"/>
                      <a:gd name="connsiteY1" fmla="*/ 0 h 133350"/>
                      <a:gd name="connsiteX2" fmla="*/ 952 w 257175"/>
                      <a:gd name="connsiteY2" fmla="*/ 0 h 133350"/>
                      <a:gd name="connsiteX3" fmla="*/ 260032 w 257175"/>
                      <a:gd name="connsiteY3" fmla="*/ 141922 h 133350"/>
                      <a:gd name="connsiteX4" fmla="*/ 260032 w 257175"/>
                      <a:gd name="connsiteY4" fmla="*/ 141922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7175" h="133350">
                        <a:moveTo>
                          <a:pt x="260032" y="141922"/>
                        </a:moveTo>
                        <a:lnTo>
                          <a:pt x="0" y="0"/>
                        </a:lnTo>
                        <a:cubicBezTo>
                          <a:pt x="0" y="0"/>
                          <a:pt x="952" y="0"/>
                          <a:pt x="952" y="0"/>
                        </a:cubicBezTo>
                        <a:lnTo>
                          <a:pt x="260032" y="141922"/>
                        </a:lnTo>
                        <a:cubicBezTo>
                          <a:pt x="260985" y="141922"/>
                          <a:pt x="260985" y="141922"/>
                          <a:pt x="260032" y="141922"/>
                        </a:cubicBezTo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03" name="Freeform: Shape 420">
                    <a:extLst/>
                  </p:cNvPr>
                  <p:cNvSpPr/>
                  <p:nvPr/>
                </p:nvSpPr>
                <p:spPr>
                  <a:xfrm>
                    <a:off x="2706138" y="4925573"/>
                    <a:ext cx="257175" cy="485775"/>
                  </a:xfrm>
                  <a:custGeom>
                    <a:avLst/>
                    <a:gdLst>
                      <a:gd name="connsiteX0" fmla="*/ 260033 w 257175"/>
                      <a:gd name="connsiteY0" fmla="*/ 486727 h 485775"/>
                      <a:gd name="connsiteX1" fmla="*/ 0 w 257175"/>
                      <a:gd name="connsiteY1" fmla="*/ 344805 h 485775"/>
                      <a:gd name="connsiteX2" fmla="*/ 953 w 257175"/>
                      <a:gd name="connsiteY2" fmla="*/ 0 h 485775"/>
                      <a:gd name="connsiteX3" fmla="*/ 260985 w 257175"/>
                      <a:gd name="connsiteY3" fmla="*/ 141922 h 4857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485775">
                        <a:moveTo>
                          <a:pt x="260033" y="486727"/>
                        </a:moveTo>
                        <a:lnTo>
                          <a:pt x="0" y="344805"/>
                        </a:lnTo>
                        <a:lnTo>
                          <a:pt x="953" y="0"/>
                        </a:lnTo>
                        <a:lnTo>
                          <a:pt x="260985" y="141922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04" name="Freeform: Shape 421">
                    <a:extLst/>
                  </p:cNvPr>
                  <p:cNvSpPr/>
                  <p:nvPr/>
                </p:nvSpPr>
                <p:spPr>
                  <a:xfrm>
                    <a:off x="2987522" y="3640652"/>
                    <a:ext cx="660036" cy="1102854"/>
                  </a:xfrm>
                  <a:custGeom>
                    <a:avLst/>
                    <a:gdLst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452605 w 661035"/>
                      <a:gd name="connsiteY8" fmla="*/ 914311 h 1099185"/>
                      <a:gd name="connsiteX9" fmla="*/ 451949 w 661035"/>
                      <a:gd name="connsiteY9" fmla="*/ 914906 h 1099185"/>
                      <a:gd name="connsiteX10" fmla="*/ 500063 w 661035"/>
                      <a:gd name="connsiteY10" fmla="*/ 941070 h 1099185"/>
                      <a:gd name="connsiteX11" fmla="*/ 451485 w 661035"/>
                      <a:gd name="connsiteY11" fmla="*/ 989648 h 1099185"/>
                      <a:gd name="connsiteX12" fmla="*/ 396629 w 661035"/>
                      <a:gd name="connsiteY12" fmla="*/ 1033155 h 1099185"/>
                      <a:gd name="connsiteX13" fmla="*/ 397193 w 661035"/>
                      <a:gd name="connsiteY13" fmla="*/ 1033462 h 1099185"/>
                      <a:gd name="connsiteX14" fmla="*/ 320041 w 661035"/>
                      <a:gd name="connsiteY14" fmla="*/ 1076325 h 1099185"/>
                      <a:gd name="connsiteX15" fmla="*/ 291343 w 661035"/>
                      <a:gd name="connsiteY15" fmla="*/ 1060767 h 1099185"/>
                      <a:gd name="connsiteX16" fmla="*/ 290403 w 661035"/>
                      <a:gd name="connsiteY16" fmla="*/ 1061621 h 1099185"/>
                      <a:gd name="connsiteX17" fmla="*/ 319088 w 661035"/>
                      <a:gd name="connsiteY17" fmla="*/ 1077277 h 1099185"/>
                      <a:gd name="connsiteX18" fmla="*/ 260985 w 661035"/>
                      <a:gd name="connsiteY18" fmla="*/ 1099185 h 1099185"/>
                      <a:gd name="connsiteX19" fmla="*/ 0 w 661035"/>
                      <a:gd name="connsiteY19" fmla="*/ 957262 h 1099185"/>
                      <a:gd name="connsiteX20" fmla="*/ 59055 w 661035"/>
                      <a:gd name="connsiteY20" fmla="*/ 935355 h 1099185"/>
                      <a:gd name="connsiteX21" fmla="*/ 284314 w 661035"/>
                      <a:gd name="connsiteY21" fmla="*/ 1058298 h 1099185"/>
                      <a:gd name="connsiteX22" fmla="*/ 284516 w 661035"/>
                      <a:gd name="connsiteY22" fmla="*/ 1057066 h 1099185"/>
                      <a:gd name="connsiteX23" fmla="*/ 60008 w 661035"/>
                      <a:gd name="connsiteY23" fmla="*/ 935355 h 1099185"/>
                      <a:gd name="connsiteX24" fmla="*/ 135745 w 661035"/>
                      <a:gd name="connsiteY24" fmla="*/ 891807 h 1099185"/>
                      <a:gd name="connsiteX25" fmla="*/ 135255 w 661035"/>
                      <a:gd name="connsiteY25" fmla="*/ 891540 h 1099185"/>
                      <a:gd name="connsiteX26" fmla="*/ 190500 w 661035"/>
                      <a:gd name="connsiteY26" fmla="*/ 847725 h 1099185"/>
                      <a:gd name="connsiteX27" fmla="*/ 239078 w 661035"/>
                      <a:gd name="connsiteY27" fmla="*/ 799148 h 1099185"/>
                      <a:gd name="connsiteX28" fmla="*/ 319738 w 661035"/>
                      <a:gd name="connsiteY28" fmla="*/ 843010 h 1099185"/>
                      <a:gd name="connsiteX29" fmla="*/ 319882 w 661035"/>
                      <a:gd name="connsiteY29" fmla="*/ 842137 h 1099185"/>
                      <a:gd name="connsiteX30" fmla="*/ 239078 w 661035"/>
                      <a:gd name="connsiteY30" fmla="*/ 798196 h 1099185"/>
                      <a:gd name="connsiteX31" fmla="*/ 277307 w 661035"/>
                      <a:gd name="connsiteY31" fmla="*/ 750642 h 1099185"/>
                      <a:gd name="connsiteX32" fmla="*/ 277178 w 661035"/>
                      <a:gd name="connsiteY32" fmla="*/ 750571 h 1099185"/>
                      <a:gd name="connsiteX33" fmla="*/ 284798 w 661035"/>
                      <a:gd name="connsiteY33" fmla="*/ 740093 h 1099185"/>
                      <a:gd name="connsiteX34" fmla="*/ 323850 w 661035"/>
                      <a:gd name="connsiteY34" fmla="*/ 676275 h 1099185"/>
                      <a:gd name="connsiteX35" fmla="*/ 359092 w 661035"/>
                      <a:gd name="connsiteY35" fmla="*/ 597218 h 1099185"/>
                      <a:gd name="connsiteX36" fmla="*/ 220980 w 661035"/>
                      <a:gd name="connsiteY36" fmla="*/ 0 h 1099185"/>
                      <a:gd name="connsiteX37" fmla="*/ 481965 w 661035"/>
                      <a:gd name="connsiteY37" fmla="*/ 141922 h 1099185"/>
                      <a:gd name="connsiteX38" fmla="*/ 575310 w 661035"/>
                      <a:gd name="connsiteY38" fmla="*/ 214313 h 1099185"/>
                      <a:gd name="connsiteX39" fmla="*/ 661035 w 661035"/>
                      <a:gd name="connsiteY39" fmla="*/ 504825 h 1099185"/>
                      <a:gd name="connsiteX40" fmla="*/ 621030 w 661035"/>
                      <a:gd name="connsiteY40" fmla="*/ 739140 h 1099185"/>
                      <a:gd name="connsiteX41" fmla="*/ 360045 w 661035"/>
                      <a:gd name="connsiteY41" fmla="*/ 597218 h 1099185"/>
                      <a:gd name="connsiteX42" fmla="*/ 400050 w 661035"/>
                      <a:gd name="connsiteY42" fmla="*/ 362902 h 1099185"/>
                      <a:gd name="connsiteX43" fmla="*/ 314325 w 661035"/>
                      <a:gd name="connsiteY43" fmla="*/ 72390 h 1099185"/>
                      <a:gd name="connsiteX44" fmla="*/ 220980 w 661035"/>
                      <a:gd name="connsiteY44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452605 w 661035"/>
                      <a:gd name="connsiteY8" fmla="*/ 914311 h 1099185"/>
                      <a:gd name="connsiteX9" fmla="*/ 451949 w 661035"/>
                      <a:gd name="connsiteY9" fmla="*/ 914906 h 1099185"/>
                      <a:gd name="connsiteX10" fmla="*/ 500063 w 661035"/>
                      <a:gd name="connsiteY10" fmla="*/ 941070 h 1099185"/>
                      <a:gd name="connsiteX11" fmla="*/ 451485 w 661035"/>
                      <a:gd name="connsiteY11" fmla="*/ 989648 h 1099185"/>
                      <a:gd name="connsiteX12" fmla="*/ 396629 w 661035"/>
                      <a:gd name="connsiteY12" fmla="*/ 1033155 h 1099185"/>
                      <a:gd name="connsiteX13" fmla="*/ 397193 w 661035"/>
                      <a:gd name="connsiteY13" fmla="*/ 1033462 h 1099185"/>
                      <a:gd name="connsiteX14" fmla="*/ 320041 w 661035"/>
                      <a:gd name="connsiteY14" fmla="*/ 1076325 h 1099185"/>
                      <a:gd name="connsiteX15" fmla="*/ 291343 w 661035"/>
                      <a:gd name="connsiteY15" fmla="*/ 1060767 h 1099185"/>
                      <a:gd name="connsiteX16" fmla="*/ 290403 w 661035"/>
                      <a:gd name="connsiteY16" fmla="*/ 1061621 h 1099185"/>
                      <a:gd name="connsiteX17" fmla="*/ 319088 w 661035"/>
                      <a:gd name="connsiteY17" fmla="*/ 1077277 h 1099185"/>
                      <a:gd name="connsiteX18" fmla="*/ 260985 w 661035"/>
                      <a:gd name="connsiteY18" fmla="*/ 1099185 h 1099185"/>
                      <a:gd name="connsiteX19" fmla="*/ 0 w 661035"/>
                      <a:gd name="connsiteY19" fmla="*/ 957262 h 1099185"/>
                      <a:gd name="connsiteX20" fmla="*/ 59055 w 661035"/>
                      <a:gd name="connsiteY20" fmla="*/ 935355 h 1099185"/>
                      <a:gd name="connsiteX21" fmla="*/ 284314 w 661035"/>
                      <a:gd name="connsiteY21" fmla="*/ 1058298 h 1099185"/>
                      <a:gd name="connsiteX22" fmla="*/ 284516 w 661035"/>
                      <a:gd name="connsiteY22" fmla="*/ 1057066 h 1099185"/>
                      <a:gd name="connsiteX23" fmla="*/ 60008 w 661035"/>
                      <a:gd name="connsiteY23" fmla="*/ 935355 h 1099185"/>
                      <a:gd name="connsiteX24" fmla="*/ 135745 w 661035"/>
                      <a:gd name="connsiteY24" fmla="*/ 891807 h 1099185"/>
                      <a:gd name="connsiteX25" fmla="*/ 135255 w 661035"/>
                      <a:gd name="connsiteY25" fmla="*/ 891540 h 1099185"/>
                      <a:gd name="connsiteX26" fmla="*/ 190500 w 661035"/>
                      <a:gd name="connsiteY26" fmla="*/ 847725 h 1099185"/>
                      <a:gd name="connsiteX27" fmla="*/ 239078 w 661035"/>
                      <a:gd name="connsiteY27" fmla="*/ 799148 h 1099185"/>
                      <a:gd name="connsiteX28" fmla="*/ 319738 w 661035"/>
                      <a:gd name="connsiteY28" fmla="*/ 843010 h 1099185"/>
                      <a:gd name="connsiteX29" fmla="*/ 239078 w 661035"/>
                      <a:gd name="connsiteY29" fmla="*/ 798196 h 1099185"/>
                      <a:gd name="connsiteX30" fmla="*/ 277307 w 661035"/>
                      <a:gd name="connsiteY30" fmla="*/ 750642 h 1099185"/>
                      <a:gd name="connsiteX31" fmla="*/ 277178 w 661035"/>
                      <a:gd name="connsiteY31" fmla="*/ 750571 h 1099185"/>
                      <a:gd name="connsiteX32" fmla="*/ 284798 w 661035"/>
                      <a:gd name="connsiteY32" fmla="*/ 740093 h 1099185"/>
                      <a:gd name="connsiteX33" fmla="*/ 323850 w 661035"/>
                      <a:gd name="connsiteY33" fmla="*/ 676275 h 1099185"/>
                      <a:gd name="connsiteX34" fmla="*/ 359092 w 661035"/>
                      <a:gd name="connsiteY34" fmla="*/ 597218 h 1099185"/>
                      <a:gd name="connsiteX35" fmla="*/ 220980 w 661035"/>
                      <a:gd name="connsiteY35" fmla="*/ 0 h 1099185"/>
                      <a:gd name="connsiteX36" fmla="*/ 481965 w 661035"/>
                      <a:gd name="connsiteY36" fmla="*/ 141922 h 1099185"/>
                      <a:gd name="connsiteX37" fmla="*/ 575310 w 661035"/>
                      <a:gd name="connsiteY37" fmla="*/ 214313 h 1099185"/>
                      <a:gd name="connsiteX38" fmla="*/ 661035 w 661035"/>
                      <a:gd name="connsiteY38" fmla="*/ 504825 h 1099185"/>
                      <a:gd name="connsiteX39" fmla="*/ 621030 w 661035"/>
                      <a:gd name="connsiteY39" fmla="*/ 739140 h 1099185"/>
                      <a:gd name="connsiteX40" fmla="*/ 360045 w 661035"/>
                      <a:gd name="connsiteY40" fmla="*/ 597218 h 1099185"/>
                      <a:gd name="connsiteX41" fmla="*/ 400050 w 661035"/>
                      <a:gd name="connsiteY41" fmla="*/ 362902 h 1099185"/>
                      <a:gd name="connsiteX42" fmla="*/ 314325 w 661035"/>
                      <a:gd name="connsiteY42" fmla="*/ 72390 h 1099185"/>
                      <a:gd name="connsiteX43" fmla="*/ 220980 w 661035"/>
                      <a:gd name="connsiteY43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452605 w 661035"/>
                      <a:gd name="connsiteY8" fmla="*/ 914311 h 1099185"/>
                      <a:gd name="connsiteX9" fmla="*/ 500063 w 661035"/>
                      <a:gd name="connsiteY9" fmla="*/ 941070 h 1099185"/>
                      <a:gd name="connsiteX10" fmla="*/ 451485 w 661035"/>
                      <a:gd name="connsiteY10" fmla="*/ 989648 h 1099185"/>
                      <a:gd name="connsiteX11" fmla="*/ 396629 w 661035"/>
                      <a:gd name="connsiteY11" fmla="*/ 1033155 h 1099185"/>
                      <a:gd name="connsiteX12" fmla="*/ 397193 w 661035"/>
                      <a:gd name="connsiteY12" fmla="*/ 1033462 h 1099185"/>
                      <a:gd name="connsiteX13" fmla="*/ 320041 w 661035"/>
                      <a:gd name="connsiteY13" fmla="*/ 1076325 h 1099185"/>
                      <a:gd name="connsiteX14" fmla="*/ 291343 w 661035"/>
                      <a:gd name="connsiteY14" fmla="*/ 1060767 h 1099185"/>
                      <a:gd name="connsiteX15" fmla="*/ 290403 w 661035"/>
                      <a:gd name="connsiteY15" fmla="*/ 1061621 h 1099185"/>
                      <a:gd name="connsiteX16" fmla="*/ 319088 w 661035"/>
                      <a:gd name="connsiteY16" fmla="*/ 1077277 h 1099185"/>
                      <a:gd name="connsiteX17" fmla="*/ 260985 w 661035"/>
                      <a:gd name="connsiteY17" fmla="*/ 1099185 h 1099185"/>
                      <a:gd name="connsiteX18" fmla="*/ 0 w 661035"/>
                      <a:gd name="connsiteY18" fmla="*/ 957262 h 1099185"/>
                      <a:gd name="connsiteX19" fmla="*/ 59055 w 661035"/>
                      <a:gd name="connsiteY19" fmla="*/ 935355 h 1099185"/>
                      <a:gd name="connsiteX20" fmla="*/ 284314 w 661035"/>
                      <a:gd name="connsiteY20" fmla="*/ 1058298 h 1099185"/>
                      <a:gd name="connsiteX21" fmla="*/ 284516 w 661035"/>
                      <a:gd name="connsiteY21" fmla="*/ 1057066 h 1099185"/>
                      <a:gd name="connsiteX22" fmla="*/ 60008 w 661035"/>
                      <a:gd name="connsiteY22" fmla="*/ 935355 h 1099185"/>
                      <a:gd name="connsiteX23" fmla="*/ 135745 w 661035"/>
                      <a:gd name="connsiteY23" fmla="*/ 891807 h 1099185"/>
                      <a:gd name="connsiteX24" fmla="*/ 135255 w 661035"/>
                      <a:gd name="connsiteY24" fmla="*/ 891540 h 1099185"/>
                      <a:gd name="connsiteX25" fmla="*/ 190500 w 661035"/>
                      <a:gd name="connsiteY25" fmla="*/ 847725 h 1099185"/>
                      <a:gd name="connsiteX26" fmla="*/ 239078 w 661035"/>
                      <a:gd name="connsiteY26" fmla="*/ 799148 h 1099185"/>
                      <a:gd name="connsiteX27" fmla="*/ 319738 w 661035"/>
                      <a:gd name="connsiteY27" fmla="*/ 843010 h 1099185"/>
                      <a:gd name="connsiteX28" fmla="*/ 239078 w 661035"/>
                      <a:gd name="connsiteY28" fmla="*/ 798196 h 1099185"/>
                      <a:gd name="connsiteX29" fmla="*/ 277307 w 661035"/>
                      <a:gd name="connsiteY29" fmla="*/ 750642 h 1099185"/>
                      <a:gd name="connsiteX30" fmla="*/ 277178 w 661035"/>
                      <a:gd name="connsiteY30" fmla="*/ 750571 h 1099185"/>
                      <a:gd name="connsiteX31" fmla="*/ 284798 w 661035"/>
                      <a:gd name="connsiteY31" fmla="*/ 740093 h 1099185"/>
                      <a:gd name="connsiteX32" fmla="*/ 323850 w 661035"/>
                      <a:gd name="connsiteY32" fmla="*/ 676275 h 1099185"/>
                      <a:gd name="connsiteX33" fmla="*/ 359092 w 661035"/>
                      <a:gd name="connsiteY33" fmla="*/ 597218 h 1099185"/>
                      <a:gd name="connsiteX34" fmla="*/ 220980 w 661035"/>
                      <a:gd name="connsiteY34" fmla="*/ 0 h 1099185"/>
                      <a:gd name="connsiteX35" fmla="*/ 481965 w 661035"/>
                      <a:gd name="connsiteY35" fmla="*/ 141922 h 1099185"/>
                      <a:gd name="connsiteX36" fmla="*/ 575310 w 661035"/>
                      <a:gd name="connsiteY36" fmla="*/ 214313 h 1099185"/>
                      <a:gd name="connsiteX37" fmla="*/ 661035 w 661035"/>
                      <a:gd name="connsiteY37" fmla="*/ 504825 h 1099185"/>
                      <a:gd name="connsiteX38" fmla="*/ 621030 w 661035"/>
                      <a:gd name="connsiteY38" fmla="*/ 739140 h 1099185"/>
                      <a:gd name="connsiteX39" fmla="*/ 360045 w 661035"/>
                      <a:gd name="connsiteY39" fmla="*/ 597218 h 1099185"/>
                      <a:gd name="connsiteX40" fmla="*/ 400050 w 661035"/>
                      <a:gd name="connsiteY40" fmla="*/ 362902 h 1099185"/>
                      <a:gd name="connsiteX41" fmla="*/ 314325 w 661035"/>
                      <a:gd name="connsiteY41" fmla="*/ 72390 h 1099185"/>
                      <a:gd name="connsiteX42" fmla="*/ 220980 w 661035"/>
                      <a:gd name="connsiteY42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284314 w 661035"/>
                      <a:gd name="connsiteY19" fmla="*/ 1058298 h 1099185"/>
                      <a:gd name="connsiteX20" fmla="*/ 284516 w 661035"/>
                      <a:gd name="connsiteY20" fmla="*/ 1057066 h 1099185"/>
                      <a:gd name="connsiteX21" fmla="*/ 60008 w 661035"/>
                      <a:gd name="connsiteY21" fmla="*/ 935355 h 1099185"/>
                      <a:gd name="connsiteX22" fmla="*/ 135745 w 661035"/>
                      <a:gd name="connsiteY22" fmla="*/ 891807 h 1099185"/>
                      <a:gd name="connsiteX23" fmla="*/ 135255 w 661035"/>
                      <a:gd name="connsiteY23" fmla="*/ 891540 h 1099185"/>
                      <a:gd name="connsiteX24" fmla="*/ 190500 w 661035"/>
                      <a:gd name="connsiteY24" fmla="*/ 847725 h 1099185"/>
                      <a:gd name="connsiteX25" fmla="*/ 239078 w 661035"/>
                      <a:gd name="connsiteY25" fmla="*/ 799148 h 1099185"/>
                      <a:gd name="connsiteX26" fmla="*/ 319738 w 661035"/>
                      <a:gd name="connsiteY26" fmla="*/ 843010 h 1099185"/>
                      <a:gd name="connsiteX27" fmla="*/ 239078 w 661035"/>
                      <a:gd name="connsiteY27" fmla="*/ 798196 h 1099185"/>
                      <a:gd name="connsiteX28" fmla="*/ 277307 w 661035"/>
                      <a:gd name="connsiteY28" fmla="*/ 750642 h 1099185"/>
                      <a:gd name="connsiteX29" fmla="*/ 277178 w 661035"/>
                      <a:gd name="connsiteY29" fmla="*/ 750571 h 1099185"/>
                      <a:gd name="connsiteX30" fmla="*/ 284798 w 661035"/>
                      <a:gd name="connsiteY30" fmla="*/ 740093 h 1099185"/>
                      <a:gd name="connsiteX31" fmla="*/ 323850 w 661035"/>
                      <a:gd name="connsiteY31" fmla="*/ 676275 h 1099185"/>
                      <a:gd name="connsiteX32" fmla="*/ 359092 w 661035"/>
                      <a:gd name="connsiteY32" fmla="*/ 597218 h 1099185"/>
                      <a:gd name="connsiteX33" fmla="*/ 220980 w 661035"/>
                      <a:gd name="connsiteY33" fmla="*/ 0 h 1099185"/>
                      <a:gd name="connsiteX34" fmla="*/ 481965 w 661035"/>
                      <a:gd name="connsiteY34" fmla="*/ 141922 h 1099185"/>
                      <a:gd name="connsiteX35" fmla="*/ 575310 w 661035"/>
                      <a:gd name="connsiteY35" fmla="*/ 214313 h 1099185"/>
                      <a:gd name="connsiteX36" fmla="*/ 661035 w 661035"/>
                      <a:gd name="connsiteY36" fmla="*/ 504825 h 1099185"/>
                      <a:gd name="connsiteX37" fmla="*/ 621030 w 661035"/>
                      <a:gd name="connsiteY37" fmla="*/ 739140 h 1099185"/>
                      <a:gd name="connsiteX38" fmla="*/ 360045 w 661035"/>
                      <a:gd name="connsiteY38" fmla="*/ 597218 h 1099185"/>
                      <a:gd name="connsiteX39" fmla="*/ 400050 w 661035"/>
                      <a:gd name="connsiteY39" fmla="*/ 362902 h 1099185"/>
                      <a:gd name="connsiteX40" fmla="*/ 314325 w 661035"/>
                      <a:gd name="connsiteY40" fmla="*/ 72390 h 1099185"/>
                      <a:gd name="connsiteX41" fmla="*/ 220980 w 661035"/>
                      <a:gd name="connsiteY41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284314 w 661035"/>
                      <a:gd name="connsiteY19" fmla="*/ 1058298 h 1099185"/>
                      <a:gd name="connsiteX20" fmla="*/ 284516 w 661035"/>
                      <a:gd name="connsiteY20" fmla="*/ 1057066 h 1099185"/>
                      <a:gd name="connsiteX21" fmla="*/ 60008 w 661035"/>
                      <a:gd name="connsiteY21" fmla="*/ 935355 h 1099185"/>
                      <a:gd name="connsiteX22" fmla="*/ 135745 w 661035"/>
                      <a:gd name="connsiteY22" fmla="*/ 891807 h 1099185"/>
                      <a:gd name="connsiteX23" fmla="*/ 135255 w 661035"/>
                      <a:gd name="connsiteY23" fmla="*/ 891540 h 1099185"/>
                      <a:gd name="connsiteX24" fmla="*/ 190500 w 661035"/>
                      <a:gd name="connsiteY24" fmla="*/ 847725 h 1099185"/>
                      <a:gd name="connsiteX25" fmla="*/ 239078 w 661035"/>
                      <a:gd name="connsiteY25" fmla="*/ 799148 h 1099185"/>
                      <a:gd name="connsiteX26" fmla="*/ 239078 w 661035"/>
                      <a:gd name="connsiteY26" fmla="*/ 798196 h 1099185"/>
                      <a:gd name="connsiteX27" fmla="*/ 277307 w 661035"/>
                      <a:gd name="connsiteY27" fmla="*/ 750642 h 1099185"/>
                      <a:gd name="connsiteX28" fmla="*/ 277178 w 661035"/>
                      <a:gd name="connsiteY28" fmla="*/ 750571 h 1099185"/>
                      <a:gd name="connsiteX29" fmla="*/ 284798 w 661035"/>
                      <a:gd name="connsiteY29" fmla="*/ 740093 h 1099185"/>
                      <a:gd name="connsiteX30" fmla="*/ 323850 w 661035"/>
                      <a:gd name="connsiteY30" fmla="*/ 676275 h 1099185"/>
                      <a:gd name="connsiteX31" fmla="*/ 359092 w 661035"/>
                      <a:gd name="connsiteY31" fmla="*/ 597218 h 1099185"/>
                      <a:gd name="connsiteX32" fmla="*/ 220980 w 661035"/>
                      <a:gd name="connsiteY32" fmla="*/ 0 h 1099185"/>
                      <a:gd name="connsiteX33" fmla="*/ 481965 w 661035"/>
                      <a:gd name="connsiteY33" fmla="*/ 141922 h 1099185"/>
                      <a:gd name="connsiteX34" fmla="*/ 575310 w 661035"/>
                      <a:gd name="connsiteY34" fmla="*/ 214313 h 1099185"/>
                      <a:gd name="connsiteX35" fmla="*/ 661035 w 661035"/>
                      <a:gd name="connsiteY35" fmla="*/ 504825 h 1099185"/>
                      <a:gd name="connsiteX36" fmla="*/ 621030 w 661035"/>
                      <a:gd name="connsiteY36" fmla="*/ 739140 h 1099185"/>
                      <a:gd name="connsiteX37" fmla="*/ 360045 w 661035"/>
                      <a:gd name="connsiteY37" fmla="*/ 597218 h 1099185"/>
                      <a:gd name="connsiteX38" fmla="*/ 400050 w 661035"/>
                      <a:gd name="connsiteY38" fmla="*/ 362902 h 1099185"/>
                      <a:gd name="connsiteX39" fmla="*/ 314325 w 661035"/>
                      <a:gd name="connsiteY39" fmla="*/ 72390 h 1099185"/>
                      <a:gd name="connsiteX40" fmla="*/ 220980 w 661035"/>
                      <a:gd name="connsiteY40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284314 w 661035"/>
                      <a:gd name="connsiteY19" fmla="*/ 1058298 h 1099185"/>
                      <a:gd name="connsiteX20" fmla="*/ 60008 w 661035"/>
                      <a:gd name="connsiteY20" fmla="*/ 935355 h 1099185"/>
                      <a:gd name="connsiteX21" fmla="*/ 135745 w 661035"/>
                      <a:gd name="connsiteY21" fmla="*/ 891807 h 1099185"/>
                      <a:gd name="connsiteX22" fmla="*/ 135255 w 661035"/>
                      <a:gd name="connsiteY22" fmla="*/ 891540 h 1099185"/>
                      <a:gd name="connsiteX23" fmla="*/ 190500 w 661035"/>
                      <a:gd name="connsiteY23" fmla="*/ 847725 h 1099185"/>
                      <a:gd name="connsiteX24" fmla="*/ 239078 w 661035"/>
                      <a:gd name="connsiteY24" fmla="*/ 799148 h 1099185"/>
                      <a:gd name="connsiteX25" fmla="*/ 239078 w 661035"/>
                      <a:gd name="connsiteY25" fmla="*/ 798196 h 1099185"/>
                      <a:gd name="connsiteX26" fmla="*/ 277307 w 661035"/>
                      <a:gd name="connsiteY26" fmla="*/ 750642 h 1099185"/>
                      <a:gd name="connsiteX27" fmla="*/ 277178 w 661035"/>
                      <a:gd name="connsiteY27" fmla="*/ 750571 h 1099185"/>
                      <a:gd name="connsiteX28" fmla="*/ 284798 w 661035"/>
                      <a:gd name="connsiteY28" fmla="*/ 740093 h 1099185"/>
                      <a:gd name="connsiteX29" fmla="*/ 323850 w 661035"/>
                      <a:gd name="connsiteY29" fmla="*/ 676275 h 1099185"/>
                      <a:gd name="connsiteX30" fmla="*/ 359092 w 661035"/>
                      <a:gd name="connsiteY30" fmla="*/ 597218 h 1099185"/>
                      <a:gd name="connsiteX31" fmla="*/ 220980 w 661035"/>
                      <a:gd name="connsiteY31" fmla="*/ 0 h 1099185"/>
                      <a:gd name="connsiteX32" fmla="*/ 481965 w 661035"/>
                      <a:gd name="connsiteY32" fmla="*/ 141922 h 1099185"/>
                      <a:gd name="connsiteX33" fmla="*/ 575310 w 661035"/>
                      <a:gd name="connsiteY33" fmla="*/ 214313 h 1099185"/>
                      <a:gd name="connsiteX34" fmla="*/ 661035 w 661035"/>
                      <a:gd name="connsiteY34" fmla="*/ 504825 h 1099185"/>
                      <a:gd name="connsiteX35" fmla="*/ 621030 w 661035"/>
                      <a:gd name="connsiteY35" fmla="*/ 739140 h 1099185"/>
                      <a:gd name="connsiteX36" fmla="*/ 360045 w 661035"/>
                      <a:gd name="connsiteY36" fmla="*/ 597218 h 1099185"/>
                      <a:gd name="connsiteX37" fmla="*/ 400050 w 661035"/>
                      <a:gd name="connsiteY37" fmla="*/ 362902 h 1099185"/>
                      <a:gd name="connsiteX38" fmla="*/ 314325 w 661035"/>
                      <a:gd name="connsiteY38" fmla="*/ 72390 h 1099185"/>
                      <a:gd name="connsiteX39" fmla="*/ 220980 w 661035"/>
                      <a:gd name="connsiteY39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60008 w 661035"/>
                      <a:gd name="connsiteY19" fmla="*/ 935355 h 1099185"/>
                      <a:gd name="connsiteX20" fmla="*/ 135745 w 661035"/>
                      <a:gd name="connsiteY20" fmla="*/ 891807 h 1099185"/>
                      <a:gd name="connsiteX21" fmla="*/ 135255 w 661035"/>
                      <a:gd name="connsiteY21" fmla="*/ 891540 h 1099185"/>
                      <a:gd name="connsiteX22" fmla="*/ 190500 w 661035"/>
                      <a:gd name="connsiteY22" fmla="*/ 847725 h 1099185"/>
                      <a:gd name="connsiteX23" fmla="*/ 239078 w 661035"/>
                      <a:gd name="connsiteY23" fmla="*/ 799148 h 1099185"/>
                      <a:gd name="connsiteX24" fmla="*/ 239078 w 661035"/>
                      <a:gd name="connsiteY24" fmla="*/ 798196 h 1099185"/>
                      <a:gd name="connsiteX25" fmla="*/ 277307 w 661035"/>
                      <a:gd name="connsiteY25" fmla="*/ 750642 h 1099185"/>
                      <a:gd name="connsiteX26" fmla="*/ 277178 w 661035"/>
                      <a:gd name="connsiteY26" fmla="*/ 750571 h 1099185"/>
                      <a:gd name="connsiteX27" fmla="*/ 284798 w 661035"/>
                      <a:gd name="connsiteY27" fmla="*/ 740093 h 1099185"/>
                      <a:gd name="connsiteX28" fmla="*/ 323850 w 661035"/>
                      <a:gd name="connsiteY28" fmla="*/ 676275 h 1099185"/>
                      <a:gd name="connsiteX29" fmla="*/ 359092 w 661035"/>
                      <a:gd name="connsiteY29" fmla="*/ 597218 h 1099185"/>
                      <a:gd name="connsiteX30" fmla="*/ 220980 w 661035"/>
                      <a:gd name="connsiteY30" fmla="*/ 0 h 1099185"/>
                      <a:gd name="connsiteX31" fmla="*/ 481965 w 661035"/>
                      <a:gd name="connsiteY31" fmla="*/ 141922 h 1099185"/>
                      <a:gd name="connsiteX32" fmla="*/ 575310 w 661035"/>
                      <a:gd name="connsiteY32" fmla="*/ 214313 h 1099185"/>
                      <a:gd name="connsiteX33" fmla="*/ 661035 w 661035"/>
                      <a:gd name="connsiteY33" fmla="*/ 504825 h 1099185"/>
                      <a:gd name="connsiteX34" fmla="*/ 621030 w 661035"/>
                      <a:gd name="connsiteY34" fmla="*/ 739140 h 1099185"/>
                      <a:gd name="connsiteX35" fmla="*/ 360045 w 661035"/>
                      <a:gd name="connsiteY35" fmla="*/ 597218 h 1099185"/>
                      <a:gd name="connsiteX36" fmla="*/ 400050 w 661035"/>
                      <a:gd name="connsiteY36" fmla="*/ 362902 h 1099185"/>
                      <a:gd name="connsiteX37" fmla="*/ 314325 w 661035"/>
                      <a:gd name="connsiteY37" fmla="*/ 72390 h 1099185"/>
                      <a:gd name="connsiteX38" fmla="*/ 220980 w 661035"/>
                      <a:gd name="connsiteY38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319088 w 661035"/>
                      <a:gd name="connsiteY14" fmla="*/ 1077277 h 1099185"/>
                      <a:gd name="connsiteX15" fmla="*/ 260985 w 661035"/>
                      <a:gd name="connsiteY15" fmla="*/ 1099185 h 1099185"/>
                      <a:gd name="connsiteX16" fmla="*/ 0 w 661035"/>
                      <a:gd name="connsiteY16" fmla="*/ 957262 h 1099185"/>
                      <a:gd name="connsiteX17" fmla="*/ 59055 w 661035"/>
                      <a:gd name="connsiteY17" fmla="*/ 935355 h 1099185"/>
                      <a:gd name="connsiteX18" fmla="*/ 60008 w 661035"/>
                      <a:gd name="connsiteY18" fmla="*/ 935355 h 1099185"/>
                      <a:gd name="connsiteX19" fmla="*/ 135745 w 661035"/>
                      <a:gd name="connsiteY19" fmla="*/ 891807 h 1099185"/>
                      <a:gd name="connsiteX20" fmla="*/ 135255 w 661035"/>
                      <a:gd name="connsiteY20" fmla="*/ 891540 h 1099185"/>
                      <a:gd name="connsiteX21" fmla="*/ 190500 w 661035"/>
                      <a:gd name="connsiteY21" fmla="*/ 847725 h 1099185"/>
                      <a:gd name="connsiteX22" fmla="*/ 239078 w 661035"/>
                      <a:gd name="connsiteY22" fmla="*/ 799148 h 1099185"/>
                      <a:gd name="connsiteX23" fmla="*/ 239078 w 661035"/>
                      <a:gd name="connsiteY23" fmla="*/ 798196 h 1099185"/>
                      <a:gd name="connsiteX24" fmla="*/ 277307 w 661035"/>
                      <a:gd name="connsiteY24" fmla="*/ 750642 h 1099185"/>
                      <a:gd name="connsiteX25" fmla="*/ 277178 w 661035"/>
                      <a:gd name="connsiteY25" fmla="*/ 750571 h 1099185"/>
                      <a:gd name="connsiteX26" fmla="*/ 284798 w 661035"/>
                      <a:gd name="connsiteY26" fmla="*/ 740093 h 1099185"/>
                      <a:gd name="connsiteX27" fmla="*/ 323850 w 661035"/>
                      <a:gd name="connsiteY27" fmla="*/ 676275 h 1099185"/>
                      <a:gd name="connsiteX28" fmla="*/ 359092 w 661035"/>
                      <a:gd name="connsiteY28" fmla="*/ 597218 h 1099185"/>
                      <a:gd name="connsiteX29" fmla="*/ 220980 w 661035"/>
                      <a:gd name="connsiteY29" fmla="*/ 0 h 1099185"/>
                      <a:gd name="connsiteX30" fmla="*/ 481965 w 661035"/>
                      <a:gd name="connsiteY30" fmla="*/ 141922 h 1099185"/>
                      <a:gd name="connsiteX31" fmla="*/ 575310 w 661035"/>
                      <a:gd name="connsiteY31" fmla="*/ 214313 h 1099185"/>
                      <a:gd name="connsiteX32" fmla="*/ 661035 w 661035"/>
                      <a:gd name="connsiteY32" fmla="*/ 504825 h 1099185"/>
                      <a:gd name="connsiteX33" fmla="*/ 621030 w 661035"/>
                      <a:gd name="connsiteY33" fmla="*/ 739140 h 1099185"/>
                      <a:gd name="connsiteX34" fmla="*/ 360045 w 661035"/>
                      <a:gd name="connsiteY34" fmla="*/ 597218 h 1099185"/>
                      <a:gd name="connsiteX35" fmla="*/ 400050 w 661035"/>
                      <a:gd name="connsiteY35" fmla="*/ 362902 h 1099185"/>
                      <a:gd name="connsiteX36" fmla="*/ 314325 w 661035"/>
                      <a:gd name="connsiteY36" fmla="*/ 72390 h 1099185"/>
                      <a:gd name="connsiteX37" fmla="*/ 220980 w 661035"/>
                      <a:gd name="connsiteY37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319088 w 661035"/>
                      <a:gd name="connsiteY13" fmla="*/ 1077277 h 1099185"/>
                      <a:gd name="connsiteX14" fmla="*/ 260985 w 661035"/>
                      <a:gd name="connsiteY14" fmla="*/ 1099185 h 1099185"/>
                      <a:gd name="connsiteX15" fmla="*/ 0 w 661035"/>
                      <a:gd name="connsiteY15" fmla="*/ 957262 h 1099185"/>
                      <a:gd name="connsiteX16" fmla="*/ 59055 w 661035"/>
                      <a:gd name="connsiteY16" fmla="*/ 935355 h 1099185"/>
                      <a:gd name="connsiteX17" fmla="*/ 60008 w 661035"/>
                      <a:gd name="connsiteY17" fmla="*/ 935355 h 1099185"/>
                      <a:gd name="connsiteX18" fmla="*/ 135745 w 661035"/>
                      <a:gd name="connsiteY18" fmla="*/ 891807 h 1099185"/>
                      <a:gd name="connsiteX19" fmla="*/ 135255 w 661035"/>
                      <a:gd name="connsiteY19" fmla="*/ 891540 h 1099185"/>
                      <a:gd name="connsiteX20" fmla="*/ 190500 w 661035"/>
                      <a:gd name="connsiteY20" fmla="*/ 847725 h 1099185"/>
                      <a:gd name="connsiteX21" fmla="*/ 239078 w 661035"/>
                      <a:gd name="connsiteY21" fmla="*/ 799148 h 1099185"/>
                      <a:gd name="connsiteX22" fmla="*/ 239078 w 661035"/>
                      <a:gd name="connsiteY22" fmla="*/ 798196 h 1099185"/>
                      <a:gd name="connsiteX23" fmla="*/ 277307 w 661035"/>
                      <a:gd name="connsiteY23" fmla="*/ 750642 h 1099185"/>
                      <a:gd name="connsiteX24" fmla="*/ 277178 w 661035"/>
                      <a:gd name="connsiteY24" fmla="*/ 750571 h 1099185"/>
                      <a:gd name="connsiteX25" fmla="*/ 284798 w 661035"/>
                      <a:gd name="connsiteY25" fmla="*/ 740093 h 1099185"/>
                      <a:gd name="connsiteX26" fmla="*/ 323850 w 661035"/>
                      <a:gd name="connsiteY26" fmla="*/ 676275 h 1099185"/>
                      <a:gd name="connsiteX27" fmla="*/ 359092 w 661035"/>
                      <a:gd name="connsiteY27" fmla="*/ 597218 h 1099185"/>
                      <a:gd name="connsiteX28" fmla="*/ 220980 w 661035"/>
                      <a:gd name="connsiteY28" fmla="*/ 0 h 1099185"/>
                      <a:gd name="connsiteX29" fmla="*/ 481965 w 661035"/>
                      <a:gd name="connsiteY29" fmla="*/ 141922 h 1099185"/>
                      <a:gd name="connsiteX30" fmla="*/ 575310 w 661035"/>
                      <a:gd name="connsiteY30" fmla="*/ 214313 h 1099185"/>
                      <a:gd name="connsiteX31" fmla="*/ 661035 w 661035"/>
                      <a:gd name="connsiteY31" fmla="*/ 504825 h 1099185"/>
                      <a:gd name="connsiteX32" fmla="*/ 621030 w 661035"/>
                      <a:gd name="connsiteY32" fmla="*/ 739140 h 1099185"/>
                      <a:gd name="connsiteX33" fmla="*/ 360045 w 661035"/>
                      <a:gd name="connsiteY33" fmla="*/ 597218 h 1099185"/>
                      <a:gd name="connsiteX34" fmla="*/ 400050 w 661035"/>
                      <a:gd name="connsiteY34" fmla="*/ 362902 h 1099185"/>
                      <a:gd name="connsiteX35" fmla="*/ 314325 w 661035"/>
                      <a:gd name="connsiteY35" fmla="*/ 72390 h 1099185"/>
                      <a:gd name="connsiteX36" fmla="*/ 220980 w 661035"/>
                      <a:gd name="connsiteY36" fmla="*/ 0 h 1099185"/>
                      <a:gd name="connsiteX0" fmla="*/ 359092 w 661035"/>
                      <a:gd name="connsiteY0" fmla="*/ 597218 h 1112468"/>
                      <a:gd name="connsiteX1" fmla="*/ 620078 w 661035"/>
                      <a:gd name="connsiteY1" fmla="*/ 739140 h 1112468"/>
                      <a:gd name="connsiteX2" fmla="*/ 584835 w 661035"/>
                      <a:gd name="connsiteY2" fmla="*/ 818198 h 1112468"/>
                      <a:gd name="connsiteX3" fmla="*/ 584836 w 661035"/>
                      <a:gd name="connsiteY3" fmla="*/ 818198 h 1112468"/>
                      <a:gd name="connsiteX4" fmla="*/ 545783 w 661035"/>
                      <a:gd name="connsiteY4" fmla="*/ 882015 h 1112468"/>
                      <a:gd name="connsiteX5" fmla="*/ 538930 w 661035"/>
                      <a:gd name="connsiteY5" fmla="*/ 891439 h 1112468"/>
                      <a:gd name="connsiteX6" fmla="*/ 539116 w 661035"/>
                      <a:gd name="connsiteY6" fmla="*/ 891540 h 1112468"/>
                      <a:gd name="connsiteX7" fmla="*/ 500063 w 661035"/>
                      <a:gd name="connsiteY7" fmla="*/ 940118 h 1112468"/>
                      <a:gd name="connsiteX8" fmla="*/ 500063 w 661035"/>
                      <a:gd name="connsiteY8" fmla="*/ 941070 h 1112468"/>
                      <a:gd name="connsiteX9" fmla="*/ 451485 w 661035"/>
                      <a:gd name="connsiteY9" fmla="*/ 989648 h 1112468"/>
                      <a:gd name="connsiteX10" fmla="*/ 396629 w 661035"/>
                      <a:gd name="connsiteY10" fmla="*/ 1033155 h 1112468"/>
                      <a:gd name="connsiteX11" fmla="*/ 397193 w 661035"/>
                      <a:gd name="connsiteY11" fmla="*/ 1033462 h 1112468"/>
                      <a:gd name="connsiteX12" fmla="*/ 320041 w 661035"/>
                      <a:gd name="connsiteY12" fmla="*/ 1076325 h 1112468"/>
                      <a:gd name="connsiteX13" fmla="*/ 319088 w 661035"/>
                      <a:gd name="connsiteY13" fmla="*/ 1077277 h 1112468"/>
                      <a:gd name="connsiteX14" fmla="*/ 247796 w 661035"/>
                      <a:gd name="connsiteY14" fmla="*/ 1112468 h 1112468"/>
                      <a:gd name="connsiteX15" fmla="*/ 0 w 661035"/>
                      <a:gd name="connsiteY15" fmla="*/ 957262 h 1112468"/>
                      <a:gd name="connsiteX16" fmla="*/ 59055 w 661035"/>
                      <a:gd name="connsiteY16" fmla="*/ 935355 h 1112468"/>
                      <a:gd name="connsiteX17" fmla="*/ 60008 w 661035"/>
                      <a:gd name="connsiteY17" fmla="*/ 935355 h 1112468"/>
                      <a:gd name="connsiteX18" fmla="*/ 135745 w 661035"/>
                      <a:gd name="connsiteY18" fmla="*/ 891807 h 1112468"/>
                      <a:gd name="connsiteX19" fmla="*/ 135255 w 661035"/>
                      <a:gd name="connsiteY19" fmla="*/ 891540 h 1112468"/>
                      <a:gd name="connsiteX20" fmla="*/ 190500 w 661035"/>
                      <a:gd name="connsiteY20" fmla="*/ 847725 h 1112468"/>
                      <a:gd name="connsiteX21" fmla="*/ 239078 w 661035"/>
                      <a:gd name="connsiteY21" fmla="*/ 799148 h 1112468"/>
                      <a:gd name="connsiteX22" fmla="*/ 239078 w 661035"/>
                      <a:gd name="connsiteY22" fmla="*/ 798196 h 1112468"/>
                      <a:gd name="connsiteX23" fmla="*/ 277307 w 661035"/>
                      <a:gd name="connsiteY23" fmla="*/ 750642 h 1112468"/>
                      <a:gd name="connsiteX24" fmla="*/ 277178 w 661035"/>
                      <a:gd name="connsiteY24" fmla="*/ 750571 h 1112468"/>
                      <a:gd name="connsiteX25" fmla="*/ 284798 w 661035"/>
                      <a:gd name="connsiteY25" fmla="*/ 740093 h 1112468"/>
                      <a:gd name="connsiteX26" fmla="*/ 323850 w 661035"/>
                      <a:gd name="connsiteY26" fmla="*/ 676275 h 1112468"/>
                      <a:gd name="connsiteX27" fmla="*/ 359092 w 661035"/>
                      <a:gd name="connsiteY27" fmla="*/ 597218 h 1112468"/>
                      <a:gd name="connsiteX28" fmla="*/ 220980 w 661035"/>
                      <a:gd name="connsiteY28" fmla="*/ 0 h 1112468"/>
                      <a:gd name="connsiteX29" fmla="*/ 481965 w 661035"/>
                      <a:gd name="connsiteY29" fmla="*/ 141922 h 1112468"/>
                      <a:gd name="connsiteX30" fmla="*/ 575310 w 661035"/>
                      <a:gd name="connsiteY30" fmla="*/ 214313 h 1112468"/>
                      <a:gd name="connsiteX31" fmla="*/ 661035 w 661035"/>
                      <a:gd name="connsiteY31" fmla="*/ 504825 h 1112468"/>
                      <a:gd name="connsiteX32" fmla="*/ 621030 w 661035"/>
                      <a:gd name="connsiteY32" fmla="*/ 739140 h 1112468"/>
                      <a:gd name="connsiteX33" fmla="*/ 360045 w 661035"/>
                      <a:gd name="connsiteY33" fmla="*/ 597218 h 1112468"/>
                      <a:gd name="connsiteX34" fmla="*/ 400050 w 661035"/>
                      <a:gd name="connsiteY34" fmla="*/ 362902 h 1112468"/>
                      <a:gd name="connsiteX35" fmla="*/ 314325 w 661035"/>
                      <a:gd name="connsiteY35" fmla="*/ 72390 h 1112468"/>
                      <a:gd name="connsiteX36" fmla="*/ 220980 w 661035"/>
                      <a:gd name="connsiteY36" fmla="*/ 0 h 11124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661035" h="1112468">
                        <a:moveTo>
                          <a:pt x="359092" y="597218"/>
                        </a:moveTo>
                        <a:lnTo>
                          <a:pt x="620078" y="739140"/>
                        </a:lnTo>
                        <a:lnTo>
                          <a:pt x="584835" y="818198"/>
                        </a:lnTo>
                        <a:lnTo>
                          <a:pt x="584836" y="818198"/>
                        </a:lnTo>
                        <a:cubicBezTo>
                          <a:pt x="573405" y="840105"/>
                          <a:pt x="560070" y="861060"/>
                          <a:pt x="545783" y="882015"/>
                        </a:cubicBezTo>
                        <a:lnTo>
                          <a:pt x="538930" y="891439"/>
                        </a:lnTo>
                        <a:lnTo>
                          <a:pt x="539116" y="891540"/>
                        </a:lnTo>
                        <a:cubicBezTo>
                          <a:pt x="525780" y="908686"/>
                          <a:pt x="513398" y="924878"/>
                          <a:pt x="500063" y="940118"/>
                        </a:cubicBezTo>
                        <a:lnTo>
                          <a:pt x="500063" y="941070"/>
                        </a:lnTo>
                        <a:cubicBezTo>
                          <a:pt x="483870" y="958215"/>
                          <a:pt x="467678" y="974408"/>
                          <a:pt x="451485" y="989648"/>
                        </a:cubicBezTo>
                        <a:lnTo>
                          <a:pt x="396629" y="1033155"/>
                        </a:lnTo>
                        <a:lnTo>
                          <a:pt x="397193" y="1033462"/>
                        </a:lnTo>
                        <a:cubicBezTo>
                          <a:pt x="371475" y="1049655"/>
                          <a:pt x="346711" y="1063943"/>
                          <a:pt x="320041" y="1076325"/>
                        </a:cubicBezTo>
                        <a:lnTo>
                          <a:pt x="319088" y="1077277"/>
                        </a:lnTo>
                        <a:lnTo>
                          <a:pt x="247796" y="1112468"/>
                        </a:lnTo>
                        <a:lnTo>
                          <a:pt x="0" y="957262"/>
                        </a:lnTo>
                        <a:lnTo>
                          <a:pt x="59055" y="935355"/>
                        </a:lnTo>
                        <a:lnTo>
                          <a:pt x="60008" y="935355"/>
                        </a:lnTo>
                        <a:lnTo>
                          <a:pt x="135745" y="891807"/>
                        </a:lnTo>
                        <a:lnTo>
                          <a:pt x="135255" y="891540"/>
                        </a:lnTo>
                        <a:cubicBezTo>
                          <a:pt x="154305" y="878205"/>
                          <a:pt x="173355" y="863918"/>
                          <a:pt x="190500" y="847725"/>
                        </a:cubicBezTo>
                        <a:cubicBezTo>
                          <a:pt x="207645" y="832486"/>
                          <a:pt x="222885" y="816293"/>
                          <a:pt x="239078" y="799148"/>
                        </a:cubicBezTo>
                        <a:lnTo>
                          <a:pt x="239078" y="798196"/>
                        </a:lnTo>
                        <a:lnTo>
                          <a:pt x="277307" y="750642"/>
                        </a:lnTo>
                        <a:lnTo>
                          <a:pt x="277178" y="750571"/>
                        </a:lnTo>
                        <a:cubicBezTo>
                          <a:pt x="280036" y="746761"/>
                          <a:pt x="281941" y="743903"/>
                          <a:pt x="284798" y="740093"/>
                        </a:cubicBezTo>
                        <a:cubicBezTo>
                          <a:pt x="299086" y="719138"/>
                          <a:pt x="312420" y="698183"/>
                          <a:pt x="323850" y="676275"/>
                        </a:cubicBezTo>
                        <a:cubicBezTo>
                          <a:pt x="337185" y="650558"/>
                          <a:pt x="349567" y="623888"/>
                          <a:pt x="359092" y="597218"/>
                        </a:cubicBezTo>
                        <a:close/>
                        <a:moveTo>
                          <a:pt x="220980" y="0"/>
                        </a:moveTo>
                        <a:lnTo>
                          <a:pt x="481965" y="141922"/>
                        </a:lnTo>
                        <a:cubicBezTo>
                          <a:pt x="521970" y="163830"/>
                          <a:pt x="553403" y="187642"/>
                          <a:pt x="575310" y="214313"/>
                        </a:cubicBezTo>
                        <a:cubicBezTo>
                          <a:pt x="632460" y="281940"/>
                          <a:pt x="661035" y="379095"/>
                          <a:pt x="661035" y="504825"/>
                        </a:cubicBezTo>
                        <a:cubicBezTo>
                          <a:pt x="660083" y="588645"/>
                          <a:pt x="646748" y="666750"/>
                          <a:pt x="621030" y="739140"/>
                        </a:cubicBezTo>
                        <a:lnTo>
                          <a:pt x="360045" y="597218"/>
                        </a:lnTo>
                        <a:cubicBezTo>
                          <a:pt x="386715" y="524827"/>
                          <a:pt x="400050" y="446722"/>
                          <a:pt x="400050" y="362902"/>
                        </a:cubicBezTo>
                        <a:cubicBezTo>
                          <a:pt x="400050" y="237172"/>
                          <a:pt x="371475" y="140970"/>
                          <a:pt x="314325" y="72390"/>
                        </a:cubicBezTo>
                        <a:cubicBezTo>
                          <a:pt x="291465" y="45720"/>
                          <a:pt x="260985" y="20955"/>
                          <a:pt x="220980" y="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05" name="Freeform: Shape 422">
                    <a:extLst/>
                  </p:cNvPr>
                  <p:cNvSpPr/>
                  <p:nvPr/>
                </p:nvSpPr>
                <p:spPr>
                  <a:xfrm>
                    <a:off x="2967026" y="3229268"/>
                    <a:ext cx="673417" cy="247650"/>
                  </a:xfrm>
                  <a:custGeom>
                    <a:avLst/>
                    <a:gdLst>
                      <a:gd name="connsiteX0" fmla="*/ 261937 w 673417"/>
                      <a:gd name="connsiteY0" fmla="*/ 45720 h 247650"/>
                      <a:gd name="connsiteX1" fmla="*/ 288607 w 673417"/>
                      <a:gd name="connsiteY1" fmla="*/ 53340 h 247650"/>
                      <a:gd name="connsiteX2" fmla="*/ 387667 w 673417"/>
                      <a:gd name="connsiteY2" fmla="*/ 93345 h 247650"/>
                      <a:gd name="connsiteX3" fmla="*/ 412432 w 673417"/>
                      <a:gd name="connsiteY3" fmla="*/ 105728 h 247650"/>
                      <a:gd name="connsiteX4" fmla="*/ 673417 w 673417"/>
                      <a:gd name="connsiteY4" fmla="*/ 247650 h 247650"/>
                      <a:gd name="connsiteX5" fmla="*/ 647700 w 673417"/>
                      <a:gd name="connsiteY5" fmla="*/ 235267 h 247650"/>
                      <a:gd name="connsiteX6" fmla="*/ 644991 w 673417"/>
                      <a:gd name="connsiteY6" fmla="*/ 233789 h 247650"/>
                      <a:gd name="connsiteX7" fmla="*/ 549592 w 673417"/>
                      <a:gd name="connsiteY7" fmla="*/ 195262 h 247650"/>
                      <a:gd name="connsiteX8" fmla="*/ 522922 w 673417"/>
                      <a:gd name="connsiteY8" fmla="*/ 186690 h 247650"/>
                      <a:gd name="connsiteX9" fmla="*/ 0 w 673417"/>
                      <a:gd name="connsiteY9" fmla="*/ 0 h 247650"/>
                      <a:gd name="connsiteX10" fmla="*/ 80010 w 673417"/>
                      <a:gd name="connsiteY10" fmla="*/ 11430 h 247650"/>
                      <a:gd name="connsiteX11" fmla="*/ 80421 w 673417"/>
                      <a:gd name="connsiteY11" fmla="*/ 11654 h 247650"/>
                      <a:gd name="connsiteX12" fmla="*/ 185499 w 673417"/>
                      <a:gd name="connsiteY12" fmla="*/ 28933 h 247650"/>
                      <a:gd name="connsiteX13" fmla="*/ 261937 w 673417"/>
                      <a:gd name="connsiteY13" fmla="*/ 45720 h 247650"/>
                      <a:gd name="connsiteX14" fmla="*/ 522922 w 673417"/>
                      <a:gd name="connsiteY14" fmla="*/ 187643 h 247650"/>
                      <a:gd name="connsiteX15" fmla="*/ 340042 w 673417"/>
                      <a:gd name="connsiteY15" fmla="*/ 153353 h 247650"/>
                      <a:gd name="connsiteX16" fmla="*/ 260985 w 673417"/>
                      <a:gd name="connsiteY16" fmla="*/ 141923 h 2476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3417" h="247650">
                        <a:moveTo>
                          <a:pt x="261937" y="45720"/>
                        </a:moveTo>
                        <a:cubicBezTo>
                          <a:pt x="271462" y="48578"/>
                          <a:pt x="280987" y="50483"/>
                          <a:pt x="288607" y="53340"/>
                        </a:cubicBezTo>
                        <a:cubicBezTo>
                          <a:pt x="323850" y="64770"/>
                          <a:pt x="357187" y="79058"/>
                          <a:pt x="387667" y="93345"/>
                        </a:cubicBezTo>
                        <a:cubicBezTo>
                          <a:pt x="396240" y="97155"/>
                          <a:pt x="404812" y="101917"/>
                          <a:pt x="412432" y="105728"/>
                        </a:cubicBezTo>
                        <a:lnTo>
                          <a:pt x="673417" y="247650"/>
                        </a:lnTo>
                        <a:cubicBezTo>
                          <a:pt x="664845" y="243840"/>
                          <a:pt x="656272" y="239078"/>
                          <a:pt x="647700" y="235267"/>
                        </a:cubicBezTo>
                        <a:lnTo>
                          <a:pt x="644991" y="233789"/>
                        </a:lnTo>
                        <a:lnTo>
                          <a:pt x="549592" y="195262"/>
                        </a:lnTo>
                        <a:cubicBezTo>
                          <a:pt x="541972" y="192405"/>
                          <a:pt x="532447" y="189548"/>
                          <a:pt x="522922" y="186690"/>
                        </a:cubicBezTo>
                        <a:close/>
                        <a:moveTo>
                          <a:pt x="0" y="0"/>
                        </a:moveTo>
                        <a:lnTo>
                          <a:pt x="80010" y="11430"/>
                        </a:lnTo>
                        <a:lnTo>
                          <a:pt x="80421" y="11654"/>
                        </a:lnTo>
                        <a:lnTo>
                          <a:pt x="185499" y="28933"/>
                        </a:lnTo>
                        <a:cubicBezTo>
                          <a:pt x="215979" y="34528"/>
                          <a:pt x="241458" y="40005"/>
                          <a:pt x="261937" y="45720"/>
                        </a:cubicBezTo>
                        <a:lnTo>
                          <a:pt x="522922" y="187643"/>
                        </a:lnTo>
                        <a:cubicBezTo>
                          <a:pt x="481965" y="176213"/>
                          <a:pt x="421004" y="164783"/>
                          <a:pt x="340042" y="153353"/>
                        </a:cubicBezTo>
                        <a:lnTo>
                          <a:pt x="260985" y="141923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06" name="Freeform: Shape 423">
                    <a:extLst/>
                  </p:cNvPr>
                  <p:cNvSpPr/>
                  <p:nvPr/>
                </p:nvSpPr>
                <p:spPr>
                  <a:xfrm>
                    <a:off x="2707091" y="3532163"/>
                    <a:ext cx="257175" cy="1238250"/>
                  </a:xfrm>
                  <a:custGeom>
                    <a:avLst/>
                    <a:gdLst>
                      <a:gd name="connsiteX0" fmla="*/ 260985 w 257175"/>
                      <a:gd name="connsiteY0" fmla="*/ 1244918 h 1238250"/>
                      <a:gd name="connsiteX1" fmla="*/ 0 w 257175"/>
                      <a:gd name="connsiteY1" fmla="*/ 1102995 h 1238250"/>
                      <a:gd name="connsiteX2" fmla="*/ 1905 w 257175"/>
                      <a:gd name="connsiteY2" fmla="*/ 0 h 1238250"/>
                      <a:gd name="connsiteX3" fmla="*/ 262890 w 257175"/>
                      <a:gd name="connsiteY3" fmla="*/ 141922 h 1238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1238250">
                        <a:moveTo>
                          <a:pt x="260985" y="1244918"/>
                        </a:moveTo>
                        <a:lnTo>
                          <a:pt x="0" y="1102995"/>
                        </a:lnTo>
                        <a:lnTo>
                          <a:pt x="1905" y="0"/>
                        </a:lnTo>
                        <a:lnTo>
                          <a:pt x="262890" y="141922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07" name="Freeform: Shape 424">
                    <a:extLst/>
                  </p:cNvPr>
                  <p:cNvSpPr/>
                  <p:nvPr/>
                </p:nvSpPr>
                <p:spPr>
                  <a:xfrm>
                    <a:off x="3110832" y="2270955"/>
                    <a:ext cx="457201" cy="495301"/>
                  </a:xfrm>
                  <a:custGeom>
                    <a:avLst/>
                    <a:gdLst>
                      <a:gd name="connsiteX0" fmla="*/ 459105 w 457200"/>
                      <a:gd name="connsiteY0" fmla="*/ 500063 h 495300"/>
                      <a:gd name="connsiteX1" fmla="*/ 198120 w 457200"/>
                      <a:gd name="connsiteY1" fmla="*/ 358140 h 495300"/>
                      <a:gd name="connsiteX2" fmla="*/ 80963 w 457200"/>
                      <a:gd name="connsiteY2" fmla="*/ 62865 h 495300"/>
                      <a:gd name="connsiteX3" fmla="*/ 0 w 457200"/>
                      <a:gd name="connsiteY3" fmla="*/ 0 h 495300"/>
                      <a:gd name="connsiteX4" fmla="*/ 260985 w 457200"/>
                      <a:gd name="connsiteY4" fmla="*/ 141923 h 495300"/>
                      <a:gd name="connsiteX5" fmla="*/ 341948 w 457200"/>
                      <a:gd name="connsiteY5" fmla="*/ 204788 h 495300"/>
                      <a:gd name="connsiteX6" fmla="*/ 459105 w 457200"/>
                      <a:gd name="connsiteY6" fmla="*/ 500063 h 495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200" h="495300">
                        <a:moveTo>
                          <a:pt x="459105" y="500063"/>
                        </a:moveTo>
                        <a:lnTo>
                          <a:pt x="198120" y="358140"/>
                        </a:lnTo>
                        <a:cubicBezTo>
                          <a:pt x="179070" y="224790"/>
                          <a:pt x="140017" y="126683"/>
                          <a:pt x="80963" y="62865"/>
                        </a:cubicBezTo>
                        <a:cubicBezTo>
                          <a:pt x="57150" y="38100"/>
                          <a:pt x="30480" y="17145"/>
                          <a:pt x="0" y="0"/>
                        </a:cubicBezTo>
                        <a:lnTo>
                          <a:pt x="260985" y="141923"/>
                        </a:lnTo>
                        <a:cubicBezTo>
                          <a:pt x="291465" y="158115"/>
                          <a:pt x="318135" y="179070"/>
                          <a:pt x="341948" y="204788"/>
                        </a:cubicBezTo>
                        <a:cubicBezTo>
                          <a:pt x="401955" y="268605"/>
                          <a:pt x="441008" y="366713"/>
                          <a:pt x="459105" y="500063"/>
                        </a:cubicBezTo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08" name="Freeform: Shape 425">
                    <a:extLst/>
                  </p:cNvPr>
                  <p:cNvSpPr/>
                  <p:nvPr/>
                </p:nvSpPr>
                <p:spPr>
                  <a:xfrm>
                    <a:off x="2541356" y="3138780"/>
                    <a:ext cx="428625" cy="200026"/>
                  </a:xfrm>
                  <a:custGeom>
                    <a:avLst/>
                    <a:gdLst>
                      <a:gd name="connsiteX0" fmla="*/ 0 w 428625"/>
                      <a:gd name="connsiteY0" fmla="*/ 0 h 200026"/>
                      <a:gd name="connsiteX1" fmla="*/ 17145 w 428625"/>
                      <a:gd name="connsiteY1" fmla="*/ 8573 h 200026"/>
                      <a:gd name="connsiteX2" fmla="*/ 109538 w 428625"/>
                      <a:gd name="connsiteY2" fmla="*/ 44768 h 200026"/>
                      <a:gd name="connsiteX3" fmla="*/ 370023 w 428625"/>
                      <a:gd name="connsiteY3" fmla="*/ 186418 h 200026"/>
                      <a:gd name="connsiteX4" fmla="*/ 110490 w 428625"/>
                      <a:gd name="connsiteY4" fmla="*/ 44768 h 200026"/>
                      <a:gd name="connsiteX5" fmla="*/ 168592 w 428625"/>
                      <a:gd name="connsiteY5" fmla="*/ 59056 h 200026"/>
                      <a:gd name="connsiteX6" fmla="*/ 428625 w 428625"/>
                      <a:gd name="connsiteY6" fmla="*/ 200026 h 200026"/>
                      <a:gd name="connsiteX7" fmla="*/ 370523 w 428625"/>
                      <a:gd name="connsiteY7" fmla="*/ 186691 h 200026"/>
                      <a:gd name="connsiteX8" fmla="*/ 370517 w 428625"/>
                      <a:gd name="connsiteY8" fmla="*/ 186688 h 200026"/>
                      <a:gd name="connsiteX9" fmla="*/ 278130 w 428625"/>
                      <a:gd name="connsiteY9" fmla="*/ 150495 h 200026"/>
                      <a:gd name="connsiteX10" fmla="*/ 260985 w 428625"/>
                      <a:gd name="connsiteY10" fmla="*/ 141923 h 2000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28625" h="200026">
                        <a:moveTo>
                          <a:pt x="0" y="0"/>
                        </a:moveTo>
                        <a:cubicBezTo>
                          <a:pt x="5715" y="2858"/>
                          <a:pt x="11430" y="5715"/>
                          <a:pt x="17145" y="8573"/>
                        </a:cubicBezTo>
                        <a:cubicBezTo>
                          <a:pt x="44767" y="21908"/>
                          <a:pt x="75248" y="34290"/>
                          <a:pt x="109538" y="44768"/>
                        </a:cubicBezTo>
                        <a:lnTo>
                          <a:pt x="370023" y="186418"/>
                        </a:lnTo>
                        <a:lnTo>
                          <a:pt x="110490" y="44768"/>
                        </a:lnTo>
                        <a:lnTo>
                          <a:pt x="168592" y="59056"/>
                        </a:lnTo>
                        <a:lnTo>
                          <a:pt x="428625" y="200026"/>
                        </a:lnTo>
                        <a:lnTo>
                          <a:pt x="370523" y="186691"/>
                        </a:lnTo>
                        <a:lnTo>
                          <a:pt x="370517" y="186688"/>
                        </a:lnTo>
                        <a:lnTo>
                          <a:pt x="278130" y="150495"/>
                        </a:lnTo>
                        <a:cubicBezTo>
                          <a:pt x="272415" y="147638"/>
                          <a:pt x="266700" y="144780"/>
                          <a:pt x="260985" y="14192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09" name="Freeform: Shape 426">
                    <a:extLst/>
                  </p:cNvPr>
                  <p:cNvSpPr/>
                  <p:nvPr/>
                </p:nvSpPr>
                <p:spPr>
                  <a:xfrm>
                    <a:off x="2969883" y="1938632"/>
                    <a:ext cx="618767" cy="219303"/>
                  </a:xfrm>
                  <a:custGeom>
                    <a:avLst/>
                    <a:gdLst>
                      <a:gd name="connsiteX0" fmla="*/ 323751 w 603786"/>
                      <a:gd name="connsiteY0" fmla="*/ 66771 h 218219"/>
                      <a:gd name="connsiteX1" fmla="*/ 342801 w 603786"/>
                      <a:gd name="connsiteY1" fmla="*/ 76296 h 218219"/>
                      <a:gd name="connsiteX2" fmla="*/ 603786 w 603786"/>
                      <a:gd name="connsiteY2" fmla="*/ 218219 h 218219"/>
                      <a:gd name="connsiteX3" fmla="*/ 584736 w 603786"/>
                      <a:gd name="connsiteY3" fmla="*/ 208694 h 218219"/>
                      <a:gd name="connsiteX4" fmla="*/ 0 w 603786"/>
                      <a:gd name="connsiteY4" fmla="*/ 0 h 218219"/>
                      <a:gd name="connsiteX5" fmla="*/ 100965 w 603786"/>
                      <a:gd name="connsiteY5" fmla="*/ 2857 h 218219"/>
                      <a:gd name="connsiteX6" fmla="*/ 102772 w 603786"/>
                      <a:gd name="connsiteY6" fmla="*/ 3833 h 218219"/>
                      <a:gd name="connsiteX7" fmla="*/ 214213 w 603786"/>
                      <a:gd name="connsiteY7" fmla="*/ 22860 h 218219"/>
                      <a:gd name="connsiteX8" fmla="*/ 236092 w 603786"/>
                      <a:gd name="connsiteY8" fmla="*/ 34757 h 218219"/>
                      <a:gd name="connsiteX9" fmla="*/ 323751 w 603786"/>
                      <a:gd name="connsiteY9" fmla="*/ 66772 h 218219"/>
                      <a:gd name="connsiteX10" fmla="*/ 584736 w 603786"/>
                      <a:gd name="connsiteY10" fmla="*/ 208695 h 218219"/>
                      <a:gd name="connsiteX11" fmla="*/ 475198 w 603786"/>
                      <a:gd name="connsiteY11" fmla="*/ 168690 h 218219"/>
                      <a:gd name="connsiteX12" fmla="*/ 464489 w 603786"/>
                      <a:gd name="connsiteY12" fmla="*/ 162866 h 218219"/>
                      <a:gd name="connsiteX13" fmla="*/ 358041 w 603786"/>
                      <a:gd name="connsiteY13" fmla="*/ 143827 h 218219"/>
                      <a:gd name="connsiteX14" fmla="*/ 357901 w 603786"/>
                      <a:gd name="connsiteY14" fmla="*/ 143751 h 218219"/>
                      <a:gd name="connsiteX15" fmla="*/ 260033 w 603786"/>
                      <a:gd name="connsiteY15" fmla="*/ 141922 h 218219"/>
                      <a:gd name="connsiteX0" fmla="*/ 323751 w 603786"/>
                      <a:gd name="connsiteY0" fmla="*/ 66771 h 218219"/>
                      <a:gd name="connsiteX1" fmla="*/ 342801 w 603786"/>
                      <a:gd name="connsiteY1" fmla="*/ 76296 h 218219"/>
                      <a:gd name="connsiteX2" fmla="*/ 603786 w 603786"/>
                      <a:gd name="connsiteY2" fmla="*/ 218219 h 218219"/>
                      <a:gd name="connsiteX3" fmla="*/ 584736 w 603786"/>
                      <a:gd name="connsiteY3" fmla="*/ 208694 h 218219"/>
                      <a:gd name="connsiteX4" fmla="*/ 323751 w 603786"/>
                      <a:gd name="connsiteY4" fmla="*/ 66771 h 218219"/>
                      <a:gd name="connsiteX5" fmla="*/ 0 w 603786"/>
                      <a:gd name="connsiteY5" fmla="*/ 0 h 218219"/>
                      <a:gd name="connsiteX6" fmla="*/ 100965 w 603786"/>
                      <a:gd name="connsiteY6" fmla="*/ 2857 h 218219"/>
                      <a:gd name="connsiteX7" fmla="*/ 102772 w 603786"/>
                      <a:gd name="connsiteY7" fmla="*/ 3833 h 218219"/>
                      <a:gd name="connsiteX8" fmla="*/ 214213 w 603786"/>
                      <a:gd name="connsiteY8" fmla="*/ 22860 h 218219"/>
                      <a:gd name="connsiteX9" fmla="*/ 323751 w 603786"/>
                      <a:gd name="connsiteY9" fmla="*/ 66772 h 218219"/>
                      <a:gd name="connsiteX10" fmla="*/ 584736 w 603786"/>
                      <a:gd name="connsiteY10" fmla="*/ 208695 h 218219"/>
                      <a:gd name="connsiteX11" fmla="*/ 475198 w 603786"/>
                      <a:gd name="connsiteY11" fmla="*/ 168690 h 218219"/>
                      <a:gd name="connsiteX12" fmla="*/ 464489 w 603786"/>
                      <a:gd name="connsiteY12" fmla="*/ 162866 h 218219"/>
                      <a:gd name="connsiteX13" fmla="*/ 358041 w 603786"/>
                      <a:gd name="connsiteY13" fmla="*/ 143827 h 218219"/>
                      <a:gd name="connsiteX14" fmla="*/ 357901 w 603786"/>
                      <a:gd name="connsiteY14" fmla="*/ 143751 h 218219"/>
                      <a:gd name="connsiteX15" fmla="*/ 260033 w 603786"/>
                      <a:gd name="connsiteY15" fmla="*/ 141922 h 218219"/>
                      <a:gd name="connsiteX16" fmla="*/ 0 w 603786"/>
                      <a:gd name="connsiteY16" fmla="*/ 0 h 218219"/>
                      <a:gd name="connsiteX0" fmla="*/ 323751 w 603786"/>
                      <a:gd name="connsiteY0" fmla="*/ 66771 h 218219"/>
                      <a:gd name="connsiteX1" fmla="*/ 603786 w 603786"/>
                      <a:gd name="connsiteY1" fmla="*/ 218219 h 218219"/>
                      <a:gd name="connsiteX2" fmla="*/ 584736 w 603786"/>
                      <a:gd name="connsiteY2" fmla="*/ 208694 h 218219"/>
                      <a:gd name="connsiteX3" fmla="*/ 323751 w 603786"/>
                      <a:gd name="connsiteY3" fmla="*/ 66771 h 218219"/>
                      <a:gd name="connsiteX4" fmla="*/ 0 w 603786"/>
                      <a:gd name="connsiteY4" fmla="*/ 0 h 218219"/>
                      <a:gd name="connsiteX5" fmla="*/ 100965 w 603786"/>
                      <a:gd name="connsiteY5" fmla="*/ 2857 h 218219"/>
                      <a:gd name="connsiteX6" fmla="*/ 102772 w 603786"/>
                      <a:gd name="connsiteY6" fmla="*/ 3833 h 218219"/>
                      <a:gd name="connsiteX7" fmla="*/ 214213 w 603786"/>
                      <a:gd name="connsiteY7" fmla="*/ 22860 h 218219"/>
                      <a:gd name="connsiteX8" fmla="*/ 323751 w 603786"/>
                      <a:gd name="connsiteY8" fmla="*/ 66772 h 218219"/>
                      <a:gd name="connsiteX9" fmla="*/ 584736 w 603786"/>
                      <a:gd name="connsiteY9" fmla="*/ 208695 h 218219"/>
                      <a:gd name="connsiteX10" fmla="*/ 475198 w 603786"/>
                      <a:gd name="connsiteY10" fmla="*/ 168690 h 218219"/>
                      <a:gd name="connsiteX11" fmla="*/ 464489 w 603786"/>
                      <a:gd name="connsiteY11" fmla="*/ 162866 h 218219"/>
                      <a:gd name="connsiteX12" fmla="*/ 358041 w 603786"/>
                      <a:gd name="connsiteY12" fmla="*/ 143827 h 218219"/>
                      <a:gd name="connsiteX13" fmla="*/ 357901 w 603786"/>
                      <a:gd name="connsiteY13" fmla="*/ 143751 h 218219"/>
                      <a:gd name="connsiteX14" fmla="*/ 260033 w 603786"/>
                      <a:gd name="connsiteY14" fmla="*/ 141922 h 218219"/>
                      <a:gd name="connsiteX15" fmla="*/ 0 w 603786"/>
                      <a:gd name="connsiteY15" fmla="*/ 0 h 218219"/>
                      <a:gd name="connsiteX0" fmla="*/ 323751 w 584736"/>
                      <a:gd name="connsiteY0" fmla="*/ 66771 h 208695"/>
                      <a:gd name="connsiteX1" fmla="*/ 584736 w 584736"/>
                      <a:gd name="connsiteY1" fmla="*/ 208694 h 208695"/>
                      <a:gd name="connsiteX2" fmla="*/ 323751 w 584736"/>
                      <a:gd name="connsiteY2" fmla="*/ 66771 h 208695"/>
                      <a:gd name="connsiteX3" fmla="*/ 0 w 584736"/>
                      <a:gd name="connsiteY3" fmla="*/ 0 h 208695"/>
                      <a:gd name="connsiteX4" fmla="*/ 100965 w 584736"/>
                      <a:gd name="connsiteY4" fmla="*/ 2857 h 208695"/>
                      <a:gd name="connsiteX5" fmla="*/ 102772 w 584736"/>
                      <a:gd name="connsiteY5" fmla="*/ 3833 h 208695"/>
                      <a:gd name="connsiteX6" fmla="*/ 214213 w 584736"/>
                      <a:gd name="connsiteY6" fmla="*/ 22860 h 208695"/>
                      <a:gd name="connsiteX7" fmla="*/ 323751 w 584736"/>
                      <a:gd name="connsiteY7" fmla="*/ 66772 h 208695"/>
                      <a:gd name="connsiteX8" fmla="*/ 584736 w 584736"/>
                      <a:gd name="connsiteY8" fmla="*/ 208695 h 208695"/>
                      <a:gd name="connsiteX9" fmla="*/ 475198 w 584736"/>
                      <a:gd name="connsiteY9" fmla="*/ 168690 h 208695"/>
                      <a:gd name="connsiteX10" fmla="*/ 464489 w 584736"/>
                      <a:gd name="connsiteY10" fmla="*/ 162866 h 208695"/>
                      <a:gd name="connsiteX11" fmla="*/ 358041 w 584736"/>
                      <a:gd name="connsiteY11" fmla="*/ 143827 h 208695"/>
                      <a:gd name="connsiteX12" fmla="*/ 357901 w 584736"/>
                      <a:gd name="connsiteY12" fmla="*/ 143751 h 208695"/>
                      <a:gd name="connsiteX13" fmla="*/ 260033 w 584736"/>
                      <a:gd name="connsiteY13" fmla="*/ 141922 h 208695"/>
                      <a:gd name="connsiteX14" fmla="*/ 0 w 584736"/>
                      <a:gd name="connsiteY14" fmla="*/ 0 h 208695"/>
                      <a:gd name="connsiteX0" fmla="*/ 323751 w 615997"/>
                      <a:gd name="connsiteY0" fmla="*/ 66771 h 216510"/>
                      <a:gd name="connsiteX1" fmla="*/ 584736 w 615997"/>
                      <a:gd name="connsiteY1" fmla="*/ 208694 h 216510"/>
                      <a:gd name="connsiteX2" fmla="*/ 323751 w 615997"/>
                      <a:gd name="connsiteY2" fmla="*/ 66771 h 216510"/>
                      <a:gd name="connsiteX3" fmla="*/ 0 w 615997"/>
                      <a:gd name="connsiteY3" fmla="*/ 0 h 216510"/>
                      <a:gd name="connsiteX4" fmla="*/ 100965 w 615997"/>
                      <a:gd name="connsiteY4" fmla="*/ 2857 h 216510"/>
                      <a:gd name="connsiteX5" fmla="*/ 102772 w 615997"/>
                      <a:gd name="connsiteY5" fmla="*/ 3833 h 216510"/>
                      <a:gd name="connsiteX6" fmla="*/ 214213 w 615997"/>
                      <a:gd name="connsiteY6" fmla="*/ 22860 h 216510"/>
                      <a:gd name="connsiteX7" fmla="*/ 323751 w 615997"/>
                      <a:gd name="connsiteY7" fmla="*/ 66772 h 216510"/>
                      <a:gd name="connsiteX8" fmla="*/ 615997 w 615997"/>
                      <a:gd name="connsiteY8" fmla="*/ 216510 h 216510"/>
                      <a:gd name="connsiteX9" fmla="*/ 475198 w 615997"/>
                      <a:gd name="connsiteY9" fmla="*/ 168690 h 216510"/>
                      <a:gd name="connsiteX10" fmla="*/ 464489 w 615997"/>
                      <a:gd name="connsiteY10" fmla="*/ 162866 h 216510"/>
                      <a:gd name="connsiteX11" fmla="*/ 358041 w 615997"/>
                      <a:gd name="connsiteY11" fmla="*/ 143827 h 216510"/>
                      <a:gd name="connsiteX12" fmla="*/ 357901 w 615997"/>
                      <a:gd name="connsiteY12" fmla="*/ 143751 h 216510"/>
                      <a:gd name="connsiteX13" fmla="*/ 260033 w 615997"/>
                      <a:gd name="connsiteY13" fmla="*/ 141922 h 216510"/>
                      <a:gd name="connsiteX14" fmla="*/ 0 w 615997"/>
                      <a:gd name="connsiteY14" fmla="*/ 0 h 216510"/>
                      <a:gd name="connsiteX0" fmla="*/ 323751 w 618767"/>
                      <a:gd name="connsiteY0" fmla="*/ 66771 h 219303"/>
                      <a:gd name="connsiteX1" fmla="*/ 584736 w 618767"/>
                      <a:gd name="connsiteY1" fmla="*/ 208694 h 219303"/>
                      <a:gd name="connsiteX2" fmla="*/ 323751 w 618767"/>
                      <a:gd name="connsiteY2" fmla="*/ 66771 h 219303"/>
                      <a:gd name="connsiteX3" fmla="*/ 0 w 618767"/>
                      <a:gd name="connsiteY3" fmla="*/ 0 h 219303"/>
                      <a:gd name="connsiteX4" fmla="*/ 100965 w 618767"/>
                      <a:gd name="connsiteY4" fmla="*/ 2857 h 219303"/>
                      <a:gd name="connsiteX5" fmla="*/ 102772 w 618767"/>
                      <a:gd name="connsiteY5" fmla="*/ 3833 h 219303"/>
                      <a:gd name="connsiteX6" fmla="*/ 214213 w 618767"/>
                      <a:gd name="connsiteY6" fmla="*/ 22860 h 219303"/>
                      <a:gd name="connsiteX7" fmla="*/ 323751 w 618767"/>
                      <a:gd name="connsiteY7" fmla="*/ 66772 h 219303"/>
                      <a:gd name="connsiteX8" fmla="*/ 615997 w 618767"/>
                      <a:gd name="connsiteY8" fmla="*/ 216510 h 219303"/>
                      <a:gd name="connsiteX9" fmla="*/ 464489 w 618767"/>
                      <a:gd name="connsiteY9" fmla="*/ 162866 h 219303"/>
                      <a:gd name="connsiteX10" fmla="*/ 358041 w 618767"/>
                      <a:gd name="connsiteY10" fmla="*/ 143827 h 219303"/>
                      <a:gd name="connsiteX11" fmla="*/ 357901 w 618767"/>
                      <a:gd name="connsiteY11" fmla="*/ 143751 h 219303"/>
                      <a:gd name="connsiteX12" fmla="*/ 260033 w 618767"/>
                      <a:gd name="connsiteY12" fmla="*/ 141922 h 219303"/>
                      <a:gd name="connsiteX13" fmla="*/ 0 w 618767"/>
                      <a:gd name="connsiteY13" fmla="*/ 0 h 2193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18767" h="219303">
                        <a:moveTo>
                          <a:pt x="323751" y="66771"/>
                        </a:moveTo>
                        <a:lnTo>
                          <a:pt x="584736" y="208694"/>
                        </a:lnTo>
                        <a:lnTo>
                          <a:pt x="323751" y="66771"/>
                        </a:lnTo>
                        <a:close/>
                        <a:moveTo>
                          <a:pt x="0" y="0"/>
                        </a:moveTo>
                        <a:lnTo>
                          <a:pt x="100965" y="2857"/>
                        </a:lnTo>
                        <a:lnTo>
                          <a:pt x="102772" y="3833"/>
                        </a:lnTo>
                        <a:lnTo>
                          <a:pt x="214213" y="22860"/>
                        </a:lnTo>
                        <a:lnTo>
                          <a:pt x="323751" y="66772"/>
                        </a:lnTo>
                        <a:lnTo>
                          <a:pt x="615997" y="216510"/>
                        </a:lnTo>
                        <a:cubicBezTo>
                          <a:pt x="639453" y="232526"/>
                          <a:pt x="507482" y="174980"/>
                          <a:pt x="464489" y="162866"/>
                        </a:cubicBezTo>
                        <a:lnTo>
                          <a:pt x="358041" y="143827"/>
                        </a:lnTo>
                        <a:cubicBezTo>
                          <a:pt x="357994" y="143802"/>
                          <a:pt x="357948" y="143776"/>
                          <a:pt x="357901" y="143751"/>
                        </a:cubicBezTo>
                        <a:lnTo>
                          <a:pt x="260033" y="14192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10" name="Freeform: Shape 427">
                    <a:extLst/>
                  </p:cNvPr>
                  <p:cNvSpPr/>
                  <p:nvPr/>
                </p:nvSpPr>
                <p:spPr>
                  <a:xfrm>
                    <a:off x="2709948" y="2277720"/>
                    <a:ext cx="257175" cy="1066800"/>
                  </a:xfrm>
                  <a:custGeom>
                    <a:avLst/>
                    <a:gdLst>
                      <a:gd name="connsiteX0" fmla="*/ 260033 w 257175"/>
                      <a:gd name="connsiteY0" fmla="*/ 1070610 h 1066800"/>
                      <a:gd name="connsiteX1" fmla="*/ 0 w 257175"/>
                      <a:gd name="connsiteY1" fmla="*/ 929640 h 1066800"/>
                      <a:gd name="connsiteX2" fmla="*/ 1905 w 257175"/>
                      <a:gd name="connsiteY2" fmla="*/ 0 h 1066800"/>
                      <a:gd name="connsiteX3" fmla="*/ 261938 w 257175"/>
                      <a:gd name="connsiteY3" fmla="*/ 141922 h 1066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1066800">
                        <a:moveTo>
                          <a:pt x="260033" y="1070610"/>
                        </a:moveTo>
                        <a:lnTo>
                          <a:pt x="0" y="929640"/>
                        </a:lnTo>
                        <a:lnTo>
                          <a:pt x="1905" y="0"/>
                        </a:lnTo>
                        <a:lnTo>
                          <a:pt x="261938" y="141922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11" name="Freeform: Shape 428">
                    <a:extLst/>
                  </p:cNvPr>
                  <p:cNvSpPr/>
                  <p:nvPr/>
                </p:nvSpPr>
                <p:spPr>
                  <a:xfrm>
                    <a:off x="2708898" y="1774680"/>
                    <a:ext cx="521969" cy="178118"/>
                  </a:xfrm>
                  <a:custGeom>
                    <a:avLst/>
                    <a:gdLst>
                      <a:gd name="connsiteX0" fmla="*/ 230505 w 521970"/>
                      <a:gd name="connsiteY0" fmla="*/ 2858 h 178118"/>
                      <a:gd name="connsiteX1" fmla="*/ 490537 w 521970"/>
                      <a:gd name="connsiteY1" fmla="*/ 144781 h 178118"/>
                      <a:gd name="connsiteX2" fmla="*/ 302895 w 521970"/>
                      <a:gd name="connsiteY2" fmla="*/ 172403 h 178118"/>
                      <a:gd name="connsiteX3" fmla="*/ 260032 w 521970"/>
                      <a:gd name="connsiteY3" fmla="*/ 178118 h 178118"/>
                      <a:gd name="connsiteX4" fmla="*/ 0 w 521970"/>
                      <a:gd name="connsiteY4" fmla="*/ 37148 h 178118"/>
                      <a:gd name="connsiteX5" fmla="*/ 41910 w 521970"/>
                      <a:gd name="connsiteY5" fmla="*/ 30480 h 178118"/>
                      <a:gd name="connsiteX6" fmla="*/ 41912 w 521970"/>
                      <a:gd name="connsiteY6" fmla="*/ 30481 h 178118"/>
                      <a:gd name="connsiteX7" fmla="*/ 260985 w 521970"/>
                      <a:gd name="connsiteY7" fmla="*/ 0 h 178118"/>
                      <a:gd name="connsiteX8" fmla="*/ 521970 w 521970"/>
                      <a:gd name="connsiteY8" fmla="*/ 141923 h 178118"/>
                      <a:gd name="connsiteX9" fmla="*/ 490537 w 521970"/>
                      <a:gd name="connsiteY9" fmla="*/ 144780 h 178118"/>
                      <a:gd name="connsiteX10" fmla="*/ 230505 w 521970"/>
                      <a:gd name="connsiteY10" fmla="*/ 2858 h 1781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21970" h="178118">
                        <a:moveTo>
                          <a:pt x="230505" y="2858"/>
                        </a:moveTo>
                        <a:lnTo>
                          <a:pt x="490537" y="144781"/>
                        </a:lnTo>
                        <a:lnTo>
                          <a:pt x="302895" y="172403"/>
                        </a:lnTo>
                        <a:lnTo>
                          <a:pt x="260032" y="178118"/>
                        </a:lnTo>
                        <a:lnTo>
                          <a:pt x="0" y="37148"/>
                        </a:lnTo>
                        <a:lnTo>
                          <a:pt x="41910" y="30480"/>
                        </a:lnTo>
                        <a:lnTo>
                          <a:pt x="41912" y="30481"/>
                        </a:lnTo>
                        <a:close/>
                        <a:moveTo>
                          <a:pt x="260985" y="0"/>
                        </a:moveTo>
                        <a:lnTo>
                          <a:pt x="521970" y="141923"/>
                        </a:lnTo>
                        <a:lnTo>
                          <a:pt x="490537" y="144780"/>
                        </a:lnTo>
                        <a:lnTo>
                          <a:pt x="230505" y="2858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</p:grpSp>
            <p:sp>
              <p:nvSpPr>
                <p:cNvPr id="95" name="Freeform: Shape 412">
                  <a:extLst/>
                </p:cNvPr>
                <p:cNvSpPr/>
                <p:nvPr/>
              </p:nvSpPr>
              <p:spPr>
                <a:xfrm>
                  <a:off x="12580509" y="4662070"/>
                  <a:ext cx="728909" cy="1492783"/>
                </a:xfrm>
                <a:custGeom>
                  <a:avLst/>
                  <a:gdLst>
                    <a:gd name="connsiteX0" fmla="*/ 1669733 w 1714500"/>
                    <a:gd name="connsiteY0" fmla="*/ 1870710 h 3505200"/>
                    <a:gd name="connsiteX1" fmla="*/ 1720215 w 1714500"/>
                    <a:gd name="connsiteY1" fmla="*/ 2166938 h 3505200"/>
                    <a:gd name="connsiteX2" fmla="*/ 1507808 w 1714500"/>
                    <a:gd name="connsiteY2" fmla="*/ 2795588 h 3505200"/>
                    <a:gd name="connsiteX3" fmla="*/ 1121093 w 1714500"/>
                    <a:gd name="connsiteY3" fmla="*/ 3084195 h 3505200"/>
                    <a:gd name="connsiteX4" fmla="*/ 991553 w 1714500"/>
                    <a:gd name="connsiteY4" fmla="*/ 3120390 h 3505200"/>
                    <a:gd name="connsiteX5" fmla="*/ 990600 w 1714500"/>
                    <a:gd name="connsiteY5" fmla="*/ 3466148 h 3505200"/>
                    <a:gd name="connsiteX6" fmla="*/ 960120 w 1714500"/>
                    <a:gd name="connsiteY6" fmla="*/ 3470910 h 3505200"/>
                    <a:gd name="connsiteX7" fmla="*/ 772478 w 1714500"/>
                    <a:gd name="connsiteY7" fmla="*/ 3505200 h 3505200"/>
                    <a:gd name="connsiteX8" fmla="*/ 729615 w 1714500"/>
                    <a:gd name="connsiteY8" fmla="*/ 3503295 h 3505200"/>
                    <a:gd name="connsiteX9" fmla="*/ 730568 w 1714500"/>
                    <a:gd name="connsiteY9" fmla="*/ 3158490 h 3505200"/>
                    <a:gd name="connsiteX10" fmla="*/ 659130 w 1714500"/>
                    <a:gd name="connsiteY10" fmla="*/ 3156585 h 3505200"/>
                    <a:gd name="connsiteX11" fmla="*/ 383858 w 1714500"/>
                    <a:gd name="connsiteY11" fmla="*/ 3098483 h 3505200"/>
                    <a:gd name="connsiteX12" fmla="*/ 125730 w 1714500"/>
                    <a:gd name="connsiteY12" fmla="*/ 2865120 h 3505200"/>
                    <a:gd name="connsiteX13" fmla="*/ 0 w 1714500"/>
                    <a:gd name="connsiteY13" fmla="*/ 2427923 h 3505200"/>
                    <a:gd name="connsiteX14" fmla="*/ 320993 w 1714500"/>
                    <a:gd name="connsiteY14" fmla="*/ 2317433 h 3505200"/>
                    <a:gd name="connsiteX15" fmla="*/ 451485 w 1714500"/>
                    <a:gd name="connsiteY15" fmla="*/ 2707958 h 3505200"/>
                    <a:gd name="connsiteX16" fmla="*/ 682943 w 1714500"/>
                    <a:gd name="connsiteY16" fmla="*/ 2860358 h 3505200"/>
                    <a:gd name="connsiteX17" fmla="*/ 730568 w 1714500"/>
                    <a:gd name="connsiteY17" fmla="*/ 2864168 h 3505200"/>
                    <a:gd name="connsiteX18" fmla="*/ 732473 w 1714500"/>
                    <a:gd name="connsiteY18" fmla="*/ 1761173 h 3505200"/>
                    <a:gd name="connsiteX19" fmla="*/ 576263 w 1714500"/>
                    <a:gd name="connsiteY19" fmla="*/ 1735455 h 3505200"/>
                    <a:gd name="connsiteX20" fmla="*/ 372428 w 1714500"/>
                    <a:gd name="connsiteY20" fmla="*/ 1660208 h 3505200"/>
                    <a:gd name="connsiteX21" fmla="*/ 138113 w 1714500"/>
                    <a:gd name="connsiteY21" fmla="*/ 1438275 h 3505200"/>
                    <a:gd name="connsiteX22" fmla="*/ 56198 w 1714500"/>
                    <a:gd name="connsiteY22" fmla="*/ 1079183 h 3505200"/>
                    <a:gd name="connsiteX23" fmla="*/ 298133 w 1714500"/>
                    <a:gd name="connsiteY23" fmla="*/ 448628 h 3505200"/>
                    <a:gd name="connsiteX24" fmla="*/ 628650 w 1714500"/>
                    <a:gd name="connsiteY24" fmla="*/ 239077 h 3505200"/>
                    <a:gd name="connsiteX25" fmla="*/ 735330 w 1714500"/>
                    <a:gd name="connsiteY25" fmla="*/ 206693 h 3505200"/>
                    <a:gd name="connsiteX26" fmla="*/ 735330 w 1714500"/>
                    <a:gd name="connsiteY26" fmla="*/ 36195 h 3505200"/>
                    <a:gd name="connsiteX27" fmla="*/ 778193 w 1714500"/>
                    <a:gd name="connsiteY27" fmla="*/ 30480 h 3505200"/>
                    <a:gd name="connsiteX28" fmla="*/ 965835 w 1714500"/>
                    <a:gd name="connsiteY28" fmla="*/ 2858 h 3505200"/>
                    <a:gd name="connsiteX29" fmla="*/ 996315 w 1714500"/>
                    <a:gd name="connsiteY29" fmla="*/ 0 h 3505200"/>
                    <a:gd name="connsiteX30" fmla="*/ 996315 w 1714500"/>
                    <a:gd name="connsiteY30" fmla="*/ 168593 h 3505200"/>
                    <a:gd name="connsiteX31" fmla="*/ 1097280 w 1714500"/>
                    <a:gd name="connsiteY31" fmla="*/ 171450 h 3505200"/>
                    <a:gd name="connsiteX32" fmla="*/ 1406843 w 1714500"/>
                    <a:gd name="connsiteY32" fmla="*/ 282893 h 3505200"/>
                    <a:gd name="connsiteX33" fmla="*/ 1657350 w 1714500"/>
                    <a:gd name="connsiteY33" fmla="*/ 763905 h 3505200"/>
                    <a:gd name="connsiteX34" fmla="*/ 1326833 w 1714500"/>
                    <a:gd name="connsiteY34" fmla="*/ 863918 h 3505200"/>
                    <a:gd name="connsiteX35" fmla="*/ 1209675 w 1714500"/>
                    <a:gd name="connsiteY35" fmla="*/ 568643 h 3505200"/>
                    <a:gd name="connsiteX36" fmla="*/ 1038225 w 1714500"/>
                    <a:gd name="connsiteY36" fmla="*/ 471488 h 3505200"/>
                    <a:gd name="connsiteX37" fmla="*/ 995363 w 1714500"/>
                    <a:gd name="connsiteY37" fmla="*/ 464820 h 3505200"/>
                    <a:gd name="connsiteX38" fmla="*/ 993458 w 1714500"/>
                    <a:gd name="connsiteY38" fmla="*/ 1460183 h 3505200"/>
                    <a:gd name="connsiteX39" fmla="*/ 1073468 w 1714500"/>
                    <a:gd name="connsiteY39" fmla="*/ 1471613 h 3505200"/>
                    <a:gd name="connsiteX40" fmla="*/ 1282065 w 1714500"/>
                    <a:gd name="connsiteY40" fmla="*/ 1513523 h 3505200"/>
                    <a:gd name="connsiteX41" fmla="*/ 1524953 w 1714500"/>
                    <a:gd name="connsiteY41" fmla="*/ 1651635 h 3505200"/>
                    <a:gd name="connsiteX42" fmla="*/ 1669733 w 1714500"/>
                    <a:gd name="connsiteY42" fmla="*/ 1870710 h 3505200"/>
                    <a:gd name="connsiteX43" fmla="*/ 1268730 w 1714500"/>
                    <a:gd name="connsiteY43" fmla="*/ 2624138 h 3505200"/>
                    <a:gd name="connsiteX44" fmla="*/ 1390650 w 1714500"/>
                    <a:gd name="connsiteY44" fmla="*/ 2236470 h 3505200"/>
                    <a:gd name="connsiteX45" fmla="*/ 1304925 w 1714500"/>
                    <a:gd name="connsiteY45" fmla="*/ 1945958 h 3505200"/>
                    <a:gd name="connsiteX46" fmla="*/ 1080135 w 1714500"/>
                    <a:gd name="connsiteY46" fmla="*/ 1820228 h 3505200"/>
                    <a:gd name="connsiteX47" fmla="*/ 992505 w 1714500"/>
                    <a:gd name="connsiteY47" fmla="*/ 1798320 h 3505200"/>
                    <a:gd name="connsiteX48" fmla="*/ 990600 w 1714500"/>
                    <a:gd name="connsiteY48" fmla="*/ 2830830 h 3505200"/>
                    <a:gd name="connsiteX49" fmla="*/ 1048703 w 1714500"/>
                    <a:gd name="connsiteY49" fmla="*/ 2808923 h 3505200"/>
                    <a:gd name="connsiteX50" fmla="*/ 1268730 w 1714500"/>
                    <a:gd name="connsiteY50" fmla="*/ 2624138 h 3505200"/>
                    <a:gd name="connsiteX51" fmla="*/ 732473 w 1714500"/>
                    <a:gd name="connsiteY51" fmla="*/ 1425893 h 3505200"/>
                    <a:gd name="connsiteX52" fmla="*/ 734378 w 1714500"/>
                    <a:gd name="connsiteY52" fmla="*/ 497205 h 3505200"/>
                    <a:gd name="connsiteX53" fmla="*/ 688658 w 1714500"/>
                    <a:gd name="connsiteY53" fmla="*/ 514350 h 3505200"/>
                    <a:gd name="connsiteX54" fmla="*/ 482917 w 1714500"/>
                    <a:gd name="connsiteY54" fmla="*/ 682943 h 3505200"/>
                    <a:gd name="connsiteX55" fmla="*/ 375285 w 1714500"/>
                    <a:gd name="connsiteY55" fmla="*/ 1006793 h 3505200"/>
                    <a:gd name="connsiteX56" fmla="*/ 465773 w 1714500"/>
                    <a:gd name="connsiteY56" fmla="*/ 1289685 h 3505200"/>
                    <a:gd name="connsiteX57" fmla="*/ 674370 w 1714500"/>
                    <a:gd name="connsiteY57" fmla="*/ 1411605 h 3505200"/>
                    <a:gd name="connsiteX58" fmla="*/ 732473 w 1714500"/>
                    <a:gd name="connsiteY58" fmla="*/ 1425893 h 3505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1714500" h="3505200">
                      <a:moveTo>
                        <a:pt x="1669733" y="1870710"/>
                      </a:moveTo>
                      <a:cubicBezTo>
                        <a:pt x="1703070" y="1959293"/>
                        <a:pt x="1720215" y="2058353"/>
                        <a:pt x="1720215" y="2166938"/>
                      </a:cubicBezTo>
                      <a:cubicBezTo>
                        <a:pt x="1720215" y="2406015"/>
                        <a:pt x="1648778" y="2615565"/>
                        <a:pt x="1507808" y="2795588"/>
                      </a:cubicBezTo>
                      <a:cubicBezTo>
                        <a:pt x="1402080" y="2930843"/>
                        <a:pt x="1273493" y="3027045"/>
                        <a:pt x="1121093" y="3084195"/>
                      </a:cubicBezTo>
                      <a:lnTo>
                        <a:pt x="991553" y="3120390"/>
                      </a:lnTo>
                      <a:lnTo>
                        <a:pt x="990600" y="3466148"/>
                      </a:lnTo>
                      <a:lnTo>
                        <a:pt x="960120" y="3470910"/>
                      </a:lnTo>
                      <a:lnTo>
                        <a:pt x="772478" y="3505200"/>
                      </a:lnTo>
                      <a:lnTo>
                        <a:pt x="729615" y="3503295"/>
                      </a:lnTo>
                      <a:lnTo>
                        <a:pt x="730568" y="3158490"/>
                      </a:lnTo>
                      <a:lnTo>
                        <a:pt x="659130" y="3156585"/>
                      </a:lnTo>
                      <a:cubicBezTo>
                        <a:pt x="550545" y="3148965"/>
                        <a:pt x="459105" y="3129915"/>
                        <a:pt x="383858" y="3098483"/>
                      </a:cubicBezTo>
                      <a:cubicBezTo>
                        <a:pt x="283845" y="3056573"/>
                        <a:pt x="198120" y="2979420"/>
                        <a:pt x="125730" y="2865120"/>
                      </a:cubicBezTo>
                      <a:cubicBezTo>
                        <a:pt x="53340" y="2750820"/>
                        <a:pt x="11430" y="2606040"/>
                        <a:pt x="0" y="2427923"/>
                      </a:cubicBezTo>
                      <a:lnTo>
                        <a:pt x="320993" y="2317433"/>
                      </a:lnTo>
                      <a:cubicBezTo>
                        <a:pt x="345758" y="2499360"/>
                        <a:pt x="388620" y="2629853"/>
                        <a:pt x="451485" y="2707958"/>
                      </a:cubicBezTo>
                      <a:cubicBezTo>
                        <a:pt x="519113" y="2790825"/>
                        <a:pt x="596265" y="2841308"/>
                        <a:pt x="682943" y="2860358"/>
                      </a:cubicBezTo>
                      <a:lnTo>
                        <a:pt x="730568" y="2864168"/>
                      </a:lnTo>
                      <a:lnTo>
                        <a:pt x="732473" y="1761173"/>
                      </a:lnTo>
                      <a:lnTo>
                        <a:pt x="576263" y="1735455"/>
                      </a:lnTo>
                      <a:cubicBezTo>
                        <a:pt x="509588" y="1717358"/>
                        <a:pt x="441008" y="1692593"/>
                        <a:pt x="372428" y="1660208"/>
                      </a:cubicBezTo>
                      <a:cubicBezTo>
                        <a:pt x="270510" y="1612583"/>
                        <a:pt x="192405" y="1539240"/>
                        <a:pt x="138113" y="1438275"/>
                      </a:cubicBezTo>
                      <a:cubicBezTo>
                        <a:pt x="82868" y="1337310"/>
                        <a:pt x="56198" y="1217295"/>
                        <a:pt x="56198" y="1079183"/>
                      </a:cubicBezTo>
                      <a:cubicBezTo>
                        <a:pt x="56198" y="833438"/>
                        <a:pt x="137160" y="622935"/>
                        <a:pt x="298133" y="448628"/>
                      </a:cubicBezTo>
                      <a:cubicBezTo>
                        <a:pt x="379095" y="360998"/>
                        <a:pt x="488633" y="290513"/>
                        <a:pt x="628650" y="239077"/>
                      </a:cubicBezTo>
                      <a:lnTo>
                        <a:pt x="735330" y="206693"/>
                      </a:lnTo>
                      <a:lnTo>
                        <a:pt x="735330" y="36195"/>
                      </a:lnTo>
                      <a:lnTo>
                        <a:pt x="778193" y="30480"/>
                      </a:lnTo>
                      <a:lnTo>
                        <a:pt x="965835" y="2858"/>
                      </a:lnTo>
                      <a:lnTo>
                        <a:pt x="996315" y="0"/>
                      </a:lnTo>
                      <a:lnTo>
                        <a:pt x="996315" y="168593"/>
                      </a:lnTo>
                      <a:lnTo>
                        <a:pt x="1097280" y="171450"/>
                      </a:lnTo>
                      <a:cubicBezTo>
                        <a:pt x="1222058" y="182880"/>
                        <a:pt x="1324928" y="220027"/>
                        <a:pt x="1406843" y="282893"/>
                      </a:cubicBezTo>
                      <a:cubicBezTo>
                        <a:pt x="1545908" y="388620"/>
                        <a:pt x="1629728" y="548640"/>
                        <a:pt x="1657350" y="763905"/>
                      </a:cubicBezTo>
                      <a:lnTo>
                        <a:pt x="1326833" y="863918"/>
                      </a:lnTo>
                      <a:cubicBezTo>
                        <a:pt x="1307783" y="730568"/>
                        <a:pt x="1268730" y="632460"/>
                        <a:pt x="1209675" y="568643"/>
                      </a:cubicBezTo>
                      <a:cubicBezTo>
                        <a:pt x="1164908" y="521017"/>
                        <a:pt x="1107758" y="488633"/>
                        <a:pt x="1038225" y="471488"/>
                      </a:cubicBezTo>
                      <a:lnTo>
                        <a:pt x="995363" y="464820"/>
                      </a:lnTo>
                      <a:lnTo>
                        <a:pt x="993458" y="1460183"/>
                      </a:lnTo>
                      <a:lnTo>
                        <a:pt x="1073468" y="1471613"/>
                      </a:lnTo>
                      <a:cubicBezTo>
                        <a:pt x="1173480" y="1486853"/>
                        <a:pt x="1243013" y="1500188"/>
                        <a:pt x="1282065" y="1513523"/>
                      </a:cubicBezTo>
                      <a:cubicBezTo>
                        <a:pt x="1381125" y="1546860"/>
                        <a:pt x="1462088" y="1592580"/>
                        <a:pt x="1524953" y="1651635"/>
                      </a:cubicBezTo>
                      <a:cubicBezTo>
                        <a:pt x="1587818" y="1708785"/>
                        <a:pt x="1635443" y="1782128"/>
                        <a:pt x="1669733" y="1870710"/>
                      </a:cubicBezTo>
                      <a:close/>
                      <a:moveTo>
                        <a:pt x="1268730" y="2624138"/>
                      </a:moveTo>
                      <a:cubicBezTo>
                        <a:pt x="1349693" y="2512695"/>
                        <a:pt x="1390650" y="2384108"/>
                        <a:pt x="1390650" y="2236470"/>
                      </a:cubicBezTo>
                      <a:cubicBezTo>
                        <a:pt x="1390650" y="2110740"/>
                        <a:pt x="1362075" y="2014538"/>
                        <a:pt x="1304925" y="1945958"/>
                      </a:cubicBezTo>
                      <a:cubicBezTo>
                        <a:pt x="1262063" y="1894523"/>
                        <a:pt x="1186815" y="1852613"/>
                        <a:pt x="1080135" y="1820228"/>
                      </a:cubicBezTo>
                      <a:lnTo>
                        <a:pt x="992505" y="1798320"/>
                      </a:lnTo>
                      <a:lnTo>
                        <a:pt x="990600" y="2830830"/>
                      </a:lnTo>
                      <a:lnTo>
                        <a:pt x="1048703" y="2808923"/>
                      </a:lnTo>
                      <a:cubicBezTo>
                        <a:pt x="1135380" y="2768918"/>
                        <a:pt x="1207770" y="2707005"/>
                        <a:pt x="1268730" y="2624138"/>
                      </a:cubicBezTo>
                      <a:moveTo>
                        <a:pt x="732473" y="1425893"/>
                      </a:moveTo>
                      <a:lnTo>
                        <a:pt x="734378" y="497205"/>
                      </a:lnTo>
                      <a:lnTo>
                        <a:pt x="688658" y="514350"/>
                      </a:lnTo>
                      <a:cubicBezTo>
                        <a:pt x="604838" y="554355"/>
                        <a:pt x="537210" y="609600"/>
                        <a:pt x="482917" y="682943"/>
                      </a:cubicBezTo>
                      <a:cubicBezTo>
                        <a:pt x="411480" y="780098"/>
                        <a:pt x="375285" y="887730"/>
                        <a:pt x="375285" y="1006793"/>
                      </a:cubicBezTo>
                      <a:cubicBezTo>
                        <a:pt x="375285" y="1124903"/>
                        <a:pt x="405765" y="1219200"/>
                        <a:pt x="465773" y="1289685"/>
                      </a:cubicBezTo>
                      <a:cubicBezTo>
                        <a:pt x="511492" y="1343025"/>
                        <a:pt x="581025" y="1383030"/>
                        <a:pt x="674370" y="1411605"/>
                      </a:cubicBezTo>
                      <a:lnTo>
                        <a:pt x="732473" y="1425893"/>
                      </a:lnTo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grpSp>
              <p:nvGrpSpPr>
                <p:cNvPr id="9223" name="Group 413">
                  <a:extLst/>
                </p:cNvPr>
                <p:cNvGrpSpPr/>
                <p:nvPr/>
              </p:nvGrpSpPr>
              <p:grpSpPr>
                <a:xfrm>
                  <a:off x="12470968" y="4620148"/>
                  <a:ext cx="435759" cy="1352099"/>
                  <a:chOff x="1968987" y="1811829"/>
                  <a:chExt cx="1022846" cy="3173751"/>
                </a:xfrm>
                <a:solidFill>
                  <a:schemeClr val="bg1"/>
                </a:solidFill>
              </p:grpSpPr>
              <p:sp>
                <p:nvSpPr>
                  <p:cNvPr id="97" name="Freeform: Shape 414">
                    <a:extLst/>
                  </p:cNvPr>
                  <p:cNvSpPr/>
                  <p:nvPr/>
                </p:nvSpPr>
                <p:spPr>
                  <a:xfrm>
                    <a:off x="1975571" y="4195005"/>
                    <a:ext cx="600075" cy="790575"/>
                  </a:xfrm>
                  <a:custGeom>
                    <a:avLst/>
                    <a:gdLst>
                      <a:gd name="connsiteX0" fmla="*/ 601980 w 600075"/>
                      <a:gd name="connsiteY0" fmla="*/ 791528 h 790575"/>
                      <a:gd name="connsiteX1" fmla="*/ 340995 w 600075"/>
                      <a:gd name="connsiteY1" fmla="*/ 649605 h 790575"/>
                      <a:gd name="connsiteX2" fmla="*/ 125730 w 600075"/>
                      <a:gd name="connsiteY2" fmla="*/ 437197 h 790575"/>
                      <a:gd name="connsiteX3" fmla="*/ 0 w 600075"/>
                      <a:gd name="connsiteY3" fmla="*/ 0 h 790575"/>
                      <a:gd name="connsiteX4" fmla="*/ 260985 w 600075"/>
                      <a:gd name="connsiteY4" fmla="*/ 141922 h 790575"/>
                      <a:gd name="connsiteX5" fmla="*/ 386715 w 600075"/>
                      <a:gd name="connsiteY5" fmla="*/ 579120 h 790575"/>
                      <a:gd name="connsiteX6" fmla="*/ 601980 w 600075"/>
                      <a:gd name="connsiteY6" fmla="*/ 791528 h 790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00075" h="790575">
                        <a:moveTo>
                          <a:pt x="601980" y="791528"/>
                        </a:moveTo>
                        <a:lnTo>
                          <a:pt x="340995" y="649605"/>
                        </a:lnTo>
                        <a:cubicBezTo>
                          <a:pt x="259080" y="604838"/>
                          <a:pt x="187643" y="534353"/>
                          <a:pt x="125730" y="437197"/>
                        </a:cubicBezTo>
                        <a:cubicBezTo>
                          <a:pt x="53340" y="323850"/>
                          <a:pt x="11430" y="178118"/>
                          <a:pt x="0" y="0"/>
                        </a:cubicBezTo>
                        <a:lnTo>
                          <a:pt x="260985" y="141922"/>
                        </a:lnTo>
                        <a:cubicBezTo>
                          <a:pt x="272415" y="319088"/>
                          <a:pt x="314325" y="464820"/>
                          <a:pt x="386715" y="579120"/>
                        </a:cubicBezTo>
                        <a:cubicBezTo>
                          <a:pt x="448628" y="676275"/>
                          <a:pt x="520065" y="747713"/>
                          <a:pt x="601980" y="791528"/>
                        </a:cubicBezTo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98" name="Freeform: Shape 415">
                    <a:extLst/>
                  </p:cNvPr>
                  <p:cNvSpPr/>
                  <p:nvPr/>
                </p:nvSpPr>
                <p:spPr>
                  <a:xfrm>
                    <a:off x="1968987" y="4089376"/>
                    <a:ext cx="581026" cy="247649"/>
                  </a:xfrm>
                  <a:custGeom>
                    <a:avLst/>
                    <a:gdLst>
                      <a:gd name="connsiteX0" fmla="*/ 260985 w 581025"/>
                      <a:gd name="connsiteY0" fmla="*/ 251460 h 247650"/>
                      <a:gd name="connsiteX1" fmla="*/ 0 w 581025"/>
                      <a:gd name="connsiteY1" fmla="*/ 109538 h 247650"/>
                      <a:gd name="connsiteX2" fmla="*/ 320993 w 581025"/>
                      <a:gd name="connsiteY2" fmla="*/ 0 h 247650"/>
                      <a:gd name="connsiteX3" fmla="*/ 581978 w 581025"/>
                      <a:gd name="connsiteY3" fmla="*/ 140970 h 2476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81025" h="247650">
                        <a:moveTo>
                          <a:pt x="260985" y="251460"/>
                        </a:moveTo>
                        <a:lnTo>
                          <a:pt x="0" y="109538"/>
                        </a:lnTo>
                        <a:lnTo>
                          <a:pt x="320993" y="0"/>
                        </a:lnTo>
                        <a:lnTo>
                          <a:pt x="581978" y="14097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99" name="Freeform: Shape 416">
                    <a:extLst/>
                  </p:cNvPr>
                  <p:cNvSpPr/>
                  <p:nvPr/>
                </p:nvSpPr>
                <p:spPr>
                  <a:xfrm>
                    <a:off x="2051714" y="1973775"/>
                    <a:ext cx="940119" cy="1580196"/>
                  </a:xfrm>
                  <a:custGeom>
                    <a:avLst/>
                    <a:gdLst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679133 w 940118"/>
                      <a:gd name="connsiteY3" fmla="*/ 0 h 1580197"/>
                      <a:gd name="connsiteX4" fmla="*/ 940118 w 940118"/>
                      <a:gd name="connsiteY4" fmla="*/ 140970 h 1580197"/>
                      <a:gd name="connsiteX5" fmla="*/ 833438 w 940118"/>
                      <a:gd name="connsiteY5" fmla="*/ 174308 h 1580197"/>
                      <a:gd name="connsiteX6" fmla="*/ 833437 w 940118"/>
                      <a:gd name="connsiteY6" fmla="*/ 174308 h 1580197"/>
                      <a:gd name="connsiteX7" fmla="*/ 747299 w 940118"/>
                      <a:gd name="connsiteY7" fmla="*/ 210278 h 1580197"/>
                      <a:gd name="connsiteX8" fmla="*/ 747713 w 940118"/>
                      <a:gd name="connsiteY8" fmla="*/ 210503 h 1580197"/>
                      <a:gd name="connsiteX9" fmla="*/ 620078 w 940118"/>
                      <a:gd name="connsiteY9" fmla="*/ 282893 h 1580197"/>
                      <a:gd name="connsiteX10" fmla="*/ 592976 w 940118"/>
                      <a:gd name="connsiteY10" fmla="*/ 268101 h 1580197"/>
                      <a:gd name="connsiteX11" fmla="*/ 592932 w 940118"/>
                      <a:gd name="connsiteY11" fmla="*/ 268132 h 1580197"/>
                      <a:gd name="connsiteX12" fmla="*/ 620077 w 940118"/>
                      <a:gd name="connsiteY12" fmla="*/ 282893 h 1580197"/>
                      <a:gd name="connsiteX13" fmla="*/ 548076 w 940118"/>
                      <a:gd name="connsiteY13" fmla="*/ 339736 h 1580197"/>
                      <a:gd name="connsiteX14" fmla="*/ 548640 w 940118"/>
                      <a:gd name="connsiteY14" fmla="*/ 340043 h 1580197"/>
                      <a:gd name="connsiteX15" fmla="*/ 503873 w 940118"/>
                      <a:gd name="connsiteY15" fmla="*/ 383858 h 1580197"/>
                      <a:gd name="connsiteX16" fmla="*/ 488633 w 940118"/>
                      <a:gd name="connsiteY16" fmla="*/ 399098 h 1580197"/>
                      <a:gd name="connsiteX17" fmla="*/ 455232 w 940118"/>
                      <a:gd name="connsiteY17" fmla="*/ 380990 h 1580197"/>
                      <a:gd name="connsiteX18" fmla="*/ 454648 w 940118"/>
                      <a:gd name="connsiteY18" fmla="*/ 381569 h 1580197"/>
                      <a:gd name="connsiteX19" fmla="*/ 488633 w 940118"/>
                      <a:gd name="connsiteY19" fmla="*/ 400050 h 1580197"/>
                      <a:gd name="connsiteX20" fmla="*/ 422910 w 940118"/>
                      <a:gd name="connsiteY20" fmla="*/ 482918 h 1580197"/>
                      <a:gd name="connsiteX21" fmla="*/ 391243 w 940118"/>
                      <a:gd name="connsiteY21" fmla="*/ 465814 h 1580197"/>
                      <a:gd name="connsiteX22" fmla="*/ 390818 w 940118"/>
                      <a:gd name="connsiteY22" fmla="*/ 466419 h 1580197"/>
                      <a:gd name="connsiteX23" fmla="*/ 422910 w 940118"/>
                      <a:gd name="connsiteY23" fmla="*/ 483870 h 1580197"/>
                      <a:gd name="connsiteX24" fmla="*/ 367665 w 940118"/>
                      <a:gd name="connsiteY24" fmla="*/ 572453 h 1580197"/>
                      <a:gd name="connsiteX25" fmla="*/ 368618 w 940118"/>
                      <a:gd name="connsiteY25" fmla="*/ 573405 h 1580197"/>
                      <a:gd name="connsiteX26" fmla="*/ 317183 w 940118"/>
                      <a:gd name="connsiteY26" fmla="*/ 684847 h 1580197"/>
                      <a:gd name="connsiteX27" fmla="*/ 305241 w 940118"/>
                      <a:gd name="connsiteY27" fmla="*/ 678329 h 1580197"/>
                      <a:gd name="connsiteX28" fmla="*/ 305235 w 940118"/>
                      <a:gd name="connsiteY28" fmla="*/ 678350 h 1580197"/>
                      <a:gd name="connsiteX29" fmla="*/ 317183 w 940118"/>
                      <a:gd name="connsiteY29" fmla="*/ 684847 h 1580197"/>
                      <a:gd name="connsiteX30" fmla="*/ 260985 w 940118"/>
                      <a:gd name="connsiteY30" fmla="*/ 1014413 h 1580197"/>
                      <a:gd name="connsiteX31" fmla="*/ 342900 w 940118"/>
                      <a:gd name="connsiteY31" fmla="*/ 1373505 h 1580197"/>
                      <a:gd name="connsiteX32" fmla="*/ 546735 w 940118"/>
                      <a:gd name="connsiteY32" fmla="*/ 1580197 h 1580197"/>
                      <a:gd name="connsiteX33" fmla="*/ 285750 w 940118"/>
                      <a:gd name="connsiteY33" fmla="*/ 1438275 h 1580197"/>
                      <a:gd name="connsiteX34" fmla="*/ 81915 w 940118"/>
                      <a:gd name="connsiteY34" fmla="*/ 1231583 h 1580197"/>
                      <a:gd name="connsiteX35" fmla="*/ 0 w 940118"/>
                      <a:gd name="connsiteY35" fmla="*/ 872490 h 1580197"/>
                      <a:gd name="connsiteX36" fmla="*/ 56197 w 940118"/>
                      <a:gd name="connsiteY36" fmla="*/ 542925 h 1580197"/>
                      <a:gd name="connsiteX37" fmla="*/ 62441 w 940118"/>
                      <a:gd name="connsiteY37" fmla="*/ 546321 h 1580197"/>
                      <a:gd name="connsiteX38" fmla="*/ 62617 w 940118"/>
                      <a:gd name="connsiteY38" fmla="*/ 545909 h 1580197"/>
                      <a:gd name="connsiteX39" fmla="*/ 57150 w 940118"/>
                      <a:gd name="connsiteY39" fmla="*/ 542925 h 1580197"/>
                      <a:gd name="connsiteX40" fmla="*/ 107444 w 940118"/>
                      <a:gd name="connsiteY40" fmla="*/ 431896 h 1580197"/>
                      <a:gd name="connsiteX41" fmla="*/ 106680 w 940118"/>
                      <a:gd name="connsiteY41" fmla="*/ 431483 h 1580197"/>
                      <a:gd name="connsiteX42" fmla="*/ 161925 w 940118"/>
                      <a:gd name="connsiteY42" fmla="*/ 341948 h 1580197"/>
                      <a:gd name="connsiteX43" fmla="*/ 171758 w 940118"/>
                      <a:gd name="connsiteY43" fmla="*/ 347295 h 1580197"/>
                      <a:gd name="connsiteX44" fmla="*/ 171778 w 940118"/>
                      <a:gd name="connsiteY44" fmla="*/ 347270 h 1580197"/>
                      <a:gd name="connsiteX45" fmla="*/ 161925 w 940118"/>
                      <a:gd name="connsiteY45" fmla="*/ 341948 h 1580197"/>
                      <a:gd name="connsiteX46" fmla="*/ 227648 w 940118"/>
                      <a:gd name="connsiteY46" fmla="*/ 258128 h 1580197"/>
                      <a:gd name="connsiteX47" fmla="*/ 239906 w 940118"/>
                      <a:gd name="connsiteY47" fmla="*/ 264794 h 1580197"/>
                      <a:gd name="connsiteX48" fmla="*/ 240267 w 940118"/>
                      <a:gd name="connsiteY48" fmla="*/ 264453 h 1580197"/>
                      <a:gd name="connsiteX49" fmla="*/ 228600 w 940118"/>
                      <a:gd name="connsiteY49" fmla="*/ 258128 h 1580197"/>
                      <a:gd name="connsiteX50" fmla="*/ 242888 w 940118"/>
                      <a:gd name="connsiteY50" fmla="*/ 241935 h 1580197"/>
                      <a:gd name="connsiteX51" fmla="*/ 287315 w 940118"/>
                      <a:gd name="connsiteY51" fmla="*/ 198453 h 1580197"/>
                      <a:gd name="connsiteX52" fmla="*/ 286702 w 940118"/>
                      <a:gd name="connsiteY52" fmla="*/ 198120 h 1580197"/>
                      <a:gd name="connsiteX53" fmla="*/ 359092 w 940118"/>
                      <a:gd name="connsiteY53" fmla="*/ 140970 h 1580197"/>
                      <a:gd name="connsiteX54" fmla="*/ 378434 w 940118"/>
                      <a:gd name="connsiteY54" fmla="*/ 151488 h 1580197"/>
                      <a:gd name="connsiteX55" fmla="*/ 378837 w 940118"/>
                      <a:gd name="connsiteY55" fmla="*/ 151226 h 1580197"/>
                      <a:gd name="connsiteX56" fmla="*/ 360045 w 940118"/>
                      <a:gd name="connsiteY56" fmla="*/ 140970 h 1580197"/>
                      <a:gd name="connsiteX57" fmla="*/ 486263 w 940118"/>
                      <a:gd name="connsiteY57" fmla="*/ 68845 h 1580197"/>
                      <a:gd name="connsiteX58" fmla="*/ 485775 w 940118"/>
                      <a:gd name="connsiteY58" fmla="*/ 68580 h 1580197"/>
                      <a:gd name="connsiteX59" fmla="*/ 572452 w 940118"/>
                      <a:gd name="connsiteY59" fmla="*/ 32385 h 1580197"/>
                      <a:gd name="connsiteX60" fmla="*/ 595123 w 940118"/>
                      <a:gd name="connsiteY60" fmla="*/ 44713 h 1580197"/>
                      <a:gd name="connsiteX61" fmla="*/ 595672 w 940118"/>
                      <a:gd name="connsiteY61" fmla="*/ 44538 h 1580197"/>
                      <a:gd name="connsiteX62" fmla="*/ 573405 w 940118"/>
                      <a:gd name="connsiteY62" fmla="*/ 32385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55232 w 940118"/>
                      <a:gd name="connsiteY18" fmla="*/ 380990 h 1580197"/>
                      <a:gd name="connsiteX19" fmla="*/ 488633 w 940118"/>
                      <a:gd name="connsiteY19" fmla="*/ 400050 h 1580197"/>
                      <a:gd name="connsiteX20" fmla="*/ 422910 w 940118"/>
                      <a:gd name="connsiteY20" fmla="*/ 482918 h 1580197"/>
                      <a:gd name="connsiteX21" fmla="*/ 391243 w 940118"/>
                      <a:gd name="connsiteY21" fmla="*/ 465814 h 1580197"/>
                      <a:gd name="connsiteX22" fmla="*/ 390818 w 940118"/>
                      <a:gd name="connsiteY22" fmla="*/ 466419 h 1580197"/>
                      <a:gd name="connsiteX23" fmla="*/ 422910 w 940118"/>
                      <a:gd name="connsiteY23" fmla="*/ 483870 h 1580197"/>
                      <a:gd name="connsiteX24" fmla="*/ 367665 w 940118"/>
                      <a:gd name="connsiteY24" fmla="*/ 572453 h 1580197"/>
                      <a:gd name="connsiteX25" fmla="*/ 368618 w 940118"/>
                      <a:gd name="connsiteY25" fmla="*/ 573405 h 1580197"/>
                      <a:gd name="connsiteX26" fmla="*/ 317183 w 940118"/>
                      <a:gd name="connsiteY26" fmla="*/ 684847 h 1580197"/>
                      <a:gd name="connsiteX27" fmla="*/ 305241 w 940118"/>
                      <a:gd name="connsiteY27" fmla="*/ 678329 h 1580197"/>
                      <a:gd name="connsiteX28" fmla="*/ 305235 w 940118"/>
                      <a:gd name="connsiteY28" fmla="*/ 678350 h 1580197"/>
                      <a:gd name="connsiteX29" fmla="*/ 317183 w 940118"/>
                      <a:gd name="connsiteY29" fmla="*/ 684847 h 1580197"/>
                      <a:gd name="connsiteX30" fmla="*/ 260985 w 940118"/>
                      <a:gd name="connsiteY30" fmla="*/ 1014413 h 1580197"/>
                      <a:gd name="connsiteX31" fmla="*/ 342900 w 940118"/>
                      <a:gd name="connsiteY31" fmla="*/ 1373505 h 1580197"/>
                      <a:gd name="connsiteX32" fmla="*/ 546735 w 940118"/>
                      <a:gd name="connsiteY32" fmla="*/ 1580197 h 1580197"/>
                      <a:gd name="connsiteX33" fmla="*/ 285750 w 940118"/>
                      <a:gd name="connsiteY33" fmla="*/ 1438275 h 1580197"/>
                      <a:gd name="connsiteX34" fmla="*/ 81915 w 940118"/>
                      <a:gd name="connsiteY34" fmla="*/ 1231583 h 1580197"/>
                      <a:gd name="connsiteX35" fmla="*/ 0 w 940118"/>
                      <a:gd name="connsiteY35" fmla="*/ 872490 h 1580197"/>
                      <a:gd name="connsiteX36" fmla="*/ 56197 w 940118"/>
                      <a:gd name="connsiteY36" fmla="*/ 542925 h 1580197"/>
                      <a:gd name="connsiteX37" fmla="*/ 62441 w 940118"/>
                      <a:gd name="connsiteY37" fmla="*/ 546321 h 1580197"/>
                      <a:gd name="connsiteX38" fmla="*/ 62617 w 940118"/>
                      <a:gd name="connsiteY38" fmla="*/ 545909 h 1580197"/>
                      <a:gd name="connsiteX39" fmla="*/ 57150 w 940118"/>
                      <a:gd name="connsiteY39" fmla="*/ 542925 h 1580197"/>
                      <a:gd name="connsiteX40" fmla="*/ 107444 w 940118"/>
                      <a:gd name="connsiteY40" fmla="*/ 431896 h 1580197"/>
                      <a:gd name="connsiteX41" fmla="*/ 106680 w 940118"/>
                      <a:gd name="connsiteY41" fmla="*/ 431483 h 1580197"/>
                      <a:gd name="connsiteX42" fmla="*/ 161925 w 940118"/>
                      <a:gd name="connsiteY42" fmla="*/ 341948 h 1580197"/>
                      <a:gd name="connsiteX43" fmla="*/ 171758 w 940118"/>
                      <a:gd name="connsiteY43" fmla="*/ 347295 h 1580197"/>
                      <a:gd name="connsiteX44" fmla="*/ 171778 w 940118"/>
                      <a:gd name="connsiteY44" fmla="*/ 347270 h 1580197"/>
                      <a:gd name="connsiteX45" fmla="*/ 161925 w 940118"/>
                      <a:gd name="connsiteY45" fmla="*/ 341948 h 1580197"/>
                      <a:gd name="connsiteX46" fmla="*/ 227648 w 940118"/>
                      <a:gd name="connsiteY46" fmla="*/ 258128 h 1580197"/>
                      <a:gd name="connsiteX47" fmla="*/ 239906 w 940118"/>
                      <a:gd name="connsiteY47" fmla="*/ 264794 h 1580197"/>
                      <a:gd name="connsiteX48" fmla="*/ 240267 w 940118"/>
                      <a:gd name="connsiteY48" fmla="*/ 264453 h 1580197"/>
                      <a:gd name="connsiteX49" fmla="*/ 228600 w 940118"/>
                      <a:gd name="connsiteY49" fmla="*/ 258128 h 1580197"/>
                      <a:gd name="connsiteX50" fmla="*/ 242888 w 940118"/>
                      <a:gd name="connsiteY50" fmla="*/ 241935 h 1580197"/>
                      <a:gd name="connsiteX51" fmla="*/ 287315 w 940118"/>
                      <a:gd name="connsiteY51" fmla="*/ 198453 h 1580197"/>
                      <a:gd name="connsiteX52" fmla="*/ 286702 w 940118"/>
                      <a:gd name="connsiteY52" fmla="*/ 198120 h 1580197"/>
                      <a:gd name="connsiteX53" fmla="*/ 359092 w 940118"/>
                      <a:gd name="connsiteY53" fmla="*/ 140970 h 1580197"/>
                      <a:gd name="connsiteX54" fmla="*/ 378434 w 940118"/>
                      <a:gd name="connsiteY54" fmla="*/ 151488 h 1580197"/>
                      <a:gd name="connsiteX55" fmla="*/ 378837 w 940118"/>
                      <a:gd name="connsiteY55" fmla="*/ 151226 h 1580197"/>
                      <a:gd name="connsiteX56" fmla="*/ 360045 w 940118"/>
                      <a:gd name="connsiteY56" fmla="*/ 140970 h 1580197"/>
                      <a:gd name="connsiteX57" fmla="*/ 486263 w 940118"/>
                      <a:gd name="connsiteY57" fmla="*/ 68845 h 1580197"/>
                      <a:gd name="connsiteX58" fmla="*/ 485775 w 940118"/>
                      <a:gd name="connsiteY58" fmla="*/ 68580 h 1580197"/>
                      <a:gd name="connsiteX59" fmla="*/ 572452 w 940118"/>
                      <a:gd name="connsiteY59" fmla="*/ 32385 h 1580197"/>
                      <a:gd name="connsiteX60" fmla="*/ 595123 w 940118"/>
                      <a:gd name="connsiteY60" fmla="*/ 44713 h 1580197"/>
                      <a:gd name="connsiteX61" fmla="*/ 595672 w 940118"/>
                      <a:gd name="connsiteY61" fmla="*/ 44538 h 1580197"/>
                      <a:gd name="connsiteX62" fmla="*/ 573405 w 940118"/>
                      <a:gd name="connsiteY62" fmla="*/ 32385 h 1580197"/>
                      <a:gd name="connsiteX63" fmla="*/ 679133 w 940118"/>
                      <a:gd name="connsiteY63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55232 w 940118"/>
                      <a:gd name="connsiteY18" fmla="*/ 380990 h 1580197"/>
                      <a:gd name="connsiteX19" fmla="*/ 488633 w 940118"/>
                      <a:gd name="connsiteY19" fmla="*/ 400050 h 1580197"/>
                      <a:gd name="connsiteX20" fmla="*/ 422910 w 940118"/>
                      <a:gd name="connsiteY20" fmla="*/ 482918 h 1580197"/>
                      <a:gd name="connsiteX21" fmla="*/ 391243 w 940118"/>
                      <a:gd name="connsiteY21" fmla="*/ 465814 h 1580197"/>
                      <a:gd name="connsiteX22" fmla="*/ 422910 w 940118"/>
                      <a:gd name="connsiteY22" fmla="*/ 483870 h 1580197"/>
                      <a:gd name="connsiteX23" fmla="*/ 367665 w 940118"/>
                      <a:gd name="connsiteY23" fmla="*/ 572453 h 1580197"/>
                      <a:gd name="connsiteX24" fmla="*/ 368618 w 940118"/>
                      <a:gd name="connsiteY24" fmla="*/ 573405 h 1580197"/>
                      <a:gd name="connsiteX25" fmla="*/ 317183 w 940118"/>
                      <a:gd name="connsiteY25" fmla="*/ 684847 h 1580197"/>
                      <a:gd name="connsiteX26" fmla="*/ 305241 w 940118"/>
                      <a:gd name="connsiteY26" fmla="*/ 678329 h 1580197"/>
                      <a:gd name="connsiteX27" fmla="*/ 305235 w 940118"/>
                      <a:gd name="connsiteY27" fmla="*/ 678350 h 1580197"/>
                      <a:gd name="connsiteX28" fmla="*/ 317183 w 940118"/>
                      <a:gd name="connsiteY28" fmla="*/ 684847 h 1580197"/>
                      <a:gd name="connsiteX29" fmla="*/ 260985 w 940118"/>
                      <a:gd name="connsiteY29" fmla="*/ 1014413 h 1580197"/>
                      <a:gd name="connsiteX30" fmla="*/ 342900 w 940118"/>
                      <a:gd name="connsiteY30" fmla="*/ 1373505 h 1580197"/>
                      <a:gd name="connsiteX31" fmla="*/ 546735 w 940118"/>
                      <a:gd name="connsiteY31" fmla="*/ 1580197 h 1580197"/>
                      <a:gd name="connsiteX32" fmla="*/ 285750 w 940118"/>
                      <a:gd name="connsiteY32" fmla="*/ 1438275 h 1580197"/>
                      <a:gd name="connsiteX33" fmla="*/ 81915 w 940118"/>
                      <a:gd name="connsiteY33" fmla="*/ 1231583 h 1580197"/>
                      <a:gd name="connsiteX34" fmla="*/ 0 w 940118"/>
                      <a:gd name="connsiteY34" fmla="*/ 872490 h 1580197"/>
                      <a:gd name="connsiteX35" fmla="*/ 56197 w 940118"/>
                      <a:gd name="connsiteY35" fmla="*/ 542925 h 1580197"/>
                      <a:gd name="connsiteX36" fmla="*/ 62441 w 940118"/>
                      <a:gd name="connsiteY36" fmla="*/ 546321 h 1580197"/>
                      <a:gd name="connsiteX37" fmla="*/ 62617 w 940118"/>
                      <a:gd name="connsiteY37" fmla="*/ 545909 h 1580197"/>
                      <a:gd name="connsiteX38" fmla="*/ 57150 w 940118"/>
                      <a:gd name="connsiteY38" fmla="*/ 542925 h 1580197"/>
                      <a:gd name="connsiteX39" fmla="*/ 107444 w 940118"/>
                      <a:gd name="connsiteY39" fmla="*/ 431896 h 1580197"/>
                      <a:gd name="connsiteX40" fmla="*/ 106680 w 940118"/>
                      <a:gd name="connsiteY40" fmla="*/ 431483 h 1580197"/>
                      <a:gd name="connsiteX41" fmla="*/ 161925 w 940118"/>
                      <a:gd name="connsiteY41" fmla="*/ 341948 h 1580197"/>
                      <a:gd name="connsiteX42" fmla="*/ 171758 w 940118"/>
                      <a:gd name="connsiteY42" fmla="*/ 347295 h 1580197"/>
                      <a:gd name="connsiteX43" fmla="*/ 171778 w 940118"/>
                      <a:gd name="connsiteY43" fmla="*/ 347270 h 1580197"/>
                      <a:gd name="connsiteX44" fmla="*/ 161925 w 940118"/>
                      <a:gd name="connsiteY44" fmla="*/ 341948 h 1580197"/>
                      <a:gd name="connsiteX45" fmla="*/ 227648 w 940118"/>
                      <a:gd name="connsiteY45" fmla="*/ 258128 h 1580197"/>
                      <a:gd name="connsiteX46" fmla="*/ 239906 w 940118"/>
                      <a:gd name="connsiteY46" fmla="*/ 264794 h 1580197"/>
                      <a:gd name="connsiteX47" fmla="*/ 240267 w 940118"/>
                      <a:gd name="connsiteY47" fmla="*/ 264453 h 1580197"/>
                      <a:gd name="connsiteX48" fmla="*/ 228600 w 940118"/>
                      <a:gd name="connsiteY48" fmla="*/ 258128 h 1580197"/>
                      <a:gd name="connsiteX49" fmla="*/ 242888 w 940118"/>
                      <a:gd name="connsiteY49" fmla="*/ 241935 h 1580197"/>
                      <a:gd name="connsiteX50" fmla="*/ 287315 w 940118"/>
                      <a:gd name="connsiteY50" fmla="*/ 198453 h 1580197"/>
                      <a:gd name="connsiteX51" fmla="*/ 286702 w 940118"/>
                      <a:gd name="connsiteY51" fmla="*/ 198120 h 1580197"/>
                      <a:gd name="connsiteX52" fmla="*/ 359092 w 940118"/>
                      <a:gd name="connsiteY52" fmla="*/ 140970 h 1580197"/>
                      <a:gd name="connsiteX53" fmla="*/ 378434 w 940118"/>
                      <a:gd name="connsiteY53" fmla="*/ 151488 h 1580197"/>
                      <a:gd name="connsiteX54" fmla="*/ 378837 w 940118"/>
                      <a:gd name="connsiteY54" fmla="*/ 151226 h 1580197"/>
                      <a:gd name="connsiteX55" fmla="*/ 360045 w 940118"/>
                      <a:gd name="connsiteY55" fmla="*/ 140970 h 1580197"/>
                      <a:gd name="connsiteX56" fmla="*/ 486263 w 940118"/>
                      <a:gd name="connsiteY56" fmla="*/ 68845 h 1580197"/>
                      <a:gd name="connsiteX57" fmla="*/ 485775 w 940118"/>
                      <a:gd name="connsiteY57" fmla="*/ 68580 h 1580197"/>
                      <a:gd name="connsiteX58" fmla="*/ 572452 w 940118"/>
                      <a:gd name="connsiteY58" fmla="*/ 32385 h 1580197"/>
                      <a:gd name="connsiteX59" fmla="*/ 595123 w 940118"/>
                      <a:gd name="connsiteY59" fmla="*/ 44713 h 1580197"/>
                      <a:gd name="connsiteX60" fmla="*/ 595672 w 940118"/>
                      <a:gd name="connsiteY60" fmla="*/ 44538 h 1580197"/>
                      <a:gd name="connsiteX61" fmla="*/ 573405 w 940118"/>
                      <a:gd name="connsiteY61" fmla="*/ 32385 h 1580197"/>
                      <a:gd name="connsiteX62" fmla="*/ 679133 w 940118"/>
                      <a:gd name="connsiteY62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88633 w 940118"/>
                      <a:gd name="connsiteY18" fmla="*/ 400050 h 1580197"/>
                      <a:gd name="connsiteX19" fmla="*/ 422910 w 940118"/>
                      <a:gd name="connsiteY19" fmla="*/ 482918 h 1580197"/>
                      <a:gd name="connsiteX20" fmla="*/ 391243 w 940118"/>
                      <a:gd name="connsiteY20" fmla="*/ 465814 h 1580197"/>
                      <a:gd name="connsiteX21" fmla="*/ 422910 w 940118"/>
                      <a:gd name="connsiteY21" fmla="*/ 483870 h 1580197"/>
                      <a:gd name="connsiteX22" fmla="*/ 367665 w 940118"/>
                      <a:gd name="connsiteY22" fmla="*/ 572453 h 1580197"/>
                      <a:gd name="connsiteX23" fmla="*/ 368618 w 940118"/>
                      <a:gd name="connsiteY23" fmla="*/ 573405 h 1580197"/>
                      <a:gd name="connsiteX24" fmla="*/ 317183 w 940118"/>
                      <a:gd name="connsiteY24" fmla="*/ 684847 h 1580197"/>
                      <a:gd name="connsiteX25" fmla="*/ 305241 w 940118"/>
                      <a:gd name="connsiteY25" fmla="*/ 678329 h 1580197"/>
                      <a:gd name="connsiteX26" fmla="*/ 305235 w 940118"/>
                      <a:gd name="connsiteY26" fmla="*/ 678350 h 1580197"/>
                      <a:gd name="connsiteX27" fmla="*/ 317183 w 940118"/>
                      <a:gd name="connsiteY27" fmla="*/ 684847 h 1580197"/>
                      <a:gd name="connsiteX28" fmla="*/ 260985 w 940118"/>
                      <a:gd name="connsiteY28" fmla="*/ 1014413 h 1580197"/>
                      <a:gd name="connsiteX29" fmla="*/ 342900 w 940118"/>
                      <a:gd name="connsiteY29" fmla="*/ 1373505 h 1580197"/>
                      <a:gd name="connsiteX30" fmla="*/ 546735 w 940118"/>
                      <a:gd name="connsiteY30" fmla="*/ 1580197 h 1580197"/>
                      <a:gd name="connsiteX31" fmla="*/ 285750 w 940118"/>
                      <a:gd name="connsiteY31" fmla="*/ 1438275 h 1580197"/>
                      <a:gd name="connsiteX32" fmla="*/ 81915 w 940118"/>
                      <a:gd name="connsiteY32" fmla="*/ 1231583 h 1580197"/>
                      <a:gd name="connsiteX33" fmla="*/ 0 w 940118"/>
                      <a:gd name="connsiteY33" fmla="*/ 872490 h 1580197"/>
                      <a:gd name="connsiteX34" fmla="*/ 56197 w 940118"/>
                      <a:gd name="connsiteY34" fmla="*/ 542925 h 1580197"/>
                      <a:gd name="connsiteX35" fmla="*/ 62441 w 940118"/>
                      <a:gd name="connsiteY35" fmla="*/ 546321 h 1580197"/>
                      <a:gd name="connsiteX36" fmla="*/ 62617 w 940118"/>
                      <a:gd name="connsiteY36" fmla="*/ 545909 h 1580197"/>
                      <a:gd name="connsiteX37" fmla="*/ 57150 w 940118"/>
                      <a:gd name="connsiteY37" fmla="*/ 542925 h 1580197"/>
                      <a:gd name="connsiteX38" fmla="*/ 107444 w 940118"/>
                      <a:gd name="connsiteY38" fmla="*/ 431896 h 1580197"/>
                      <a:gd name="connsiteX39" fmla="*/ 106680 w 940118"/>
                      <a:gd name="connsiteY39" fmla="*/ 431483 h 1580197"/>
                      <a:gd name="connsiteX40" fmla="*/ 161925 w 940118"/>
                      <a:gd name="connsiteY40" fmla="*/ 341948 h 1580197"/>
                      <a:gd name="connsiteX41" fmla="*/ 171758 w 940118"/>
                      <a:gd name="connsiteY41" fmla="*/ 347295 h 1580197"/>
                      <a:gd name="connsiteX42" fmla="*/ 171778 w 940118"/>
                      <a:gd name="connsiteY42" fmla="*/ 347270 h 1580197"/>
                      <a:gd name="connsiteX43" fmla="*/ 161925 w 940118"/>
                      <a:gd name="connsiteY43" fmla="*/ 341948 h 1580197"/>
                      <a:gd name="connsiteX44" fmla="*/ 227648 w 940118"/>
                      <a:gd name="connsiteY44" fmla="*/ 258128 h 1580197"/>
                      <a:gd name="connsiteX45" fmla="*/ 239906 w 940118"/>
                      <a:gd name="connsiteY45" fmla="*/ 264794 h 1580197"/>
                      <a:gd name="connsiteX46" fmla="*/ 240267 w 940118"/>
                      <a:gd name="connsiteY46" fmla="*/ 264453 h 1580197"/>
                      <a:gd name="connsiteX47" fmla="*/ 228600 w 940118"/>
                      <a:gd name="connsiteY47" fmla="*/ 258128 h 1580197"/>
                      <a:gd name="connsiteX48" fmla="*/ 242888 w 940118"/>
                      <a:gd name="connsiteY48" fmla="*/ 241935 h 1580197"/>
                      <a:gd name="connsiteX49" fmla="*/ 287315 w 940118"/>
                      <a:gd name="connsiteY49" fmla="*/ 198453 h 1580197"/>
                      <a:gd name="connsiteX50" fmla="*/ 286702 w 940118"/>
                      <a:gd name="connsiteY50" fmla="*/ 198120 h 1580197"/>
                      <a:gd name="connsiteX51" fmla="*/ 359092 w 940118"/>
                      <a:gd name="connsiteY51" fmla="*/ 140970 h 1580197"/>
                      <a:gd name="connsiteX52" fmla="*/ 378434 w 940118"/>
                      <a:gd name="connsiteY52" fmla="*/ 151488 h 1580197"/>
                      <a:gd name="connsiteX53" fmla="*/ 378837 w 940118"/>
                      <a:gd name="connsiteY53" fmla="*/ 151226 h 1580197"/>
                      <a:gd name="connsiteX54" fmla="*/ 360045 w 940118"/>
                      <a:gd name="connsiteY54" fmla="*/ 140970 h 1580197"/>
                      <a:gd name="connsiteX55" fmla="*/ 486263 w 940118"/>
                      <a:gd name="connsiteY55" fmla="*/ 68845 h 1580197"/>
                      <a:gd name="connsiteX56" fmla="*/ 485775 w 940118"/>
                      <a:gd name="connsiteY56" fmla="*/ 68580 h 1580197"/>
                      <a:gd name="connsiteX57" fmla="*/ 572452 w 940118"/>
                      <a:gd name="connsiteY57" fmla="*/ 32385 h 1580197"/>
                      <a:gd name="connsiteX58" fmla="*/ 595123 w 940118"/>
                      <a:gd name="connsiteY58" fmla="*/ 44713 h 1580197"/>
                      <a:gd name="connsiteX59" fmla="*/ 595672 w 940118"/>
                      <a:gd name="connsiteY59" fmla="*/ 44538 h 1580197"/>
                      <a:gd name="connsiteX60" fmla="*/ 573405 w 940118"/>
                      <a:gd name="connsiteY60" fmla="*/ 32385 h 1580197"/>
                      <a:gd name="connsiteX61" fmla="*/ 679133 w 940118"/>
                      <a:gd name="connsiteY61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88633 w 940118"/>
                      <a:gd name="connsiteY18" fmla="*/ 400050 h 1580197"/>
                      <a:gd name="connsiteX19" fmla="*/ 422910 w 940118"/>
                      <a:gd name="connsiteY19" fmla="*/ 482918 h 1580197"/>
                      <a:gd name="connsiteX20" fmla="*/ 422910 w 940118"/>
                      <a:gd name="connsiteY20" fmla="*/ 483870 h 1580197"/>
                      <a:gd name="connsiteX21" fmla="*/ 367665 w 940118"/>
                      <a:gd name="connsiteY21" fmla="*/ 572453 h 1580197"/>
                      <a:gd name="connsiteX22" fmla="*/ 368618 w 940118"/>
                      <a:gd name="connsiteY22" fmla="*/ 573405 h 1580197"/>
                      <a:gd name="connsiteX23" fmla="*/ 317183 w 940118"/>
                      <a:gd name="connsiteY23" fmla="*/ 684847 h 1580197"/>
                      <a:gd name="connsiteX24" fmla="*/ 305241 w 940118"/>
                      <a:gd name="connsiteY24" fmla="*/ 678329 h 1580197"/>
                      <a:gd name="connsiteX25" fmla="*/ 305235 w 940118"/>
                      <a:gd name="connsiteY25" fmla="*/ 678350 h 1580197"/>
                      <a:gd name="connsiteX26" fmla="*/ 317183 w 940118"/>
                      <a:gd name="connsiteY26" fmla="*/ 684847 h 1580197"/>
                      <a:gd name="connsiteX27" fmla="*/ 260985 w 940118"/>
                      <a:gd name="connsiteY27" fmla="*/ 1014413 h 1580197"/>
                      <a:gd name="connsiteX28" fmla="*/ 342900 w 940118"/>
                      <a:gd name="connsiteY28" fmla="*/ 1373505 h 1580197"/>
                      <a:gd name="connsiteX29" fmla="*/ 546735 w 940118"/>
                      <a:gd name="connsiteY29" fmla="*/ 1580197 h 1580197"/>
                      <a:gd name="connsiteX30" fmla="*/ 285750 w 940118"/>
                      <a:gd name="connsiteY30" fmla="*/ 1438275 h 1580197"/>
                      <a:gd name="connsiteX31" fmla="*/ 81915 w 940118"/>
                      <a:gd name="connsiteY31" fmla="*/ 1231583 h 1580197"/>
                      <a:gd name="connsiteX32" fmla="*/ 0 w 940118"/>
                      <a:gd name="connsiteY32" fmla="*/ 872490 h 1580197"/>
                      <a:gd name="connsiteX33" fmla="*/ 56197 w 940118"/>
                      <a:gd name="connsiteY33" fmla="*/ 542925 h 1580197"/>
                      <a:gd name="connsiteX34" fmla="*/ 62441 w 940118"/>
                      <a:gd name="connsiteY34" fmla="*/ 546321 h 1580197"/>
                      <a:gd name="connsiteX35" fmla="*/ 62617 w 940118"/>
                      <a:gd name="connsiteY35" fmla="*/ 545909 h 1580197"/>
                      <a:gd name="connsiteX36" fmla="*/ 57150 w 940118"/>
                      <a:gd name="connsiteY36" fmla="*/ 542925 h 1580197"/>
                      <a:gd name="connsiteX37" fmla="*/ 107444 w 940118"/>
                      <a:gd name="connsiteY37" fmla="*/ 431896 h 1580197"/>
                      <a:gd name="connsiteX38" fmla="*/ 106680 w 940118"/>
                      <a:gd name="connsiteY38" fmla="*/ 431483 h 1580197"/>
                      <a:gd name="connsiteX39" fmla="*/ 161925 w 940118"/>
                      <a:gd name="connsiteY39" fmla="*/ 341948 h 1580197"/>
                      <a:gd name="connsiteX40" fmla="*/ 171758 w 940118"/>
                      <a:gd name="connsiteY40" fmla="*/ 347295 h 1580197"/>
                      <a:gd name="connsiteX41" fmla="*/ 171778 w 940118"/>
                      <a:gd name="connsiteY41" fmla="*/ 347270 h 1580197"/>
                      <a:gd name="connsiteX42" fmla="*/ 161925 w 940118"/>
                      <a:gd name="connsiteY42" fmla="*/ 341948 h 1580197"/>
                      <a:gd name="connsiteX43" fmla="*/ 227648 w 940118"/>
                      <a:gd name="connsiteY43" fmla="*/ 258128 h 1580197"/>
                      <a:gd name="connsiteX44" fmla="*/ 239906 w 940118"/>
                      <a:gd name="connsiteY44" fmla="*/ 264794 h 1580197"/>
                      <a:gd name="connsiteX45" fmla="*/ 240267 w 940118"/>
                      <a:gd name="connsiteY45" fmla="*/ 264453 h 1580197"/>
                      <a:gd name="connsiteX46" fmla="*/ 228600 w 940118"/>
                      <a:gd name="connsiteY46" fmla="*/ 258128 h 1580197"/>
                      <a:gd name="connsiteX47" fmla="*/ 242888 w 940118"/>
                      <a:gd name="connsiteY47" fmla="*/ 241935 h 1580197"/>
                      <a:gd name="connsiteX48" fmla="*/ 287315 w 940118"/>
                      <a:gd name="connsiteY48" fmla="*/ 198453 h 1580197"/>
                      <a:gd name="connsiteX49" fmla="*/ 286702 w 940118"/>
                      <a:gd name="connsiteY49" fmla="*/ 198120 h 1580197"/>
                      <a:gd name="connsiteX50" fmla="*/ 359092 w 940118"/>
                      <a:gd name="connsiteY50" fmla="*/ 140970 h 1580197"/>
                      <a:gd name="connsiteX51" fmla="*/ 378434 w 940118"/>
                      <a:gd name="connsiteY51" fmla="*/ 151488 h 1580197"/>
                      <a:gd name="connsiteX52" fmla="*/ 378837 w 940118"/>
                      <a:gd name="connsiteY52" fmla="*/ 151226 h 1580197"/>
                      <a:gd name="connsiteX53" fmla="*/ 360045 w 940118"/>
                      <a:gd name="connsiteY53" fmla="*/ 140970 h 1580197"/>
                      <a:gd name="connsiteX54" fmla="*/ 486263 w 940118"/>
                      <a:gd name="connsiteY54" fmla="*/ 68845 h 1580197"/>
                      <a:gd name="connsiteX55" fmla="*/ 485775 w 940118"/>
                      <a:gd name="connsiteY55" fmla="*/ 68580 h 1580197"/>
                      <a:gd name="connsiteX56" fmla="*/ 572452 w 940118"/>
                      <a:gd name="connsiteY56" fmla="*/ 32385 h 1580197"/>
                      <a:gd name="connsiteX57" fmla="*/ 595123 w 940118"/>
                      <a:gd name="connsiteY57" fmla="*/ 44713 h 1580197"/>
                      <a:gd name="connsiteX58" fmla="*/ 595672 w 940118"/>
                      <a:gd name="connsiteY58" fmla="*/ 44538 h 1580197"/>
                      <a:gd name="connsiteX59" fmla="*/ 573405 w 940118"/>
                      <a:gd name="connsiteY59" fmla="*/ 32385 h 1580197"/>
                      <a:gd name="connsiteX60" fmla="*/ 679133 w 940118"/>
                      <a:gd name="connsiteY60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620077 w 940118"/>
                      <a:gd name="connsiteY12" fmla="*/ 282893 h 1580197"/>
                      <a:gd name="connsiteX13" fmla="*/ 548076 w 940118"/>
                      <a:gd name="connsiteY13" fmla="*/ 339736 h 1580197"/>
                      <a:gd name="connsiteX14" fmla="*/ 548640 w 940118"/>
                      <a:gd name="connsiteY14" fmla="*/ 340043 h 1580197"/>
                      <a:gd name="connsiteX15" fmla="*/ 503873 w 940118"/>
                      <a:gd name="connsiteY15" fmla="*/ 383858 h 1580197"/>
                      <a:gd name="connsiteX16" fmla="*/ 488633 w 940118"/>
                      <a:gd name="connsiteY16" fmla="*/ 399098 h 1580197"/>
                      <a:gd name="connsiteX17" fmla="*/ 488633 w 940118"/>
                      <a:gd name="connsiteY17" fmla="*/ 400050 h 1580197"/>
                      <a:gd name="connsiteX18" fmla="*/ 422910 w 940118"/>
                      <a:gd name="connsiteY18" fmla="*/ 482918 h 1580197"/>
                      <a:gd name="connsiteX19" fmla="*/ 422910 w 940118"/>
                      <a:gd name="connsiteY19" fmla="*/ 483870 h 1580197"/>
                      <a:gd name="connsiteX20" fmla="*/ 367665 w 940118"/>
                      <a:gd name="connsiteY20" fmla="*/ 572453 h 1580197"/>
                      <a:gd name="connsiteX21" fmla="*/ 368618 w 940118"/>
                      <a:gd name="connsiteY21" fmla="*/ 573405 h 1580197"/>
                      <a:gd name="connsiteX22" fmla="*/ 317183 w 940118"/>
                      <a:gd name="connsiteY22" fmla="*/ 684847 h 1580197"/>
                      <a:gd name="connsiteX23" fmla="*/ 305241 w 940118"/>
                      <a:gd name="connsiteY23" fmla="*/ 678329 h 1580197"/>
                      <a:gd name="connsiteX24" fmla="*/ 305235 w 940118"/>
                      <a:gd name="connsiteY24" fmla="*/ 678350 h 1580197"/>
                      <a:gd name="connsiteX25" fmla="*/ 317183 w 940118"/>
                      <a:gd name="connsiteY25" fmla="*/ 684847 h 1580197"/>
                      <a:gd name="connsiteX26" fmla="*/ 260985 w 940118"/>
                      <a:gd name="connsiteY26" fmla="*/ 1014413 h 1580197"/>
                      <a:gd name="connsiteX27" fmla="*/ 342900 w 940118"/>
                      <a:gd name="connsiteY27" fmla="*/ 1373505 h 1580197"/>
                      <a:gd name="connsiteX28" fmla="*/ 546735 w 940118"/>
                      <a:gd name="connsiteY28" fmla="*/ 1580197 h 1580197"/>
                      <a:gd name="connsiteX29" fmla="*/ 285750 w 940118"/>
                      <a:gd name="connsiteY29" fmla="*/ 1438275 h 1580197"/>
                      <a:gd name="connsiteX30" fmla="*/ 81915 w 940118"/>
                      <a:gd name="connsiteY30" fmla="*/ 1231583 h 1580197"/>
                      <a:gd name="connsiteX31" fmla="*/ 0 w 940118"/>
                      <a:gd name="connsiteY31" fmla="*/ 872490 h 1580197"/>
                      <a:gd name="connsiteX32" fmla="*/ 56197 w 940118"/>
                      <a:gd name="connsiteY32" fmla="*/ 542925 h 1580197"/>
                      <a:gd name="connsiteX33" fmla="*/ 62441 w 940118"/>
                      <a:gd name="connsiteY33" fmla="*/ 546321 h 1580197"/>
                      <a:gd name="connsiteX34" fmla="*/ 62617 w 940118"/>
                      <a:gd name="connsiteY34" fmla="*/ 545909 h 1580197"/>
                      <a:gd name="connsiteX35" fmla="*/ 57150 w 940118"/>
                      <a:gd name="connsiteY35" fmla="*/ 542925 h 1580197"/>
                      <a:gd name="connsiteX36" fmla="*/ 107444 w 940118"/>
                      <a:gd name="connsiteY36" fmla="*/ 431896 h 1580197"/>
                      <a:gd name="connsiteX37" fmla="*/ 106680 w 940118"/>
                      <a:gd name="connsiteY37" fmla="*/ 431483 h 1580197"/>
                      <a:gd name="connsiteX38" fmla="*/ 161925 w 940118"/>
                      <a:gd name="connsiteY38" fmla="*/ 341948 h 1580197"/>
                      <a:gd name="connsiteX39" fmla="*/ 171758 w 940118"/>
                      <a:gd name="connsiteY39" fmla="*/ 347295 h 1580197"/>
                      <a:gd name="connsiteX40" fmla="*/ 171778 w 940118"/>
                      <a:gd name="connsiteY40" fmla="*/ 347270 h 1580197"/>
                      <a:gd name="connsiteX41" fmla="*/ 161925 w 940118"/>
                      <a:gd name="connsiteY41" fmla="*/ 341948 h 1580197"/>
                      <a:gd name="connsiteX42" fmla="*/ 227648 w 940118"/>
                      <a:gd name="connsiteY42" fmla="*/ 258128 h 1580197"/>
                      <a:gd name="connsiteX43" fmla="*/ 239906 w 940118"/>
                      <a:gd name="connsiteY43" fmla="*/ 264794 h 1580197"/>
                      <a:gd name="connsiteX44" fmla="*/ 240267 w 940118"/>
                      <a:gd name="connsiteY44" fmla="*/ 264453 h 1580197"/>
                      <a:gd name="connsiteX45" fmla="*/ 228600 w 940118"/>
                      <a:gd name="connsiteY45" fmla="*/ 258128 h 1580197"/>
                      <a:gd name="connsiteX46" fmla="*/ 242888 w 940118"/>
                      <a:gd name="connsiteY46" fmla="*/ 241935 h 1580197"/>
                      <a:gd name="connsiteX47" fmla="*/ 287315 w 940118"/>
                      <a:gd name="connsiteY47" fmla="*/ 198453 h 1580197"/>
                      <a:gd name="connsiteX48" fmla="*/ 286702 w 940118"/>
                      <a:gd name="connsiteY48" fmla="*/ 198120 h 1580197"/>
                      <a:gd name="connsiteX49" fmla="*/ 359092 w 940118"/>
                      <a:gd name="connsiteY49" fmla="*/ 140970 h 1580197"/>
                      <a:gd name="connsiteX50" fmla="*/ 378434 w 940118"/>
                      <a:gd name="connsiteY50" fmla="*/ 151488 h 1580197"/>
                      <a:gd name="connsiteX51" fmla="*/ 378837 w 940118"/>
                      <a:gd name="connsiteY51" fmla="*/ 151226 h 1580197"/>
                      <a:gd name="connsiteX52" fmla="*/ 360045 w 940118"/>
                      <a:gd name="connsiteY52" fmla="*/ 140970 h 1580197"/>
                      <a:gd name="connsiteX53" fmla="*/ 486263 w 940118"/>
                      <a:gd name="connsiteY53" fmla="*/ 68845 h 1580197"/>
                      <a:gd name="connsiteX54" fmla="*/ 485775 w 940118"/>
                      <a:gd name="connsiteY54" fmla="*/ 68580 h 1580197"/>
                      <a:gd name="connsiteX55" fmla="*/ 572452 w 940118"/>
                      <a:gd name="connsiteY55" fmla="*/ 32385 h 1580197"/>
                      <a:gd name="connsiteX56" fmla="*/ 595123 w 940118"/>
                      <a:gd name="connsiteY56" fmla="*/ 44713 h 1580197"/>
                      <a:gd name="connsiteX57" fmla="*/ 595672 w 940118"/>
                      <a:gd name="connsiteY57" fmla="*/ 44538 h 1580197"/>
                      <a:gd name="connsiteX58" fmla="*/ 573405 w 940118"/>
                      <a:gd name="connsiteY58" fmla="*/ 32385 h 1580197"/>
                      <a:gd name="connsiteX59" fmla="*/ 679133 w 940118"/>
                      <a:gd name="connsiteY59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620077 w 940118"/>
                      <a:gd name="connsiteY11" fmla="*/ 282893 h 1580197"/>
                      <a:gd name="connsiteX12" fmla="*/ 548076 w 940118"/>
                      <a:gd name="connsiteY12" fmla="*/ 339736 h 1580197"/>
                      <a:gd name="connsiteX13" fmla="*/ 548640 w 940118"/>
                      <a:gd name="connsiteY13" fmla="*/ 340043 h 1580197"/>
                      <a:gd name="connsiteX14" fmla="*/ 503873 w 940118"/>
                      <a:gd name="connsiteY14" fmla="*/ 383858 h 1580197"/>
                      <a:gd name="connsiteX15" fmla="*/ 488633 w 940118"/>
                      <a:gd name="connsiteY15" fmla="*/ 399098 h 1580197"/>
                      <a:gd name="connsiteX16" fmla="*/ 488633 w 940118"/>
                      <a:gd name="connsiteY16" fmla="*/ 400050 h 1580197"/>
                      <a:gd name="connsiteX17" fmla="*/ 422910 w 940118"/>
                      <a:gd name="connsiteY17" fmla="*/ 482918 h 1580197"/>
                      <a:gd name="connsiteX18" fmla="*/ 422910 w 940118"/>
                      <a:gd name="connsiteY18" fmla="*/ 483870 h 1580197"/>
                      <a:gd name="connsiteX19" fmla="*/ 367665 w 940118"/>
                      <a:gd name="connsiteY19" fmla="*/ 572453 h 1580197"/>
                      <a:gd name="connsiteX20" fmla="*/ 368618 w 940118"/>
                      <a:gd name="connsiteY20" fmla="*/ 573405 h 1580197"/>
                      <a:gd name="connsiteX21" fmla="*/ 317183 w 940118"/>
                      <a:gd name="connsiteY21" fmla="*/ 684847 h 1580197"/>
                      <a:gd name="connsiteX22" fmla="*/ 305241 w 940118"/>
                      <a:gd name="connsiteY22" fmla="*/ 678329 h 1580197"/>
                      <a:gd name="connsiteX23" fmla="*/ 305235 w 940118"/>
                      <a:gd name="connsiteY23" fmla="*/ 678350 h 1580197"/>
                      <a:gd name="connsiteX24" fmla="*/ 317183 w 940118"/>
                      <a:gd name="connsiteY24" fmla="*/ 684847 h 1580197"/>
                      <a:gd name="connsiteX25" fmla="*/ 260985 w 940118"/>
                      <a:gd name="connsiteY25" fmla="*/ 1014413 h 1580197"/>
                      <a:gd name="connsiteX26" fmla="*/ 342900 w 940118"/>
                      <a:gd name="connsiteY26" fmla="*/ 1373505 h 1580197"/>
                      <a:gd name="connsiteX27" fmla="*/ 546735 w 940118"/>
                      <a:gd name="connsiteY27" fmla="*/ 1580197 h 1580197"/>
                      <a:gd name="connsiteX28" fmla="*/ 285750 w 940118"/>
                      <a:gd name="connsiteY28" fmla="*/ 1438275 h 1580197"/>
                      <a:gd name="connsiteX29" fmla="*/ 81915 w 940118"/>
                      <a:gd name="connsiteY29" fmla="*/ 1231583 h 1580197"/>
                      <a:gd name="connsiteX30" fmla="*/ 0 w 940118"/>
                      <a:gd name="connsiteY30" fmla="*/ 872490 h 1580197"/>
                      <a:gd name="connsiteX31" fmla="*/ 56197 w 940118"/>
                      <a:gd name="connsiteY31" fmla="*/ 542925 h 1580197"/>
                      <a:gd name="connsiteX32" fmla="*/ 62441 w 940118"/>
                      <a:gd name="connsiteY32" fmla="*/ 546321 h 1580197"/>
                      <a:gd name="connsiteX33" fmla="*/ 62617 w 940118"/>
                      <a:gd name="connsiteY33" fmla="*/ 545909 h 1580197"/>
                      <a:gd name="connsiteX34" fmla="*/ 57150 w 940118"/>
                      <a:gd name="connsiteY34" fmla="*/ 542925 h 1580197"/>
                      <a:gd name="connsiteX35" fmla="*/ 107444 w 940118"/>
                      <a:gd name="connsiteY35" fmla="*/ 431896 h 1580197"/>
                      <a:gd name="connsiteX36" fmla="*/ 106680 w 940118"/>
                      <a:gd name="connsiteY36" fmla="*/ 431483 h 1580197"/>
                      <a:gd name="connsiteX37" fmla="*/ 161925 w 940118"/>
                      <a:gd name="connsiteY37" fmla="*/ 341948 h 1580197"/>
                      <a:gd name="connsiteX38" fmla="*/ 171758 w 940118"/>
                      <a:gd name="connsiteY38" fmla="*/ 347295 h 1580197"/>
                      <a:gd name="connsiteX39" fmla="*/ 171778 w 940118"/>
                      <a:gd name="connsiteY39" fmla="*/ 347270 h 1580197"/>
                      <a:gd name="connsiteX40" fmla="*/ 161925 w 940118"/>
                      <a:gd name="connsiteY40" fmla="*/ 341948 h 1580197"/>
                      <a:gd name="connsiteX41" fmla="*/ 227648 w 940118"/>
                      <a:gd name="connsiteY41" fmla="*/ 258128 h 1580197"/>
                      <a:gd name="connsiteX42" fmla="*/ 239906 w 940118"/>
                      <a:gd name="connsiteY42" fmla="*/ 264794 h 1580197"/>
                      <a:gd name="connsiteX43" fmla="*/ 240267 w 940118"/>
                      <a:gd name="connsiteY43" fmla="*/ 264453 h 1580197"/>
                      <a:gd name="connsiteX44" fmla="*/ 228600 w 940118"/>
                      <a:gd name="connsiteY44" fmla="*/ 258128 h 1580197"/>
                      <a:gd name="connsiteX45" fmla="*/ 242888 w 940118"/>
                      <a:gd name="connsiteY45" fmla="*/ 241935 h 1580197"/>
                      <a:gd name="connsiteX46" fmla="*/ 287315 w 940118"/>
                      <a:gd name="connsiteY46" fmla="*/ 198453 h 1580197"/>
                      <a:gd name="connsiteX47" fmla="*/ 286702 w 940118"/>
                      <a:gd name="connsiteY47" fmla="*/ 198120 h 1580197"/>
                      <a:gd name="connsiteX48" fmla="*/ 359092 w 940118"/>
                      <a:gd name="connsiteY48" fmla="*/ 140970 h 1580197"/>
                      <a:gd name="connsiteX49" fmla="*/ 378434 w 940118"/>
                      <a:gd name="connsiteY49" fmla="*/ 151488 h 1580197"/>
                      <a:gd name="connsiteX50" fmla="*/ 378837 w 940118"/>
                      <a:gd name="connsiteY50" fmla="*/ 151226 h 1580197"/>
                      <a:gd name="connsiteX51" fmla="*/ 360045 w 940118"/>
                      <a:gd name="connsiteY51" fmla="*/ 140970 h 1580197"/>
                      <a:gd name="connsiteX52" fmla="*/ 486263 w 940118"/>
                      <a:gd name="connsiteY52" fmla="*/ 68845 h 1580197"/>
                      <a:gd name="connsiteX53" fmla="*/ 485775 w 940118"/>
                      <a:gd name="connsiteY53" fmla="*/ 68580 h 1580197"/>
                      <a:gd name="connsiteX54" fmla="*/ 572452 w 940118"/>
                      <a:gd name="connsiteY54" fmla="*/ 32385 h 1580197"/>
                      <a:gd name="connsiteX55" fmla="*/ 595123 w 940118"/>
                      <a:gd name="connsiteY55" fmla="*/ 44713 h 1580197"/>
                      <a:gd name="connsiteX56" fmla="*/ 595672 w 940118"/>
                      <a:gd name="connsiteY56" fmla="*/ 44538 h 1580197"/>
                      <a:gd name="connsiteX57" fmla="*/ 573405 w 940118"/>
                      <a:gd name="connsiteY57" fmla="*/ 32385 h 1580197"/>
                      <a:gd name="connsiteX58" fmla="*/ 679133 w 940118"/>
                      <a:gd name="connsiteY58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747299 w 940118"/>
                      <a:gd name="connsiteY7" fmla="*/ 210278 h 1580197"/>
                      <a:gd name="connsiteX8" fmla="*/ 747713 w 940118"/>
                      <a:gd name="connsiteY8" fmla="*/ 210503 h 1580197"/>
                      <a:gd name="connsiteX9" fmla="*/ 620078 w 940118"/>
                      <a:gd name="connsiteY9" fmla="*/ 282893 h 1580197"/>
                      <a:gd name="connsiteX10" fmla="*/ 620077 w 940118"/>
                      <a:gd name="connsiteY10" fmla="*/ 282893 h 1580197"/>
                      <a:gd name="connsiteX11" fmla="*/ 548076 w 940118"/>
                      <a:gd name="connsiteY11" fmla="*/ 339736 h 1580197"/>
                      <a:gd name="connsiteX12" fmla="*/ 548640 w 940118"/>
                      <a:gd name="connsiteY12" fmla="*/ 340043 h 1580197"/>
                      <a:gd name="connsiteX13" fmla="*/ 503873 w 940118"/>
                      <a:gd name="connsiteY13" fmla="*/ 383858 h 1580197"/>
                      <a:gd name="connsiteX14" fmla="*/ 488633 w 940118"/>
                      <a:gd name="connsiteY14" fmla="*/ 399098 h 1580197"/>
                      <a:gd name="connsiteX15" fmla="*/ 488633 w 940118"/>
                      <a:gd name="connsiteY15" fmla="*/ 400050 h 1580197"/>
                      <a:gd name="connsiteX16" fmla="*/ 422910 w 940118"/>
                      <a:gd name="connsiteY16" fmla="*/ 482918 h 1580197"/>
                      <a:gd name="connsiteX17" fmla="*/ 422910 w 940118"/>
                      <a:gd name="connsiteY17" fmla="*/ 483870 h 1580197"/>
                      <a:gd name="connsiteX18" fmla="*/ 367665 w 940118"/>
                      <a:gd name="connsiteY18" fmla="*/ 572453 h 1580197"/>
                      <a:gd name="connsiteX19" fmla="*/ 368618 w 940118"/>
                      <a:gd name="connsiteY19" fmla="*/ 573405 h 1580197"/>
                      <a:gd name="connsiteX20" fmla="*/ 317183 w 940118"/>
                      <a:gd name="connsiteY20" fmla="*/ 684847 h 1580197"/>
                      <a:gd name="connsiteX21" fmla="*/ 305241 w 940118"/>
                      <a:gd name="connsiteY21" fmla="*/ 678329 h 1580197"/>
                      <a:gd name="connsiteX22" fmla="*/ 305235 w 940118"/>
                      <a:gd name="connsiteY22" fmla="*/ 678350 h 1580197"/>
                      <a:gd name="connsiteX23" fmla="*/ 317183 w 940118"/>
                      <a:gd name="connsiteY23" fmla="*/ 684847 h 1580197"/>
                      <a:gd name="connsiteX24" fmla="*/ 260985 w 940118"/>
                      <a:gd name="connsiteY24" fmla="*/ 1014413 h 1580197"/>
                      <a:gd name="connsiteX25" fmla="*/ 342900 w 940118"/>
                      <a:gd name="connsiteY25" fmla="*/ 1373505 h 1580197"/>
                      <a:gd name="connsiteX26" fmla="*/ 546735 w 940118"/>
                      <a:gd name="connsiteY26" fmla="*/ 1580197 h 1580197"/>
                      <a:gd name="connsiteX27" fmla="*/ 285750 w 940118"/>
                      <a:gd name="connsiteY27" fmla="*/ 1438275 h 1580197"/>
                      <a:gd name="connsiteX28" fmla="*/ 81915 w 940118"/>
                      <a:gd name="connsiteY28" fmla="*/ 1231583 h 1580197"/>
                      <a:gd name="connsiteX29" fmla="*/ 0 w 940118"/>
                      <a:gd name="connsiteY29" fmla="*/ 872490 h 1580197"/>
                      <a:gd name="connsiteX30" fmla="*/ 56197 w 940118"/>
                      <a:gd name="connsiteY30" fmla="*/ 542925 h 1580197"/>
                      <a:gd name="connsiteX31" fmla="*/ 62441 w 940118"/>
                      <a:gd name="connsiteY31" fmla="*/ 546321 h 1580197"/>
                      <a:gd name="connsiteX32" fmla="*/ 62617 w 940118"/>
                      <a:gd name="connsiteY32" fmla="*/ 545909 h 1580197"/>
                      <a:gd name="connsiteX33" fmla="*/ 57150 w 940118"/>
                      <a:gd name="connsiteY33" fmla="*/ 542925 h 1580197"/>
                      <a:gd name="connsiteX34" fmla="*/ 107444 w 940118"/>
                      <a:gd name="connsiteY34" fmla="*/ 431896 h 1580197"/>
                      <a:gd name="connsiteX35" fmla="*/ 106680 w 940118"/>
                      <a:gd name="connsiteY35" fmla="*/ 431483 h 1580197"/>
                      <a:gd name="connsiteX36" fmla="*/ 161925 w 940118"/>
                      <a:gd name="connsiteY36" fmla="*/ 341948 h 1580197"/>
                      <a:gd name="connsiteX37" fmla="*/ 171758 w 940118"/>
                      <a:gd name="connsiteY37" fmla="*/ 347295 h 1580197"/>
                      <a:gd name="connsiteX38" fmla="*/ 171778 w 940118"/>
                      <a:gd name="connsiteY38" fmla="*/ 347270 h 1580197"/>
                      <a:gd name="connsiteX39" fmla="*/ 161925 w 940118"/>
                      <a:gd name="connsiteY39" fmla="*/ 341948 h 1580197"/>
                      <a:gd name="connsiteX40" fmla="*/ 227648 w 940118"/>
                      <a:gd name="connsiteY40" fmla="*/ 258128 h 1580197"/>
                      <a:gd name="connsiteX41" fmla="*/ 239906 w 940118"/>
                      <a:gd name="connsiteY41" fmla="*/ 264794 h 1580197"/>
                      <a:gd name="connsiteX42" fmla="*/ 240267 w 940118"/>
                      <a:gd name="connsiteY42" fmla="*/ 264453 h 1580197"/>
                      <a:gd name="connsiteX43" fmla="*/ 228600 w 940118"/>
                      <a:gd name="connsiteY43" fmla="*/ 258128 h 1580197"/>
                      <a:gd name="connsiteX44" fmla="*/ 242888 w 940118"/>
                      <a:gd name="connsiteY44" fmla="*/ 241935 h 1580197"/>
                      <a:gd name="connsiteX45" fmla="*/ 287315 w 940118"/>
                      <a:gd name="connsiteY45" fmla="*/ 198453 h 1580197"/>
                      <a:gd name="connsiteX46" fmla="*/ 286702 w 940118"/>
                      <a:gd name="connsiteY46" fmla="*/ 198120 h 1580197"/>
                      <a:gd name="connsiteX47" fmla="*/ 359092 w 940118"/>
                      <a:gd name="connsiteY47" fmla="*/ 140970 h 1580197"/>
                      <a:gd name="connsiteX48" fmla="*/ 378434 w 940118"/>
                      <a:gd name="connsiteY48" fmla="*/ 151488 h 1580197"/>
                      <a:gd name="connsiteX49" fmla="*/ 378837 w 940118"/>
                      <a:gd name="connsiteY49" fmla="*/ 151226 h 1580197"/>
                      <a:gd name="connsiteX50" fmla="*/ 360045 w 940118"/>
                      <a:gd name="connsiteY50" fmla="*/ 140970 h 1580197"/>
                      <a:gd name="connsiteX51" fmla="*/ 486263 w 940118"/>
                      <a:gd name="connsiteY51" fmla="*/ 68845 h 1580197"/>
                      <a:gd name="connsiteX52" fmla="*/ 485775 w 940118"/>
                      <a:gd name="connsiteY52" fmla="*/ 68580 h 1580197"/>
                      <a:gd name="connsiteX53" fmla="*/ 572452 w 940118"/>
                      <a:gd name="connsiteY53" fmla="*/ 32385 h 1580197"/>
                      <a:gd name="connsiteX54" fmla="*/ 595123 w 940118"/>
                      <a:gd name="connsiteY54" fmla="*/ 44713 h 1580197"/>
                      <a:gd name="connsiteX55" fmla="*/ 595672 w 940118"/>
                      <a:gd name="connsiteY55" fmla="*/ 44538 h 1580197"/>
                      <a:gd name="connsiteX56" fmla="*/ 573405 w 940118"/>
                      <a:gd name="connsiteY56" fmla="*/ 32385 h 1580197"/>
                      <a:gd name="connsiteX57" fmla="*/ 679133 w 940118"/>
                      <a:gd name="connsiteY57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747299 w 940118"/>
                      <a:gd name="connsiteY6" fmla="*/ 210278 h 1580197"/>
                      <a:gd name="connsiteX7" fmla="*/ 747713 w 940118"/>
                      <a:gd name="connsiteY7" fmla="*/ 210503 h 1580197"/>
                      <a:gd name="connsiteX8" fmla="*/ 620078 w 940118"/>
                      <a:gd name="connsiteY8" fmla="*/ 282893 h 1580197"/>
                      <a:gd name="connsiteX9" fmla="*/ 620077 w 940118"/>
                      <a:gd name="connsiteY9" fmla="*/ 282893 h 1580197"/>
                      <a:gd name="connsiteX10" fmla="*/ 548076 w 940118"/>
                      <a:gd name="connsiteY10" fmla="*/ 339736 h 1580197"/>
                      <a:gd name="connsiteX11" fmla="*/ 548640 w 940118"/>
                      <a:gd name="connsiteY11" fmla="*/ 340043 h 1580197"/>
                      <a:gd name="connsiteX12" fmla="*/ 503873 w 940118"/>
                      <a:gd name="connsiteY12" fmla="*/ 383858 h 1580197"/>
                      <a:gd name="connsiteX13" fmla="*/ 488633 w 940118"/>
                      <a:gd name="connsiteY13" fmla="*/ 399098 h 1580197"/>
                      <a:gd name="connsiteX14" fmla="*/ 488633 w 940118"/>
                      <a:gd name="connsiteY14" fmla="*/ 400050 h 1580197"/>
                      <a:gd name="connsiteX15" fmla="*/ 422910 w 940118"/>
                      <a:gd name="connsiteY15" fmla="*/ 482918 h 1580197"/>
                      <a:gd name="connsiteX16" fmla="*/ 422910 w 940118"/>
                      <a:gd name="connsiteY16" fmla="*/ 483870 h 1580197"/>
                      <a:gd name="connsiteX17" fmla="*/ 367665 w 940118"/>
                      <a:gd name="connsiteY17" fmla="*/ 572453 h 1580197"/>
                      <a:gd name="connsiteX18" fmla="*/ 368618 w 940118"/>
                      <a:gd name="connsiteY18" fmla="*/ 573405 h 1580197"/>
                      <a:gd name="connsiteX19" fmla="*/ 317183 w 940118"/>
                      <a:gd name="connsiteY19" fmla="*/ 684847 h 1580197"/>
                      <a:gd name="connsiteX20" fmla="*/ 305241 w 940118"/>
                      <a:gd name="connsiteY20" fmla="*/ 678329 h 1580197"/>
                      <a:gd name="connsiteX21" fmla="*/ 305235 w 940118"/>
                      <a:gd name="connsiteY21" fmla="*/ 678350 h 1580197"/>
                      <a:gd name="connsiteX22" fmla="*/ 317183 w 940118"/>
                      <a:gd name="connsiteY22" fmla="*/ 684847 h 1580197"/>
                      <a:gd name="connsiteX23" fmla="*/ 260985 w 940118"/>
                      <a:gd name="connsiteY23" fmla="*/ 1014413 h 1580197"/>
                      <a:gd name="connsiteX24" fmla="*/ 342900 w 940118"/>
                      <a:gd name="connsiteY24" fmla="*/ 1373505 h 1580197"/>
                      <a:gd name="connsiteX25" fmla="*/ 546735 w 940118"/>
                      <a:gd name="connsiteY25" fmla="*/ 1580197 h 1580197"/>
                      <a:gd name="connsiteX26" fmla="*/ 285750 w 940118"/>
                      <a:gd name="connsiteY26" fmla="*/ 1438275 h 1580197"/>
                      <a:gd name="connsiteX27" fmla="*/ 81915 w 940118"/>
                      <a:gd name="connsiteY27" fmla="*/ 1231583 h 1580197"/>
                      <a:gd name="connsiteX28" fmla="*/ 0 w 940118"/>
                      <a:gd name="connsiteY28" fmla="*/ 872490 h 1580197"/>
                      <a:gd name="connsiteX29" fmla="*/ 56197 w 940118"/>
                      <a:gd name="connsiteY29" fmla="*/ 542925 h 1580197"/>
                      <a:gd name="connsiteX30" fmla="*/ 62441 w 940118"/>
                      <a:gd name="connsiteY30" fmla="*/ 546321 h 1580197"/>
                      <a:gd name="connsiteX31" fmla="*/ 62617 w 940118"/>
                      <a:gd name="connsiteY31" fmla="*/ 545909 h 1580197"/>
                      <a:gd name="connsiteX32" fmla="*/ 57150 w 940118"/>
                      <a:gd name="connsiteY32" fmla="*/ 542925 h 1580197"/>
                      <a:gd name="connsiteX33" fmla="*/ 107444 w 940118"/>
                      <a:gd name="connsiteY33" fmla="*/ 431896 h 1580197"/>
                      <a:gd name="connsiteX34" fmla="*/ 106680 w 940118"/>
                      <a:gd name="connsiteY34" fmla="*/ 431483 h 1580197"/>
                      <a:gd name="connsiteX35" fmla="*/ 161925 w 940118"/>
                      <a:gd name="connsiteY35" fmla="*/ 341948 h 1580197"/>
                      <a:gd name="connsiteX36" fmla="*/ 171758 w 940118"/>
                      <a:gd name="connsiteY36" fmla="*/ 347295 h 1580197"/>
                      <a:gd name="connsiteX37" fmla="*/ 171778 w 940118"/>
                      <a:gd name="connsiteY37" fmla="*/ 347270 h 1580197"/>
                      <a:gd name="connsiteX38" fmla="*/ 161925 w 940118"/>
                      <a:gd name="connsiteY38" fmla="*/ 341948 h 1580197"/>
                      <a:gd name="connsiteX39" fmla="*/ 227648 w 940118"/>
                      <a:gd name="connsiteY39" fmla="*/ 258128 h 1580197"/>
                      <a:gd name="connsiteX40" fmla="*/ 239906 w 940118"/>
                      <a:gd name="connsiteY40" fmla="*/ 264794 h 1580197"/>
                      <a:gd name="connsiteX41" fmla="*/ 240267 w 940118"/>
                      <a:gd name="connsiteY41" fmla="*/ 264453 h 1580197"/>
                      <a:gd name="connsiteX42" fmla="*/ 228600 w 940118"/>
                      <a:gd name="connsiteY42" fmla="*/ 258128 h 1580197"/>
                      <a:gd name="connsiteX43" fmla="*/ 242888 w 940118"/>
                      <a:gd name="connsiteY43" fmla="*/ 241935 h 1580197"/>
                      <a:gd name="connsiteX44" fmla="*/ 287315 w 940118"/>
                      <a:gd name="connsiteY44" fmla="*/ 198453 h 1580197"/>
                      <a:gd name="connsiteX45" fmla="*/ 286702 w 940118"/>
                      <a:gd name="connsiteY45" fmla="*/ 198120 h 1580197"/>
                      <a:gd name="connsiteX46" fmla="*/ 359092 w 940118"/>
                      <a:gd name="connsiteY46" fmla="*/ 140970 h 1580197"/>
                      <a:gd name="connsiteX47" fmla="*/ 378434 w 940118"/>
                      <a:gd name="connsiteY47" fmla="*/ 151488 h 1580197"/>
                      <a:gd name="connsiteX48" fmla="*/ 378837 w 940118"/>
                      <a:gd name="connsiteY48" fmla="*/ 151226 h 1580197"/>
                      <a:gd name="connsiteX49" fmla="*/ 360045 w 940118"/>
                      <a:gd name="connsiteY49" fmla="*/ 140970 h 1580197"/>
                      <a:gd name="connsiteX50" fmla="*/ 486263 w 940118"/>
                      <a:gd name="connsiteY50" fmla="*/ 68845 h 1580197"/>
                      <a:gd name="connsiteX51" fmla="*/ 485775 w 940118"/>
                      <a:gd name="connsiteY51" fmla="*/ 68580 h 1580197"/>
                      <a:gd name="connsiteX52" fmla="*/ 572452 w 940118"/>
                      <a:gd name="connsiteY52" fmla="*/ 32385 h 1580197"/>
                      <a:gd name="connsiteX53" fmla="*/ 595123 w 940118"/>
                      <a:gd name="connsiteY53" fmla="*/ 44713 h 1580197"/>
                      <a:gd name="connsiteX54" fmla="*/ 595672 w 940118"/>
                      <a:gd name="connsiteY54" fmla="*/ 44538 h 1580197"/>
                      <a:gd name="connsiteX55" fmla="*/ 573405 w 940118"/>
                      <a:gd name="connsiteY55" fmla="*/ 32385 h 1580197"/>
                      <a:gd name="connsiteX56" fmla="*/ 679133 w 940118"/>
                      <a:gd name="connsiteY56" fmla="*/ 0 h 1580197"/>
                      <a:gd name="connsiteX0" fmla="*/ 832937 w 940118"/>
                      <a:gd name="connsiteY0" fmla="*/ 174035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679133 w 940118"/>
                      <a:gd name="connsiteY3" fmla="*/ 0 h 1580197"/>
                      <a:gd name="connsiteX4" fmla="*/ 940118 w 940118"/>
                      <a:gd name="connsiteY4" fmla="*/ 140970 h 1580197"/>
                      <a:gd name="connsiteX5" fmla="*/ 747299 w 940118"/>
                      <a:gd name="connsiteY5" fmla="*/ 210278 h 1580197"/>
                      <a:gd name="connsiteX6" fmla="*/ 747713 w 940118"/>
                      <a:gd name="connsiteY6" fmla="*/ 210503 h 1580197"/>
                      <a:gd name="connsiteX7" fmla="*/ 620078 w 940118"/>
                      <a:gd name="connsiteY7" fmla="*/ 282893 h 1580197"/>
                      <a:gd name="connsiteX8" fmla="*/ 620077 w 940118"/>
                      <a:gd name="connsiteY8" fmla="*/ 282893 h 1580197"/>
                      <a:gd name="connsiteX9" fmla="*/ 548076 w 940118"/>
                      <a:gd name="connsiteY9" fmla="*/ 339736 h 1580197"/>
                      <a:gd name="connsiteX10" fmla="*/ 548640 w 940118"/>
                      <a:gd name="connsiteY10" fmla="*/ 340043 h 1580197"/>
                      <a:gd name="connsiteX11" fmla="*/ 503873 w 940118"/>
                      <a:gd name="connsiteY11" fmla="*/ 383858 h 1580197"/>
                      <a:gd name="connsiteX12" fmla="*/ 488633 w 940118"/>
                      <a:gd name="connsiteY12" fmla="*/ 399098 h 1580197"/>
                      <a:gd name="connsiteX13" fmla="*/ 488633 w 940118"/>
                      <a:gd name="connsiteY13" fmla="*/ 400050 h 1580197"/>
                      <a:gd name="connsiteX14" fmla="*/ 422910 w 940118"/>
                      <a:gd name="connsiteY14" fmla="*/ 482918 h 1580197"/>
                      <a:gd name="connsiteX15" fmla="*/ 422910 w 940118"/>
                      <a:gd name="connsiteY15" fmla="*/ 483870 h 1580197"/>
                      <a:gd name="connsiteX16" fmla="*/ 367665 w 940118"/>
                      <a:gd name="connsiteY16" fmla="*/ 572453 h 1580197"/>
                      <a:gd name="connsiteX17" fmla="*/ 368618 w 940118"/>
                      <a:gd name="connsiteY17" fmla="*/ 573405 h 1580197"/>
                      <a:gd name="connsiteX18" fmla="*/ 317183 w 940118"/>
                      <a:gd name="connsiteY18" fmla="*/ 684847 h 1580197"/>
                      <a:gd name="connsiteX19" fmla="*/ 305241 w 940118"/>
                      <a:gd name="connsiteY19" fmla="*/ 678329 h 1580197"/>
                      <a:gd name="connsiteX20" fmla="*/ 305235 w 940118"/>
                      <a:gd name="connsiteY20" fmla="*/ 678350 h 1580197"/>
                      <a:gd name="connsiteX21" fmla="*/ 317183 w 940118"/>
                      <a:gd name="connsiteY21" fmla="*/ 684847 h 1580197"/>
                      <a:gd name="connsiteX22" fmla="*/ 260985 w 940118"/>
                      <a:gd name="connsiteY22" fmla="*/ 1014413 h 1580197"/>
                      <a:gd name="connsiteX23" fmla="*/ 342900 w 940118"/>
                      <a:gd name="connsiteY23" fmla="*/ 1373505 h 1580197"/>
                      <a:gd name="connsiteX24" fmla="*/ 546735 w 940118"/>
                      <a:gd name="connsiteY24" fmla="*/ 1580197 h 1580197"/>
                      <a:gd name="connsiteX25" fmla="*/ 285750 w 940118"/>
                      <a:gd name="connsiteY25" fmla="*/ 1438275 h 1580197"/>
                      <a:gd name="connsiteX26" fmla="*/ 81915 w 940118"/>
                      <a:gd name="connsiteY26" fmla="*/ 1231583 h 1580197"/>
                      <a:gd name="connsiteX27" fmla="*/ 0 w 940118"/>
                      <a:gd name="connsiteY27" fmla="*/ 872490 h 1580197"/>
                      <a:gd name="connsiteX28" fmla="*/ 56197 w 940118"/>
                      <a:gd name="connsiteY28" fmla="*/ 542925 h 1580197"/>
                      <a:gd name="connsiteX29" fmla="*/ 62441 w 940118"/>
                      <a:gd name="connsiteY29" fmla="*/ 546321 h 1580197"/>
                      <a:gd name="connsiteX30" fmla="*/ 62617 w 940118"/>
                      <a:gd name="connsiteY30" fmla="*/ 545909 h 1580197"/>
                      <a:gd name="connsiteX31" fmla="*/ 57150 w 940118"/>
                      <a:gd name="connsiteY31" fmla="*/ 542925 h 1580197"/>
                      <a:gd name="connsiteX32" fmla="*/ 107444 w 940118"/>
                      <a:gd name="connsiteY32" fmla="*/ 431896 h 1580197"/>
                      <a:gd name="connsiteX33" fmla="*/ 106680 w 940118"/>
                      <a:gd name="connsiteY33" fmla="*/ 431483 h 1580197"/>
                      <a:gd name="connsiteX34" fmla="*/ 161925 w 940118"/>
                      <a:gd name="connsiteY34" fmla="*/ 341948 h 1580197"/>
                      <a:gd name="connsiteX35" fmla="*/ 171758 w 940118"/>
                      <a:gd name="connsiteY35" fmla="*/ 347295 h 1580197"/>
                      <a:gd name="connsiteX36" fmla="*/ 171778 w 940118"/>
                      <a:gd name="connsiteY36" fmla="*/ 347270 h 1580197"/>
                      <a:gd name="connsiteX37" fmla="*/ 161925 w 940118"/>
                      <a:gd name="connsiteY37" fmla="*/ 341948 h 1580197"/>
                      <a:gd name="connsiteX38" fmla="*/ 227648 w 940118"/>
                      <a:gd name="connsiteY38" fmla="*/ 258128 h 1580197"/>
                      <a:gd name="connsiteX39" fmla="*/ 239906 w 940118"/>
                      <a:gd name="connsiteY39" fmla="*/ 264794 h 1580197"/>
                      <a:gd name="connsiteX40" fmla="*/ 240267 w 940118"/>
                      <a:gd name="connsiteY40" fmla="*/ 264453 h 1580197"/>
                      <a:gd name="connsiteX41" fmla="*/ 228600 w 940118"/>
                      <a:gd name="connsiteY41" fmla="*/ 258128 h 1580197"/>
                      <a:gd name="connsiteX42" fmla="*/ 242888 w 940118"/>
                      <a:gd name="connsiteY42" fmla="*/ 241935 h 1580197"/>
                      <a:gd name="connsiteX43" fmla="*/ 287315 w 940118"/>
                      <a:gd name="connsiteY43" fmla="*/ 198453 h 1580197"/>
                      <a:gd name="connsiteX44" fmla="*/ 286702 w 940118"/>
                      <a:gd name="connsiteY44" fmla="*/ 198120 h 1580197"/>
                      <a:gd name="connsiteX45" fmla="*/ 359092 w 940118"/>
                      <a:gd name="connsiteY45" fmla="*/ 140970 h 1580197"/>
                      <a:gd name="connsiteX46" fmla="*/ 378434 w 940118"/>
                      <a:gd name="connsiteY46" fmla="*/ 151488 h 1580197"/>
                      <a:gd name="connsiteX47" fmla="*/ 378837 w 940118"/>
                      <a:gd name="connsiteY47" fmla="*/ 151226 h 1580197"/>
                      <a:gd name="connsiteX48" fmla="*/ 360045 w 940118"/>
                      <a:gd name="connsiteY48" fmla="*/ 140970 h 1580197"/>
                      <a:gd name="connsiteX49" fmla="*/ 486263 w 940118"/>
                      <a:gd name="connsiteY49" fmla="*/ 68845 h 1580197"/>
                      <a:gd name="connsiteX50" fmla="*/ 485775 w 940118"/>
                      <a:gd name="connsiteY50" fmla="*/ 68580 h 1580197"/>
                      <a:gd name="connsiteX51" fmla="*/ 572452 w 940118"/>
                      <a:gd name="connsiteY51" fmla="*/ 32385 h 1580197"/>
                      <a:gd name="connsiteX52" fmla="*/ 595123 w 940118"/>
                      <a:gd name="connsiteY52" fmla="*/ 44713 h 1580197"/>
                      <a:gd name="connsiteX53" fmla="*/ 595672 w 940118"/>
                      <a:gd name="connsiteY53" fmla="*/ 44538 h 1580197"/>
                      <a:gd name="connsiteX54" fmla="*/ 573405 w 940118"/>
                      <a:gd name="connsiteY54" fmla="*/ 32385 h 1580197"/>
                      <a:gd name="connsiteX55" fmla="*/ 679133 w 940118"/>
                      <a:gd name="connsiteY55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378837 w 940118"/>
                      <a:gd name="connsiteY44" fmla="*/ 151226 h 1580197"/>
                      <a:gd name="connsiteX45" fmla="*/ 360045 w 940118"/>
                      <a:gd name="connsiteY45" fmla="*/ 140970 h 1580197"/>
                      <a:gd name="connsiteX46" fmla="*/ 486263 w 940118"/>
                      <a:gd name="connsiteY46" fmla="*/ 68845 h 1580197"/>
                      <a:gd name="connsiteX47" fmla="*/ 485775 w 940118"/>
                      <a:gd name="connsiteY47" fmla="*/ 68580 h 1580197"/>
                      <a:gd name="connsiteX48" fmla="*/ 572452 w 940118"/>
                      <a:gd name="connsiteY48" fmla="*/ 32385 h 1580197"/>
                      <a:gd name="connsiteX49" fmla="*/ 595123 w 940118"/>
                      <a:gd name="connsiteY49" fmla="*/ 44713 h 1580197"/>
                      <a:gd name="connsiteX50" fmla="*/ 595672 w 940118"/>
                      <a:gd name="connsiteY50" fmla="*/ 44538 h 1580197"/>
                      <a:gd name="connsiteX51" fmla="*/ 573405 w 940118"/>
                      <a:gd name="connsiteY51" fmla="*/ 32385 h 1580197"/>
                      <a:gd name="connsiteX52" fmla="*/ 679133 w 940118"/>
                      <a:gd name="connsiteY52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378837 w 940118"/>
                      <a:gd name="connsiteY44" fmla="*/ 151226 h 1580197"/>
                      <a:gd name="connsiteX45" fmla="*/ 360045 w 940118"/>
                      <a:gd name="connsiteY45" fmla="*/ 140970 h 1580197"/>
                      <a:gd name="connsiteX46" fmla="*/ 486263 w 940118"/>
                      <a:gd name="connsiteY46" fmla="*/ 68845 h 1580197"/>
                      <a:gd name="connsiteX47" fmla="*/ 485775 w 940118"/>
                      <a:gd name="connsiteY47" fmla="*/ 68580 h 1580197"/>
                      <a:gd name="connsiteX48" fmla="*/ 572452 w 940118"/>
                      <a:gd name="connsiteY48" fmla="*/ 32385 h 1580197"/>
                      <a:gd name="connsiteX49" fmla="*/ 595123 w 940118"/>
                      <a:gd name="connsiteY49" fmla="*/ 44713 h 1580197"/>
                      <a:gd name="connsiteX50" fmla="*/ 573405 w 940118"/>
                      <a:gd name="connsiteY50" fmla="*/ 32385 h 1580197"/>
                      <a:gd name="connsiteX51" fmla="*/ 679133 w 940118"/>
                      <a:gd name="connsiteY51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378837 w 940118"/>
                      <a:gd name="connsiteY44" fmla="*/ 151226 h 1580197"/>
                      <a:gd name="connsiteX45" fmla="*/ 486263 w 940118"/>
                      <a:gd name="connsiteY45" fmla="*/ 68845 h 1580197"/>
                      <a:gd name="connsiteX46" fmla="*/ 485775 w 940118"/>
                      <a:gd name="connsiteY46" fmla="*/ 68580 h 1580197"/>
                      <a:gd name="connsiteX47" fmla="*/ 572452 w 940118"/>
                      <a:gd name="connsiteY47" fmla="*/ 32385 h 1580197"/>
                      <a:gd name="connsiteX48" fmla="*/ 595123 w 940118"/>
                      <a:gd name="connsiteY48" fmla="*/ 44713 h 1580197"/>
                      <a:gd name="connsiteX49" fmla="*/ 573405 w 940118"/>
                      <a:gd name="connsiteY49" fmla="*/ 32385 h 1580197"/>
                      <a:gd name="connsiteX50" fmla="*/ 679133 w 940118"/>
                      <a:gd name="connsiteY50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486263 w 940118"/>
                      <a:gd name="connsiteY44" fmla="*/ 68845 h 1580197"/>
                      <a:gd name="connsiteX45" fmla="*/ 485775 w 940118"/>
                      <a:gd name="connsiteY45" fmla="*/ 68580 h 1580197"/>
                      <a:gd name="connsiteX46" fmla="*/ 572452 w 940118"/>
                      <a:gd name="connsiteY46" fmla="*/ 32385 h 1580197"/>
                      <a:gd name="connsiteX47" fmla="*/ 595123 w 940118"/>
                      <a:gd name="connsiteY47" fmla="*/ 44713 h 1580197"/>
                      <a:gd name="connsiteX48" fmla="*/ 573405 w 940118"/>
                      <a:gd name="connsiteY48" fmla="*/ 32385 h 1580197"/>
                      <a:gd name="connsiteX49" fmla="*/ 679133 w 940118"/>
                      <a:gd name="connsiteY49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486263 w 940118"/>
                      <a:gd name="connsiteY43" fmla="*/ 68845 h 1580197"/>
                      <a:gd name="connsiteX44" fmla="*/ 485775 w 940118"/>
                      <a:gd name="connsiteY44" fmla="*/ 68580 h 1580197"/>
                      <a:gd name="connsiteX45" fmla="*/ 572452 w 940118"/>
                      <a:gd name="connsiteY45" fmla="*/ 32385 h 1580197"/>
                      <a:gd name="connsiteX46" fmla="*/ 595123 w 940118"/>
                      <a:gd name="connsiteY46" fmla="*/ 44713 h 1580197"/>
                      <a:gd name="connsiteX47" fmla="*/ 573405 w 940118"/>
                      <a:gd name="connsiteY47" fmla="*/ 32385 h 1580197"/>
                      <a:gd name="connsiteX48" fmla="*/ 679133 w 940118"/>
                      <a:gd name="connsiteY48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87315 w 940118"/>
                      <a:gd name="connsiteY39" fmla="*/ 198453 h 1580197"/>
                      <a:gd name="connsiteX40" fmla="*/ 286702 w 940118"/>
                      <a:gd name="connsiteY40" fmla="*/ 198120 h 1580197"/>
                      <a:gd name="connsiteX41" fmla="*/ 359092 w 940118"/>
                      <a:gd name="connsiteY41" fmla="*/ 140970 h 1580197"/>
                      <a:gd name="connsiteX42" fmla="*/ 486263 w 940118"/>
                      <a:gd name="connsiteY42" fmla="*/ 68845 h 1580197"/>
                      <a:gd name="connsiteX43" fmla="*/ 485775 w 940118"/>
                      <a:gd name="connsiteY43" fmla="*/ 68580 h 1580197"/>
                      <a:gd name="connsiteX44" fmla="*/ 572452 w 940118"/>
                      <a:gd name="connsiteY44" fmla="*/ 32385 h 1580197"/>
                      <a:gd name="connsiteX45" fmla="*/ 595123 w 940118"/>
                      <a:gd name="connsiteY45" fmla="*/ 44713 h 1580197"/>
                      <a:gd name="connsiteX46" fmla="*/ 573405 w 940118"/>
                      <a:gd name="connsiteY46" fmla="*/ 32385 h 1580197"/>
                      <a:gd name="connsiteX47" fmla="*/ 679133 w 940118"/>
                      <a:gd name="connsiteY47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28600 w 940118"/>
                      <a:gd name="connsiteY37" fmla="*/ 258128 h 1580197"/>
                      <a:gd name="connsiteX38" fmla="*/ 287315 w 940118"/>
                      <a:gd name="connsiteY38" fmla="*/ 198453 h 1580197"/>
                      <a:gd name="connsiteX39" fmla="*/ 286702 w 940118"/>
                      <a:gd name="connsiteY39" fmla="*/ 198120 h 1580197"/>
                      <a:gd name="connsiteX40" fmla="*/ 359092 w 940118"/>
                      <a:gd name="connsiteY40" fmla="*/ 140970 h 1580197"/>
                      <a:gd name="connsiteX41" fmla="*/ 486263 w 940118"/>
                      <a:gd name="connsiteY41" fmla="*/ 68845 h 1580197"/>
                      <a:gd name="connsiteX42" fmla="*/ 485775 w 940118"/>
                      <a:gd name="connsiteY42" fmla="*/ 68580 h 1580197"/>
                      <a:gd name="connsiteX43" fmla="*/ 572452 w 940118"/>
                      <a:gd name="connsiteY43" fmla="*/ 32385 h 1580197"/>
                      <a:gd name="connsiteX44" fmla="*/ 595123 w 940118"/>
                      <a:gd name="connsiteY44" fmla="*/ 44713 h 1580197"/>
                      <a:gd name="connsiteX45" fmla="*/ 573405 w 940118"/>
                      <a:gd name="connsiteY45" fmla="*/ 32385 h 1580197"/>
                      <a:gd name="connsiteX46" fmla="*/ 679133 w 940118"/>
                      <a:gd name="connsiteY46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87315 w 940118"/>
                      <a:gd name="connsiteY37" fmla="*/ 198453 h 1580197"/>
                      <a:gd name="connsiteX38" fmla="*/ 286702 w 940118"/>
                      <a:gd name="connsiteY38" fmla="*/ 198120 h 1580197"/>
                      <a:gd name="connsiteX39" fmla="*/ 359092 w 940118"/>
                      <a:gd name="connsiteY39" fmla="*/ 140970 h 1580197"/>
                      <a:gd name="connsiteX40" fmla="*/ 486263 w 940118"/>
                      <a:gd name="connsiteY40" fmla="*/ 68845 h 1580197"/>
                      <a:gd name="connsiteX41" fmla="*/ 485775 w 940118"/>
                      <a:gd name="connsiteY41" fmla="*/ 68580 h 1580197"/>
                      <a:gd name="connsiteX42" fmla="*/ 572452 w 940118"/>
                      <a:gd name="connsiteY42" fmla="*/ 32385 h 1580197"/>
                      <a:gd name="connsiteX43" fmla="*/ 595123 w 940118"/>
                      <a:gd name="connsiteY43" fmla="*/ 44713 h 1580197"/>
                      <a:gd name="connsiteX44" fmla="*/ 573405 w 940118"/>
                      <a:gd name="connsiteY44" fmla="*/ 32385 h 1580197"/>
                      <a:gd name="connsiteX45" fmla="*/ 679133 w 940118"/>
                      <a:gd name="connsiteY45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87315 w 940118"/>
                      <a:gd name="connsiteY36" fmla="*/ 198453 h 1580197"/>
                      <a:gd name="connsiteX37" fmla="*/ 286702 w 940118"/>
                      <a:gd name="connsiteY37" fmla="*/ 198120 h 1580197"/>
                      <a:gd name="connsiteX38" fmla="*/ 359092 w 940118"/>
                      <a:gd name="connsiteY38" fmla="*/ 140970 h 1580197"/>
                      <a:gd name="connsiteX39" fmla="*/ 486263 w 940118"/>
                      <a:gd name="connsiteY39" fmla="*/ 68845 h 1580197"/>
                      <a:gd name="connsiteX40" fmla="*/ 485775 w 940118"/>
                      <a:gd name="connsiteY40" fmla="*/ 68580 h 1580197"/>
                      <a:gd name="connsiteX41" fmla="*/ 572452 w 940118"/>
                      <a:gd name="connsiteY41" fmla="*/ 32385 h 1580197"/>
                      <a:gd name="connsiteX42" fmla="*/ 595123 w 940118"/>
                      <a:gd name="connsiteY42" fmla="*/ 44713 h 1580197"/>
                      <a:gd name="connsiteX43" fmla="*/ 573405 w 940118"/>
                      <a:gd name="connsiteY43" fmla="*/ 32385 h 1580197"/>
                      <a:gd name="connsiteX44" fmla="*/ 679133 w 940118"/>
                      <a:gd name="connsiteY44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61925 w 940118"/>
                      <a:gd name="connsiteY33" fmla="*/ 341948 h 1580197"/>
                      <a:gd name="connsiteX34" fmla="*/ 227648 w 940118"/>
                      <a:gd name="connsiteY34" fmla="*/ 258128 h 1580197"/>
                      <a:gd name="connsiteX35" fmla="*/ 287315 w 940118"/>
                      <a:gd name="connsiteY35" fmla="*/ 198453 h 1580197"/>
                      <a:gd name="connsiteX36" fmla="*/ 286702 w 940118"/>
                      <a:gd name="connsiteY36" fmla="*/ 198120 h 1580197"/>
                      <a:gd name="connsiteX37" fmla="*/ 359092 w 940118"/>
                      <a:gd name="connsiteY37" fmla="*/ 140970 h 1580197"/>
                      <a:gd name="connsiteX38" fmla="*/ 486263 w 940118"/>
                      <a:gd name="connsiteY38" fmla="*/ 68845 h 1580197"/>
                      <a:gd name="connsiteX39" fmla="*/ 485775 w 940118"/>
                      <a:gd name="connsiteY39" fmla="*/ 68580 h 1580197"/>
                      <a:gd name="connsiteX40" fmla="*/ 572452 w 940118"/>
                      <a:gd name="connsiteY40" fmla="*/ 32385 h 1580197"/>
                      <a:gd name="connsiteX41" fmla="*/ 595123 w 940118"/>
                      <a:gd name="connsiteY41" fmla="*/ 44713 h 1580197"/>
                      <a:gd name="connsiteX42" fmla="*/ 573405 w 940118"/>
                      <a:gd name="connsiteY42" fmla="*/ 32385 h 1580197"/>
                      <a:gd name="connsiteX43" fmla="*/ 679133 w 940118"/>
                      <a:gd name="connsiteY43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227648 w 940118"/>
                      <a:gd name="connsiteY33" fmla="*/ 258128 h 1580197"/>
                      <a:gd name="connsiteX34" fmla="*/ 287315 w 940118"/>
                      <a:gd name="connsiteY34" fmla="*/ 198453 h 1580197"/>
                      <a:gd name="connsiteX35" fmla="*/ 286702 w 940118"/>
                      <a:gd name="connsiteY35" fmla="*/ 198120 h 1580197"/>
                      <a:gd name="connsiteX36" fmla="*/ 359092 w 940118"/>
                      <a:gd name="connsiteY36" fmla="*/ 140970 h 1580197"/>
                      <a:gd name="connsiteX37" fmla="*/ 486263 w 940118"/>
                      <a:gd name="connsiteY37" fmla="*/ 68845 h 1580197"/>
                      <a:gd name="connsiteX38" fmla="*/ 485775 w 940118"/>
                      <a:gd name="connsiteY38" fmla="*/ 68580 h 1580197"/>
                      <a:gd name="connsiteX39" fmla="*/ 572452 w 940118"/>
                      <a:gd name="connsiteY39" fmla="*/ 32385 h 1580197"/>
                      <a:gd name="connsiteX40" fmla="*/ 595123 w 940118"/>
                      <a:gd name="connsiteY40" fmla="*/ 44713 h 1580197"/>
                      <a:gd name="connsiteX41" fmla="*/ 573405 w 940118"/>
                      <a:gd name="connsiteY41" fmla="*/ 32385 h 1580197"/>
                      <a:gd name="connsiteX42" fmla="*/ 679133 w 940118"/>
                      <a:gd name="connsiteY42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227648 w 940118"/>
                      <a:gd name="connsiteY32" fmla="*/ 258128 h 1580197"/>
                      <a:gd name="connsiteX33" fmla="*/ 287315 w 940118"/>
                      <a:gd name="connsiteY33" fmla="*/ 198453 h 1580197"/>
                      <a:gd name="connsiteX34" fmla="*/ 286702 w 940118"/>
                      <a:gd name="connsiteY34" fmla="*/ 198120 h 1580197"/>
                      <a:gd name="connsiteX35" fmla="*/ 359092 w 940118"/>
                      <a:gd name="connsiteY35" fmla="*/ 140970 h 1580197"/>
                      <a:gd name="connsiteX36" fmla="*/ 486263 w 940118"/>
                      <a:gd name="connsiteY36" fmla="*/ 68845 h 1580197"/>
                      <a:gd name="connsiteX37" fmla="*/ 485775 w 940118"/>
                      <a:gd name="connsiteY37" fmla="*/ 68580 h 1580197"/>
                      <a:gd name="connsiteX38" fmla="*/ 572452 w 940118"/>
                      <a:gd name="connsiteY38" fmla="*/ 32385 h 1580197"/>
                      <a:gd name="connsiteX39" fmla="*/ 595123 w 940118"/>
                      <a:gd name="connsiteY39" fmla="*/ 44713 h 1580197"/>
                      <a:gd name="connsiteX40" fmla="*/ 573405 w 940118"/>
                      <a:gd name="connsiteY40" fmla="*/ 32385 h 1580197"/>
                      <a:gd name="connsiteX41" fmla="*/ 679133 w 940118"/>
                      <a:gd name="connsiteY41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227648 w 940118"/>
                      <a:gd name="connsiteY31" fmla="*/ 258128 h 1580197"/>
                      <a:gd name="connsiteX32" fmla="*/ 287315 w 940118"/>
                      <a:gd name="connsiteY32" fmla="*/ 198453 h 1580197"/>
                      <a:gd name="connsiteX33" fmla="*/ 286702 w 940118"/>
                      <a:gd name="connsiteY33" fmla="*/ 198120 h 1580197"/>
                      <a:gd name="connsiteX34" fmla="*/ 359092 w 940118"/>
                      <a:gd name="connsiteY34" fmla="*/ 140970 h 1580197"/>
                      <a:gd name="connsiteX35" fmla="*/ 486263 w 940118"/>
                      <a:gd name="connsiteY35" fmla="*/ 68845 h 1580197"/>
                      <a:gd name="connsiteX36" fmla="*/ 485775 w 940118"/>
                      <a:gd name="connsiteY36" fmla="*/ 68580 h 1580197"/>
                      <a:gd name="connsiteX37" fmla="*/ 572452 w 940118"/>
                      <a:gd name="connsiteY37" fmla="*/ 32385 h 1580197"/>
                      <a:gd name="connsiteX38" fmla="*/ 595123 w 940118"/>
                      <a:gd name="connsiteY38" fmla="*/ 44713 h 1580197"/>
                      <a:gd name="connsiteX39" fmla="*/ 573405 w 940118"/>
                      <a:gd name="connsiteY39" fmla="*/ 32385 h 1580197"/>
                      <a:gd name="connsiteX40" fmla="*/ 679133 w 940118"/>
                      <a:gd name="connsiteY40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227648 w 940118"/>
                      <a:gd name="connsiteY31" fmla="*/ 258128 h 1580197"/>
                      <a:gd name="connsiteX32" fmla="*/ 287315 w 940118"/>
                      <a:gd name="connsiteY32" fmla="*/ 198453 h 1580197"/>
                      <a:gd name="connsiteX33" fmla="*/ 359092 w 940118"/>
                      <a:gd name="connsiteY33" fmla="*/ 140970 h 1580197"/>
                      <a:gd name="connsiteX34" fmla="*/ 486263 w 940118"/>
                      <a:gd name="connsiteY34" fmla="*/ 68845 h 1580197"/>
                      <a:gd name="connsiteX35" fmla="*/ 485775 w 940118"/>
                      <a:gd name="connsiteY35" fmla="*/ 68580 h 1580197"/>
                      <a:gd name="connsiteX36" fmla="*/ 572452 w 940118"/>
                      <a:gd name="connsiteY36" fmla="*/ 32385 h 1580197"/>
                      <a:gd name="connsiteX37" fmla="*/ 595123 w 940118"/>
                      <a:gd name="connsiteY37" fmla="*/ 44713 h 1580197"/>
                      <a:gd name="connsiteX38" fmla="*/ 573405 w 940118"/>
                      <a:gd name="connsiteY38" fmla="*/ 32385 h 1580197"/>
                      <a:gd name="connsiteX39" fmla="*/ 679133 w 940118"/>
                      <a:gd name="connsiteY39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227648 w 940118"/>
                      <a:gd name="connsiteY31" fmla="*/ 258128 h 1580197"/>
                      <a:gd name="connsiteX32" fmla="*/ 287315 w 940118"/>
                      <a:gd name="connsiteY32" fmla="*/ 198453 h 1580197"/>
                      <a:gd name="connsiteX33" fmla="*/ 359092 w 940118"/>
                      <a:gd name="connsiteY33" fmla="*/ 140970 h 1580197"/>
                      <a:gd name="connsiteX34" fmla="*/ 486263 w 940118"/>
                      <a:gd name="connsiteY34" fmla="*/ 68845 h 1580197"/>
                      <a:gd name="connsiteX35" fmla="*/ 485775 w 940118"/>
                      <a:gd name="connsiteY35" fmla="*/ 68580 h 1580197"/>
                      <a:gd name="connsiteX36" fmla="*/ 572452 w 940118"/>
                      <a:gd name="connsiteY36" fmla="*/ 32385 h 1580197"/>
                      <a:gd name="connsiteX37" fmla="*/ 573405 w 940118"/>
                      <a:gd name="connsiteY37" fmla="*/ 32385 h 1580197"/>
                      <a:gd name="connsiteX38" fmla="*/ 679133 w 940118"/>
                      <a:gd name="connsiteY38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488633 w 940118"/>
                      <a:gd name="connsiteY8" fmla="*/ 399098 h 1580197"/>
                      <a:gd name="connsiteX9" fmla="*/ 488633 w 940118"/>
                      <a:gd name="connsiteY9" fmla="*/ 400050 h 1580197"/>
                      <a:gd name="connsiteX10" fmla="*/ 422910 w 940118"/>
                      <a:gd name="connsiteY10" fmla="*/ 482918 h 1580197"/>
                      <a:gd name="connsiteX11" fmla="*/ 422910 w 940118"/>
                      <a:gd name="connsiteY11" fmla="*/ 483870 h 1580197"/>
                      <a:gd name="connsiteX12" fmla="*/ 367665 w 940118"/>
                      <a:gd name="connsiteY12" fmla="*/ 572453 h 1580197"/>
                      <a:gd name="connsiteX13" fmla="*/ 368618 w 940118"/>
                      <a:gd name="connsiteY13" fmla="*/ 573405 h 1580197"/>
                      <a:gd name="connsiteX14" fmla="*/ 317183 w 940118"/>
                      <a:gd name="connsiteY14" fmla="*/ 684847 h 1580197"/>
                      <a:gd name="connsiteX15" fmla="*/ 305241 w 940118"/>
                      <a:gd name="connsiteY15" fmla="*/ 678329 h 1580197"/>
                      <a:gd name="connsiteX16" fmla="*/ 305235 w 940118"/>
                      <a:gd name="connsiteY16" fmla="*/ 678350 h 1580197"/>
                      <a:gd name="connsiteX17" fmla="*/ 317183 w 940118"/>
                      <a:gd name="connsiteY17" fmla="*/ 684847 h 1580197"/>
                      <a:gd name="connsiteX18" fmla="*/ 260985 w 940118"/>
                      <a:gd name="connsiteY18" fmla="*/ 1014413 h 1580197"/>
                      <a:gd name="connsiteX19" fmla="*/ 342900 w 940118"/>
                      <a:gd name="connsiteY19" fmla="*/ 1373505 h 1580197"/>
                      <a:gd name="connsiteX20" fmla="*/ 546735 w 940118"/>
                      <a:gd name="connsiteY20" fmla="*/ 1580197 h 1580197"/>
                      <a:gd name="connsiteX21" fmla="*/ 285750 w 940118"/>
                      <a:gd name="connsiteY21" fmla="*/ 1438275 h 1580197"/>
                      <a:gd name="connsiteX22" fmla="*/ 81915 w 940118"/>
                      <a:gd name="connsiteY22" fmla="*/ 1231583 h 1580197"/>
                      <a:gd name="connsiteX23" fmla="*/ 0 w 940118"/>
                      <a:gd name="connsiteY23" fmla="*/ 872490 h 1580197"/>
                      <a:gd name="connsiteX24" fmla="*/ 56197 w 940118"/>
                      <a:gd name="connsiteY24" fmla="*/ 542925 h 1580197"/>
                      <a:gd name="connsiteX25" fmla="*/ 62441 w 940118"/>
                      <a:gd name="connsiteY25" fmla="*/ 546321 h 1580197"/>
                      <a:gd name="connsiteX26" fmla="*/ 62617 w 940118"/>
                      <a:gd name="connsiteY26" fmla="*/ 545909 h 1580197"/>
                      <a:gd name="connsiteX27" fmla="*/ 57150 w 940118"/>
                      <a:gd name="connsiteY27" fmla="*/ 542925 h 1580197"/>
                      <a:gd name="connsiteX28" fmla="*/ 107444 w 940118"/>
                      <a:gd name="connsiteY28" fmla="*/ 431896 h 1580197"/>
                      <a:gd name="connsiteX29" fmla="*/ 106680 w 940118"/>
                      <a:gd name="connsiteY29" fmla="*/ 431483 h 1580197"/>
                      <a:gd name="connsiteX30" fmla="*/ 227648 w 940118"/>
                      <a:gd name="connsiteY30" fmla="*/ 258128 h 1580197"/>
                      <a:gd name="connsiteX31" fmla="*/ 287315 w 940118"/>
                      <a:gd name="connsiteY31" fmla="*/ 198453 h 1580197"/>
                      <a:gd name="connsiteX32" fmla="*/ 359092 w 940118"/>
                      <a:gd name="connsiteY32" fmla="*/ 140970 h 1580197"/>
                      <a:gd name="connsiteX33" fmla="*/ 486263 w 940118"/>
                      <a:gd name="connsiteY33" fmla="*/ 68845 h 1580197"/>
                      <a:gd name="connsiteX34" fmla="*/ 485775 w 940118"/>
                      <a:gd name="connsiteY34" fmla="*/ 68580 h 1580197"/>
                      <a:gd name="connsiteX35" fmla="*/ 572452 w 940118"/>
                      <a:gd name="connsiteY35" fmla="*/ 32385 h 1580197"/>
                      <a:gd name="connsiteX36" fmla="*/ 573405 w 940118"/>
                      <a:gd name="connsiteY36" fmla="*/ 32385 h 1580197"/>
                      <a:gd name="connsiteX37" fmla="*/ 679133 w 940118"/>
                      <a:gd name="connsiteY37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488633 w 940118"/>
                      <a:gd name="connsiteY8" fmla="*/ 399098 h 1580197"/>
                      <a:gd name="connsiteX9" fmla="*/ 488633 w 940118"/>
                      <a:gd name="connsiteY9" fmla="*/ 400050 h 1580197"/>
                      <a:gd name="connsiteX10" fmla="*/ 422910 w 940118"/>
                      <a:gd name="connsiteY10" fmla="*/ 482918 h 1580197"/>
                      <a:gd name="connsiteX11" fmla="*/ 422910 w 940118"/>
                      <a:gd name="connsiteY11" fmla="*/ 483870 h 1580197"/>
                      <a:gd name="connsiteX12" fmla="*/ 367665 w 940118"/>
                      <a:gd name="connsiteY12" fmla="*/ 572453 h 1580197"/>
                      <a:gd name="connsiteX13" fmla="*/ 368618 w 940118"/>
                      <a:gd name="connsiteY13" fmla="*/ 573405 h 1580197"/>
                      <a:gd name="connsiteX14" fmla="*/ 317183 w 940118"/>
                      <a:gd name="connsiteY14" fmla="*/ 684847 h 1580197"/>
                      <a:gd name="connsiteX15" fmla="*/ 305241 w 940118"/>
                      <a:gd name="connsiteY15" fmla="*/ 678329 h 1580197"/>
                      <a:gd name="connsiteX16" fmla="*/ 317183 w 940118"/>
                      <a:gd name="connsiteY16" fmla="*/ 684847 h 1580197"/>
                      <a:gd name="connsiteX17" fmla="*/ 260985 w 940118"/>
                      <a:gd name="connsiteY17" fmla="*/ 1014413 h 1580197"/>
                      <a:gd name="connsiteX18" fmla="*/ 342900 w 940118"/>
                      <a:gd name="connsiteY18" fmla="*/ 1373505 h 1580197"/>
                      <a:gd name="connsiteX19" fmla="*/ 546735 w 940118"/>
                      <a:gd name="connsiteY19" fmla="*/ 1580197 h 1580197"/>
                      <a:gd name="connsiteX20" fmla="*/ 285750 w 940118"/>
                      <a:gd name="connsiteY20" fmla="*/ 1438275 h 1580197"/>
                      <a:gd name="connsiteX21" fmla="*/ 81915 w 940118"/>
                      <a:gd name="connsiteY21" fmla="*/ 1231583 h 1580197"/>
                      <a:gd name="connsiteX22" fmla="*/ 0 w 940118"/>
                      <a:gd name="connsiteY22" fmla="*/ 872490 h 1580197"/>
                      <a:gd name="connsiteX23" fmla="*/ 56197 w 940118"/>
                      <a:gd name="connsiteY23" fmla="*/ 542925 h 1580197"/>
                      <a:gd name="connsiteX24" fmla="*/ 62441 w 940118"/>
                      <a:gd name="connsiteY24" fmla="*/ 546321 h 1580197"/>
                      <a:gd name="connsiteX25" fmla="*/ 62617 w 940118"/>
                      <a:gd name="connsiteY25" fmla="*/ 545909 h 1580197"/>
                      <a:gd name="connsiteX26" fmla="*/ 57150 w 940118"/>
                      <a:gd name="connsiteY26" fmla="*/ 542925 h 1580197"/>
                      <a:gd name="connsiteX27" fmla="*/ 107444 w 940118"/>
                      <a:gd name="connsiteY27" fmla="*/ 431896 h 1580197"/>
                      <a:gd name="connsiteX28" fmla="*/ 106680 w 940118"/>
                      <a:gd name="connsiteY28" fmla="*/ 431483 h 1580197"/>
                      <a:gd name="connsiteX29" fmla="*/ 227648 w 940118"/>
                      <a:gd name="connsiteY29" fmla="*/ 258128 h 1580197"/>
                      <a:gd name="connsiteX30" fmla="*/ 287315 w 940118"/>
                      <a:gd name="connsiteY30" fmla="*/ 198453 h 1580197"/>
                      <a:gd name="connsiteX31" fmla="*/ 359092 w 940118"/>
                      <a:gd name="connsiteY31" fmla="*/ 140970 h 1580197"/>
                      <a:gd name="connsiteX32" fmla="*/ 486263 w 940118"/>
                      <a:gd name="connsiteY32" fmla="*/ 68845 h 1580197"/>
                      <a:gd name="connsiteX33" fmla="*/ 485775 w 940118"/>
                      <a:gd name="connsiteY33" fmla="*/ 68580 h 1580197"/>
                      <a:gd name="connsiteX34" fmla="*/ 572452 w 940118"/>
                      <a:gd name="connsiteY34" fmla="*/ 32385 h 1580197"/>
                      <a:gd name="connsiteX35" fmla="*/ 573405 w 940118"/>
                      <a:gd name="connsiteY35" fmla="*/ 32385 h 1580197"/>
                      <a:gd name="connsiteX36" fmla="*/ 679133 w 940118"/>
                      <a:gd name="connsiteY36" fmla="*/ 0 h 1580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40118" h="1580197">
                        <a:moveTo>
                          <a:pt x="679133" y="0"/>
                        </a:moveTo>
                        <a:lnTo>
                          <a:pt x="940118" y="140970"/>
                        </a:lnTo>
                        <a:lnTo>
                          <a:pt x="747299" y="210278"/>
                        </a:lnTo>
                        <a:lnTo>
                          <a:pt x="747713" y="210503"/>
                        </a:lnTo>
                        <a:cubicBezTo>
                          <a:pt x="701040" y="232410"/>
                          <a:pt x="658178" y="256223"/>
                          <a:pt x="620078" y="282893"/>
                        </a:cubicBezTo>
                        <a:lnTo>
                          <a:pt x="620077" y="282893"/>
                        </a:lnTo>
                        <a:lnTo>
                          <a:pt x="548076" y="339736"/>
                        </a:lnTo>
                        <a:lnTo>
                          <a:pt x="548640" y="340043"/>
                        </a:lnTo>
                        <a:cubicBezTo>
                          <a:pt x="538733" y="349937"/>
                          <a:pt x="498634" y="389097"/>
                          <a:pt x="488633" y="399098"/>
                        </a:cubicBezTo>
                        <a:lnTo>
                          <a:pt x="488633" y="400050"/>
                        </a:lnTo>
                        <a:cubicBezTo>
                          <a:pt x="464820" y="426720"/>
                          <a:pt x="442913" y="454343"/>
                          <a:pt x="422910" y="482918"/>
                        </a:cubicBezTo>
                        <a:lnTo>
                          <a:pt x="422910" y="483870"/>
                        </a:lnTo>
                        <a:cubicBezTo>
                          <a:pt x="402908" y="512445"/>
                          <a:pt x="383858" y="541973"/>
                          <a:pt x="367665" y="572453"/>
                        </a:cubicBezTo>
                        <a:lnTo>
                          <a:pt x="368618" y="573405"/>
                        </a:lnTo>
                        <a:cubicBezTo>
                          <a:pt x="347663" y="608647"/>
                          <a:pt x="331470" y="645795"/>
                          <a:pt x="317183" y="684847"/>
                        </a:cubicBezTo>
                        <a:lnTo>
                          <a:pt x="305241" y="678329"/>
                        </a:lnTo>
                        <a:lnTo>
                          <a:pt x="317183" y="684847"/>
                        </a:lnTo>
                        <a:cubicBezTo>
                          <a:pt x="280035" y="786765"/>
                          <a:pt x="260985" y="896303"/>
                          <a:pt x="260985" y="1014413"/>
                        </a:cubicBezTo>
                        <a:cubicBezTo>
                          <a:pt x="260985" y="1152525"/>
                          <a:pt x="287655" y="1272540"/>
                          <a:pt x="342900" y="1373505"/>
                        </a:cubicBezTo>
                        <a:cubicBezTo>
                          <a:pt x="391478" y="1463993"/>
                          <a:pt x="460058" y="1532572"/>
                          <a:pt x="546735" y="1580197"/>
                        </a:cubicBezTo>
                        <a:lnTo>
                          <a:pt x="285750" y="1438275"/>
                        </a:lnTo>
                        <a:cubicBezTo>
                          <a:pt x="199073" y="1390650"/>
                          <a:pt x="130493" y="1322070"/>
                          <a:pt x="81915" y="1231583"/>
                        </a:cubicBezTo>
                        <a:cubicBezTo>
                          <a:pt x="27622" y="1130618"/>
                          <a:pt x="0" y="1010603"/>
                          <a:pt x="0" y="872490"/>
                        </a:cubicBezTo>
                        <a:cubicBezTo>
                          <a:pt x="0" y="754380"/>
                          <a:pt x="19050" y="644842"/>
                          <a:pt x="56197" y="542925"/>
                        </a:cubicBezTo>
                        <a:lnTo>
                          <a:pt x="62441" y="546321"/>
                        </a:lnTo>
                        <a:cubicBezTo>
                          <a:pt x="62500" y="546184"/>
                          <a:pt x="62558" y="546046"/>
                          <a:pt x="62617" y="545909"/>
                        </a:cubicBezTo>
                        <a:lnTo>
                          <a:pt x="57150" y="542925"/>
                        </a:lnTo>
                        <a:lnTo>
                          <a:pt x="107444" y="431896"/>
                        </a:lnTo>
                        <a:lnTo>
                          <a:pt x="106680" y="431483"/>
                        </a:lnTo>
                        <a:cubicBezTo>
                          <a:pt x="126714" y="402522"/>
                          <a:pt x="197542" y="296966"/>
                          <a:pt x="227648" y="258128"/>
                        </a:cubicBezTo>
                        <a:lnTo>
                          <a:pt x="287315" y="198453"/>
                        </a:lnTo>
                        <a:lnTo>
                          <a:pt x="359092" y="140970"/>
                        </a:lnTo>
                        <a:lnTo>
                          <a:pt x="486263" y="68845"/>
                        </a:lnTo>
                        <a:lnTo>
                          <a:pt x="485775" y="68580"/>
                        </a:lnTo>
                        <a:cubicBezTo>
                          <a:pt x="513398" y="55245"/>
                          <a:pt x="541973" y="43815"/>
                          <a:pt x="572452" y="32385"/>
                        </a:cubicBezTo>
                        <a:lnTo>
                          <a:pt x="573405" y="32385"/>
                        </a:lnTo>
                        <a:lnTo>
                          <a:pt x="679133" y="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00" name="Freeform: Shape 417">
                    <a:extLst/>
                  </p:cNvPr>
                  <p:cNvSpPr/>
                  <p:nvPr/>
                </p:nvSpPr>
                <p:spPr>
                  <a:xfrm>
                    <a:off x="2714531" y="1811829"/>
                    <a:ext cx="257174" cy="304801"/>
                  </a:xfrm>
                  <a:custGeom>
                    <a:avLst/>
                    <a:gdLst>
                      <a:gd name="connsiteX0" fmla="*/ 260985 w 257175"/>
                      <a:gd name="connsiteY0" fmla="*/ 311468 h 304800"/>
                      <a:gd name="connsiteX1" fmla="*/ 0 w 257175"/>
                      <a:gd name="connsiteY1" fmla="*/ 170497 h 304800"/>
                      <a:gd name="connsiteX2" fmla="*/ 952 w 257175"/>
                      <a:gd name="connsiteY2" fmla="*/ 0 h 304800"/>
                      <a:gd name="connsiteX3" fmla="*/ 260985 w 257175"/>
                      <a:gd name="connsiteY3" fmla="*/ 140970 h 304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304800">
                        <a:moveTo>
                          <a:pt x="260985" y="311468"/>
                        </a:moveTo>
                        <a:lnTo>
                          <a:pt x="0" y="170497"/>
                        </a:lnTo>
                        <a:lnTo>
                          <a:pt x="952" y="0"/>
                        </a:lnTo>
                        <a:lnTo>
                          <a:pt x="260985" y="14097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</p:grpSp>
          </p:grpSp>
        </p:grpSp>
      </p:grpSp>
      <p:grpSp>
        <p:nvGrpSpPr>
          <p:cNvPr id="12300" name="Group 441"/>
          <p:cNvGrpSpPr>
            <a:grpSpLocks/>
          </p:cNvGrpSpPr>
          <p:nvPr/>
        </p:nvGrpSpPr>
        <p:grpSpPr bwMode="auto">
          <a:xfrm>
            <a:off x="3208338" y="4073525"/>
            <a:ext cx="790575" cy="1346200"/>
            <a:chOff x="11521621" y="1903133"/>
            <a:chExt cx="2494544" cy="4251720"/>
          </a:xfrm>
        </p:grpSpPr>
        <p:sp>
          <p:nvSpPr>
            <p:cNvPr id="127" name="Freeform: Shape 442">
              <a:extLst/>
            </p:cNvPr>
            <p:cNvSpPr/>
            <p:nvPr/>
          </p:nvSpPr>
          <p:spPr>
            <a:xfrm rot="20249457" flipH="1">
              <a:off x="12313063" y="1903133"/>
              <a:ext cx="876595" cy="1729770"/>
            </a:xfrm>
            <a:custGeom>
              <a:avLst/>
              <a:gdLst>
                <a:gd name="connsiteX0" fmla="*/ 417713 w 666025"/>
                <a:gd name="connsiteY0" fmla="*/ 1803 h 1312853"/>
                <a:gd name="connsiteX1" fmla="*/ 648776 w 666025"/>
                <a:gd name="connsiteY1" fmla="*/ 158461 h 1312853"/>
                <a:gd name="connsiteX2" fmla="*/ 666025 w 666025"/>
                <a:gd name="connsiteY2" fmla="*/ 133883 h 1312853"/>
                <a:gd name="connsiteX3" fmla="*/ 666025 w 666025"/>
                <a:gd name="connsiteY3" fmla="*/ 1307251 h 1312853"/>
                <a:gd name="connsiteX4" fmla="*/ 657567 w 666025"/>
                <a:gd name="connsiteY4" fmla="*/ 1312853 h 1312853"/>
                <a:gd name="connsiteX5" fmla="*/ 417713 w 666025"/>
                <a:gd name="connsiteY5" fmla="*/ 1803 h 1312853"/>
                <a:gd name="connsiteX0" fmla="*/ 417713 w 666025"/>
                <a:gd name="connsiteY0" fmla="*/ 1803 h 1312853"/>
                <a:gd name="connsiteX1" fmla="*/ 648776 w 666025"/>
                <a:gd name="connsiteY1" fmla="*/ 158461 h 1312853"/>
                <a:gd name="connsiteX2" fmla="*/ 666025 w 666025"/>
                <a:gd name="connsiteY2" fmla="*/ 133883 h 1312853"/>
                <a:gd name="connsiteX3" fmla="*/ 666025 w 666025"/>
                <a:gd name="connsiteY3" fmla="*/ 1307251 h 1312853"/>
                <a:gd name="connsiteX4" fmla="*/ 657567 w 666025"/>
                <a:gd name="connsiteY4" fmla="*/ 1312853 h 1312853"/>
                <a:gd name="connsiteX5" fmla="*/ 417713 w 666025"/>
                <a:gd name="connsiteY5" fmla="*/ 1803 h 1312853"/>
                <a:gd name="connsiteX0" fmla="*/ 417713 w 666025"/>
                <a:gd name="connsiteY0" fmla="*/ 1803 h 1312853"/>
                <a:gd name="connsiteX1" fmla="*/ 648776 w 666025"/>
                <a:gd name="connsiteY1" fmla="*/ 158461 h 1312853"/>
                <a:gd name="connsiteX2" fmla="*/ 666025 w 666025"/>
                <a:gd name="connsiteY2" fmla="*/ 1307251 h 1312853"/>
                <a:gd name="connsiteX3" fmla="*/ 657567 w 666025"/>
                <a:gd name="connsiteY3" fmla="*/ 1312853 h 1312853"/>
                <a:gd name="connsiteX4" fmla="*/ 417713 w 666025"/>
                <a:gd name="connsiteY4" fmla="*/ 1803 h 1312853"/>
                <a:gd name="connsiteX0" fmla="*/ 417713 w 666361"/>
                <a:gd name="connsiteY0" fmla="*/ 1803 h 1312853"/>
                <a:gd name="connsiteX1" fmla="*/ 666361 w 666361"/>
                <a:gd name="connsiteY1" fmla="*/ 167253 h 1312853"/>
                <a:gd name="connsiteX2" fmla="*/ 666025 w 666361"/>
                <a:gd name="connsiteY2" fmla="*/ 1307251 h 1312853"/>
                <a:gd name="connsiteX3" fmla="*/ 657567 w 666361"/>
                <a:gd name="connsiteY3" fmla="*/ 1312853 h 1312853"/>
                <a:gd name="connsiteX4" fmla="*/ 417713 w 666361"/>
                <a:gd name="connsiteY4" fmla="*/ 1803 h 131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361" h="1312853">
                  <a:moveTo>
                    <a:pt x="417713" y="1803"/>
                  </a:moveTo>
                  <a:cubicBezTo>
                    <a:pt x="504336" y="11478"/>
                    <a:pt x="605290" y="69294"/>
                    <a:pt x="666361" y="167253"/>
                  </a:cubicBezTo>
                  <a:lnTo>
                    <a:pt x="666025" y="1307251"/>
                  </a:lnTo>
                  <a:lnTo>
                    <a:pt x="657567" y="1312853"/>
                  </a:lnTo>
                  <a:cubicBezTo>
                    <a:pt x="-394158" y="656864"/>
                    <a:pt x="42344" y="-40119"/>
                    <a:pt x="417713" y="1803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01" dirty="0">
                <a:latin typeface="+mn-lt"/>
                <a:cs typeface="+mn-cs"/>
              </a:endParaRPr>
            </a:p>
          </p:txBody>
        </p:sp>
        <p:grpSp>
          <p:nvGrpSpPr>
            <p:cNvPr id="12326" name="Group 443"/>
            <p:cNvGrpSpPr>
              <a:grpSpLocks/>
            </p:cNvGrpSpPr>
            <p:nvPr/>
          </p:nvGrpSpPr>
          <p:grpSpPr bwMode="auto">
            <a:xfrm>
              <a:off x="11521621" y="1969094"/>
              <a:ext cx="2494544" cy="4185759"/>
              <a:chOff x="11521621" y="1969094"/>
              <a:chExt cx="2494544" cy="4185759"/>
            </a:xfrm>
          </p:grpSpPr>
          <p:grpSp>
            <p:nvGrpSpPr>
              <p:cNvPr id="12327" name="Group 444"/>
              <p:cNvGrpSpPr>
                <a:grpSpLocks/>
              </p:cNvGrpSpPr>
              <p:nvPr/>
            </p:nvGrpSpPr>
            <p:grpSpPr bwMode="auto">
              <a:xfrm>
                <a:off x="11521621" y="1969094"/>
                <a:ext cx="2494544" cy="2682188"/>
                <a:chOff x="11521621" y="1969094"/>
                <a:chExt cx="2494544" cy="2682188"/>
              </a:xfrm>
            </p:grpSpPr>
            <p:cxnSp>
              <p:nvCxnSpPr>
                <p:cNvPr id="149" name="Straight Connector 464">
                  <a:extLst/>
                </p:cNvPr>
                <p:cNvCxnSpPr>
                  <a:cxnSpLocks/>
                </p:cNvCxnSpPr>
                <p:nvPr/>
              </p:nvCxnSpPr>
              <p:spPr>
                <a:xfrm flipH="1" flipV="1">
                  <a:off x="12653683" y="3562709"/>
                  <a:ext cx="235427" cy="1087998"/>
                </a:xfrm>
                <a:prstGeom prst="line">
                  <a:avLst/>
                </a:prstGeom>
                <a:ln w="12700"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63500" algn="ctr" rotWithShape="0">
                    <a:prstClr val="black">
                      <a:alpha val="25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465">
                  <a:extLst/>
                </p:cNvPr>
                <p:cNvCxnSpPr>
                  <a:cxnSpLocks/>
                </p:cNvCxnSpPr>
                <p:nvPr/>
              </p:nvCxnSpPr>
              <p:spPr>
                <a:xfrm flipV="1">
                  <a:off x="12909147" y="3562709"/>
                  <a:ext cx="185339" cy="1077970"/>
                </a:xfrm>
                <a:prstGeom prst="line">
                  <a:avLst/>
                </a:prstGeom>
                <a:ln w="12700"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63500" algn="ctr" rotWithShape="0">
                    <a:prstClr val="black">
                      <a:alpha val="25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Straight Connector 466">
                  <a:extLst/>
                </p:cNvPr>
                <p:cNvCxnSpPr>
                  <a:cxnSpLocks/>
                </p:cNvCxnSpPr>
                <p:nvPr/>
              </p:nvCxnSpPr>
              <p:spPr>
                <a:xfrm flipV="1">
                  <a:off x="12899129" y="3457418"/>
                  <a:ext cx="0" cy="1183262"/>
                </a:xfrm>
                <a:prstGeom prst="line">
                  <a:avLst/>
                </a:prstGeom>
                <a:ln w="12700"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63500" algn="ctr" rotWithShape="0">
                    <a:prstClr val="black">
                      <a:alpha val="25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2" name="Freeform: Shape 467">
                  <a:extLst/>
                </p:cNvPr>
                <p:cNvSpPr/>
                <p:nvPr/>
              </p:nvSpPr>
              <p:spPr>
                <a:xfrm rot="20249457">
                  <a:off x="11521621" y="2229033"/>
                  <a:ext cx="876595" cy="1729767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3" name="Freeform: Shape 468">
                  <a:extLst/>
                </p:cNvPr>
                <p:cNvSpPr/>
                <p:nvPr/>
              </p:nvSpPr>
              <p:spPr>
                <a:xfrm rot="20249457" flipH="1">
                  <a:off x="12333099" y="1968314"/>
                  <a:ext cx="520949" cy="1729767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4" name="Freeform: Shape 469">
                  <a:extLst/>
                </p:cNvPr>
                <p:cNvSpPr/>
                <p:nvPr/>
              </p:nvSpPr>
              <p:spPr>
                <a:xfrm rot="20249457">
                  <a:off x="11857231" y="2163851"/>
                  <a:ext cx="525960" cy="1729770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3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5" name="Freeform: Shape 470">
                  <a:extLst/>
                </p:cNvPr>
                <p:cNvSpPr/>
                <p:nvPr/>
              </p:nvSpPr>
              <p:spPr>
                <a:xfrm rot="1067215">
                  <a:off x="12578545" y="2143796"/>
                  <a:ext cx="746361" cy="1469051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6" name="Freeform: Shape 471">
                  <a:extLst/>
                </p:cNvPr>
                <p:cNvSpPr/>
                <p:nvPr/>
              </p:nvSpPr>
              <p:spPr>
                <a:xfrm rot="1067215" flipH="1">
                  <a:off x="13269804" y="2364404"/>
                  <a:ext cx="746361" cy="1469051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7" name="Freeform: Shape 472">
                  <a:extLst/>
                </p:cNvPr>
                <p:cNvSpPr/>
                <p:nvPr/>
              </p:nvSpPr>
              <p:spPr>
                <a:xfrm rot="1067215" flipH="1">
                  <a:off x="13284833" y="2324294"/>
                  <a:ext cx="440803" cy="1464036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8" name="Freeform: Shape 473">
                  <a:extLst/>
                </p:cNvPr>
                <p:cNvSpPr/>
                <p:nvPr/>
              </p:nvSpPr>
              <p:spPr>
                <a:xfrm rot="1067215">
                  <a:off x="12869074" y="2188922"/>
                  <a:ext cx="445814" cy="1464036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3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9" name="Freeform: Shape 474">
                  <a:extLst/>
                </p:cNvPr>
                <p:cNvSpPr/>
                <p:nvPr/>
              </p:nvSpPr>
              <p:spPr>
                <a:xfrm>
                  <a:off x="12318070" y="2615095"/>
                  <a:ext cx="596087" cy="1178250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0" name="Freeform: Shape 475">
                  <a:extLst/>
                </p:cNvPr>
                <p:cNvSpPr/>
                <p:nvPr/>
              </p:nvSpPr>
              <p:spPr>
                <a:xfrm flipH="1">
                  <a:off x="12899129" y="2615095"/>
                  <a:ext cx="601095" cy="1178250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1" name="Freeform: Shape 476">
                  <a:extLst/>
                </p:cNvPr>
                <p:cNvSpPr/>
                <p:nvPr/>
              </p:nvSpPr>
              <p:spPr>
                <a:xfrm flipH="1">
                  <a:off x="12904139" y="2615095"/>
                  <a:ext cx="360657" cy="1178250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2" name="Freeform: Shape 477">
                  <a:extLst/>
                </p:cNvPr>
                <p:cNvSpPr/>
                <p:nvPr/>
              </p:nvSpPr>
              <p:spPr>
                <a:xfrm>
                  <a:off x="12553501" y="2615095"/>
                  <a:ext cx="360657" cy="1178250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3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2328" name="Group 445"/>
              <p:cNvGrpSpPr>
                <a:grpSpLocks/>
              </p:cNvGrpSpPr>
              <p:nvPr/>
            </p:nvGrpSpPr>
            <p:grpSpPr bwMode="auto">
              <a:xfrm>
                <a:off x="12470968" y="4604322"/>
                <a:ext cx="839142" cy="1550531"/>
                <a:chOff x="12470968" y="4604322"/>
                <a:chExt cx="839142" cy="1550531"/>
              </a:xfrm>
            </p:grpSpPr>
            <p:grpSp>
              <p:nvGrpSpPr>
                <p:cNvPr id="2" name="Group 446">
                  <a:extLst/>
                </p:cNvPr>
                <p:cNvGrpSpPr/>
                <p:nvPr/>
              </p:nvGrpSpPr>
              <p:grpSpPr>
                <a:xfrm>
                  <a:off x="12710801" y="4604322"/>
                  <a:ext cx="471270" cy="1549314"/>
                  <a:chOff x="2541356" y="1774680"/>
                  <a:chExt cx="1106202" cy="3636668"/>
                </a:xfrm>
                <a:solidFill>
                  <a:schemeClr val="bg1">
                    <a:lumMod val="75000"/>
                  </a:schemeClr>
                </a:solidFill>
              </p:grpSpPr>
              <p:sp>
                <p:nvSpPr>
                  <p:cNvPr id="138" name="Freeform: Shape 453">
                    <a:extLst/>
                  </p:cNvPr>
                  <p:cNvSpPr/>
                  <p:nvPr/>
                </p:nvSpPr>
                <p:spPr>
                  <a:xfrm>
                    <a:off x="2571096" y="4597937"/>
                    <a:ext cx="402336" cy="182880"/>
                  </a:xfrm>
                  <a:custGeom>
                    <a:avLst/>
                    <a:gdLst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84810 w 3480752"/>
                      <a:gd name="connsiteY3" fmla="*/ 326909 h 1560620"/>
                      <a:gd name="connsiteX4" fmla="*/ 786764 w 3480752"/>
                      <a:gd name="connsiteY4" fmla="*/ 323526 h 1560620"/>
                      <a:gd name="connsiteX5" fmla="*/ 702687 w 3480752"/>
                      <a:gd name="connsiteY5" fmla="*/ 277806 h 1560620"/>
                      <a:gd name="connsiteX6" fmla="*/ 833420 w 3480752"/>
                      <a:gd name="connsiteY6" fmla="*/ 310489 h 1560620"/>
                      <a:gd name="connsiteX7" fmla="*/ 1241959 w 3480752"/>
                      <a:gd name="connsiteY7" fmla="*/ 343172 h 1560620"/>
                      <a:gd name="connsiteX8" fmla="*/ 3480752 w 3480752"/>
                      <a:gd name="connsiteY8" fmla="*/ 1560620 h 1560620"/>
                      <a:gd name="connsiteX9" fmla="*/ 3064038 w 3480752"/>
                      <a:gd name="connsiteY9" fmla="*/ 1527929 h 1560620"/>
                      <a:gd name="connsiteX10" fmla="*/ 3057133 w 3480752"/>
                      <a:gd name="connsiteY10" fmla="*/ 1524163 h 1560620"/>
                      <a:gd name="connsiteX11" fmla="*/ 2941481 w 3480752"/>
                      <a:gd name="connsiteY11" fmla="*/ 1495246 h 1560620"/>
                      <a:gd name="connsiteX12" fmla="*/ 2881754 w 3480752"/>
                      <a:gd name="connsiteY12" fmla="*/ 1462767 h 1560620"/>
                      <a:gd name="connsiteX13" fmla="*/ 2879802 w 3480752"/>
                      <a:gd name="connsiteY13" fmla="*/ 1466146 h 1560620"/>
                      <a:gd name="connsiteX14" fmla="*/ 2933314 w 3480752"/>
                      <a:gd name="connsiteY14" fmla="*/ 1495246 h 1560620"/>
                      <a:gd name="connsiteX15" fmla="*/ 2353185 w 3480752"/>
                      <a:gd name="connsiteY15" fmla="*/ 1274639 h 1560620"/>
                      <a:gd name="connsiteX16" fmla="*/ 2238794 w 3480752"/>
                      <a:gd name="connsiteY16" fmla="*/ 1217440 h 1560620"/>
                      <a:gd name="connsiteX17" fmla="*/ 0 w 3480752"/>
                      <a:gd name="connsiteY17" fmla="*/ 0 h 1560620"/>
                      <a:gd name="connsiteX18" fmla="*/ 62916 w 3480752"/>
                      <a:gd name="connsiteY18" fmla="*/ 34213 h 1560620"/>
                      <a:gd name="connsiteX19" fmla="*/ 57199 w 3480752"/>
                      <a:gd name="connsiteY19" fmla="*/ 31661 h 1560620"/>
                      <a:gd name="connsiteX20" fmla="*/ 0 w 3480752"/>
                      <a:gd name="connsiteY20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84810 w 3480752"/>
                      <a:gd name="connsiteY3" fmla="*/ 326909 h 1560620"/>
                      <a:gd name="connsiteX4" fmla="*/ 702687 w 3480752"/>
                      <a:gd name="connsiteY4" fmla="*/ 277806 h 1560620"/>
                      <a:gd name="connsiteX5" fmla="*/ 833420 w 3480752"/>
                      <a:gd name="connsiteY5" fmla="*/ 310489 h 1560620"/>
                      <a:gd name="connsiteX6" fmla="*/ 1241959 w 3480752"/>
                      <a:gd name="connsiteY6" fmla="*/ 343172 h 1560620"/>
                      <a:gd name="connsiteX7" fmla="*/ 3480752 w 3480752"/>
                      <a:gd name="connsiteY7" fmla="*/ 1560620 h 1560620"/>
                      <a:gd name="connsiteX8" fmla="*/ 3064038 w 3480752"/>
                      <a:gd name="connsiteY8" fmla="*/ 1527929 h 1560620"/>
                      <a:gd name="connsiteX9" fmla="*/ 3057133 w 3480752"/>
                      <a:gd name="connsiteY9" fmla="*/ 1524163 h 1560620"/>
                      <a:gd name="connsiteX10" fmla="*/ 2941481 w 3480752"/>
                      <a:gd name="connsiteY10" fmla="*/ 1495246 h 1560620"/>
                      <a:gd name="connsiteX11" fmla="*/ 2881754 w 3480752"/>
                      <a:gd name="connsiteY11" fmla="*/ 1462767 h 1560620"/>
                      <a:gd name="connsiteX12" fmla="*/ 2879802 w 3480752"/>
                      <a:gd name="connsiteY12" fmla="*/ 1466146 h 1560620"/>
                      <a:gd name="connsiteX13" fmla="*/ 2933314 w 3480752"/>
                      <a:gd name="connsiteY13" fmla="*/ 1495246 h 1560620"/>
                      <a:gd name="connsiteX14" fmla="*/ 2353185 w 3480752"/>
                      <a:gd name="connsiteY14" fmla="*/ 1274639 h 1560620"/>
                      <a:gd name="connsiteX15" fmla="*/ 2238794 w 3480752"/>
                      <a:gd name="connsiteY15" fmla="*/ 1217440 h 1560620"/>
                      <a:gd name="connsiteX16" fmla="*/ 62916 w 3480752"/>
                      <a:gd name="connsiteY16" fmla="*/ 34213 h 1560620"/>
                      <a:gd name="connsiteX17" fmla="*/ 0 w 3480752"/>
                      <a:gd name="connsiteY17" fmla="*/ 0 h 1560620"/>
                      <a:gd name="connsiteX18" fmla="*/ 62916 w 3480752"/>
                      <a:gd name="connsiteY18" fmla="*/ 34213 h 1560620"/>
                      <a:gd name="connsiteX19" fmla="*/ 57199 w 3480752"/>
                      <a:gd name="connsiteY19" fmla="*/ 31661 h 1560620"/>
                      <a:gd name="connsiteX20" fmla="*/ 0 w 3480752"/>
                      <a:gd name="connsiteY20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02687 w 3480752"/>
                      <a:gd name="connsiteY3" fmla="*/ 277806 h 1560620"/>
                      <a:gd name="connsiteX4" fmla="*/ 833420 w 3480752"/>
                      <a:gd name="connsiteY4" fmla="*/ 310489 h 1560620"/>
                      <a:gd name="connsiteX5" fmla="*/ 1241959 w 3480752"/>
                      <a:gd name="connsiteY5" fmla="*/ 343172 h 1560620"/>
                      <a:gd name="connsiteX6" fmla="*/ 3480752 w 3480752"/>
                      <a:gd name="connsiteY6" fmla="*/ 1560620 h 1560620"/>
                      <a:gd name="connsiteX7" fmla="*/ 3064038 w 3480752"/>
                      <a:gd name="connsiteY7" fmla="*/ 1527929 h 1560620"/>
                      <a:gd name="connsiteX8" fmla="*/ 3057133 w 3480752"/>
                      <a:gd name="connsiteY8" fmla="*/ 1524163 h 1560620"/>
                      <a:gd name="connsiteX9" fmla="*/ 2941481 w 3480752"/>
                      <a:gd name="connsiteY9" fmla="*/ 1495246 h 1560620"/>
                      <a:gd name="connsiteX10" fmla="*/ 2881754 w 3480752"/>
                      <a:gd name="connsiteY10" fmla="*/ 1462767 h 1560620"/>
                      <a:gd name="connsiteX11" fmla="*/ 2879802 w 3480752"/>
                      <a:gd name="connsiteY11" fmla="*/ 1466146 h 1560620"/>
                      <a:gd name="connsiteX12" fmla="*/ 2933314 w 3480752"/>
                      <a:gd name="connsiteY12" fmla="*/ 1495246 h 1560620"/>
                      <a:gd name="connsiteX13" fmla="*/ 2353185 w 3480752"/>
                      <a:gd name="connsiteY13" fmla="*/ 1274639 h 1560620"/>
                      <a:gd name="connsiteX14" fmla="*/ 2238794 w 3480752"/>
                      <a:gd name="connsiteY14" fmla="*/ 1217440 h 1560620"/>
                      <a:gd name="connsiteX15" fmla="*/ 62916 w 3480752"/>
                      <a:gd name="connsiteY15" fmla="*/ 34213 h 1560620"/>
                      <a:gd name="connsiteX16" fmla="*/ 0 w 3480752"/>
                      <a:gd name="connsiteY16" fmla="*/ 0 h 1560620"/>
                      <a:gd name="connsiteX17" fmla="*/ 62916 w 3480752"/>
                      <a:gd name="connsiteY17" fmla="*/ 34213 h 1560620"/>
                      <a:gd name="connsiteX18" fmla="*/ 57199 w 3480752"/>
                      <a:gd name="connsiteY18" fmla="*/ 31661 h 1560620"/>
                      <a:gd name="connsiteX19" fmla="*/ 0 w 3480752"/>
                      <a:gd name="connsiteY19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02687 w 3480752"/>
                      <a:gd name="connsiteY3" fmla="*/ 277806 h 1560620"/>
                      <a:gd name="connsiteX4" fmla="*/ 833420 w 3480752"/>
                      <a:gd name="connsiteY4" fmla="*/ 310489 h 1560620"/>
                      <a:gd name="connsiteX5" fmla="*/ 1241959 w 3480752"/>
                      <a:gd name="connsiteY5" fmla="*/ 343172 h 1560620"/>
                      <a:gd name="connsiteX6" fmla="*/ 3480752 w 3480752"/>
                      <a:gd name="connsiteY6" fmla="*/ 1560620 h 1560620"/>
                      <a:gd name="connsiteX7" fmla="*/ 3064038 w 3480752"/>
                      <a:gd name="connsiteY7" fmla="*/ 1527929 h 1560620"/>
                      <a:gd name="connsiteX8" fmla="*/ 3057133 w 3480752"/>
                      <a:gd name="connsiteY8" fmla="*/ 1524163 h 1560620"/>
                      <a:gd name="connsiteX9" fmla="*/ 2941481 w 3480752"/>
                      <a:gd name="connsiteY9" fmla="*/ 1495246 h 1560620"/>
                      <a:gd name="connsiteX10" fmla="*/ 2881754 w 3480752"/>
                      <a:gd name="connsiteY10" fmla="*/ 1462767 h 1560620"/>
                      <a:gd name="connsiteX11" fmla="*/ 2933314 w 3480752"/>
                      <a:gd name="connsiteY11" fmla="*/ 1495246 h 1560620"/>
                      <a:gd name="connsiteX12" fmla="*/ 2353185 w 3480752"/>
                      <a:gd name="connsiteY12" fmla="*/ 1274639 h 1560620"/>
                      <a:gd name="connsiteX13" fmla="*/ 2238794 w 3480752"/>
                      <a:gd name="connsiteY13" fmla="*/ 1217440 h 1560620"/>
                      <a:gd name="connsiteX14" fmla="*/ 62916 w 3480752"/>
                      <a:gd name="connsiteY14" fmla="*/ 34213 h 1560620"/>
                      <a:gd name="connsiteX15" fmla="*/ 0 w 3480752"/>
                      <a:gd name="connsiteY15" fmla="*/ 0 h 1560620"/>
                      <a:gd name="connsiteX16" fmla="*/ 62916 w 3480752"/>
                      <a:gd name="connsiteY16" fmla="*/ 34213 h 1560620"/>
                      <a:gd name="connsiteX17" fmla="*/ 57199 w 3480752"/>
                      <a:gd name="connsiteY17" fmla="*/ 31661 h 1560620"/>
                      <a:gd name="connsiteX18" fmla="*/ 0 w 3480752"/>
                      <a:gd name="connsiteY18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02687 w 3480752"/>
                      <a:gd name="connsiteY3" fmla="*/ 277806 h 1560620"/>
                      <a:gd name="connsiteX4" fmla="*/ 833420 w 3480752"/>
                      <a:gd name="connsiteY4" fmla="*/ 310489 h 1560620"/>
                      <a:gd name="connsiteX5" fmla="*/ 1241959 w 3480752"/>
                      <a:gd name="connsiteY5" fmla="*/ 343172 h 1560620"/>
                      <a:gd name="connsiteX6" fmla="*/ 3480752 w 3480752"/>
                      <a:gd name="connsiteY6" fmla="*/ 1560620 h 1560620"/>
                      <a:gd name="connsiteX7" fmla="*/ 3064038 w 3480752"/>
                      <a:gd name="connsiteY7" fmla="*/ 1527929 h 1560620"/>
                      <a:gd name="connsiteX8" fmla="*/ 3057133 w 3480752"/>
                      <a:gd name="connsiteY8" fmla="*/ 1524163 h 1560620"/>
                      <a:gd name="connsiteX9" fmla="*/ 2941481 w 3480752"/>
                      <a:gd name="connsiteY9" fmla="*/ 1495246 h 1560620"/>
                      <a:gd name="connsiteX10" fmla="*/ 2933314 w 3480752"/>
                      <a:gd name="connsiteY10" fmla="*/ 1495246 h 1560620"/>
                      <a:gd name="connsiteX11" fmla="*/ 2353185 w 3480752"/>
                      <a:gd name="connsiteY11" fmla="*/ 1274639 h 1560620"/>
                      <a:gd name="connsiteX12" fmla="*/ 2238794 w 3480752"/>
                      <a:gd name="connsiteY12" fmla="*/ 1217440 h 1560620"/>
                      <a:gd name="connsiteX13" fmla="*/ 62916 w 3480752"/>
                      <a:gd name="connsiteY13" fmla="*/ 34213 h 1560620"/>
                      <a:gd name="connsiteX14" fmla="*/ 0 w 3480752"/>
                      <a:gd name="connsiteY14" fmla="*/ 0 h 1560620"/>
                      <a:gd name="connsiteX15" fmla="*/ 62916 w 3480752"/>
                      <a:gd name="connsiteY15" fmla="*/ 34213 h 1560620"/>
                      <a:gd name="connsiteX16" fmla="*/ 57199 w 3480752"/>
                      <a:gd name="connsiteY16" fmla="*/ 31661 h 1560620"/>
                      <a:gd name="connsiteX17" fmla="*/ 0 w 3480752"/>
                      <a:gd name="connsiteY17" fmla="*/ 0 h 15606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3480752" h="1560620">
                        <a:moveTo>
                          <a:pt x="62916" y="34213"/>
                        </a:moveTo>
                        <a:lnTo>
                          <a:pt x="114391" y="57191"/>
                        </a:lnTo>
                        <a:cubicBezTo>
                          <a:pt x="302323" y="147074"/>
                          <a:pt x="498413" y="220606"/>
                          <a:pt x="694512" y="277806"/>
                        </a:cubicBezTo>
                        <a:lnTo>
                          <a:pt x="702687" y="277806"/>
                        </a:lnTo>
                        <a:cubicBezTo>
                          <a:pt x="743545" y="285981"/>
                          <a:pt x="784395" y="302314"/>
                          <a:pt x="833420" y="310489"/>
                        </a:cubicBezTo>
                        <a:lnTo>
                          <a:pt x="1241959" y="343172"/>
                        </a:lnTo>
                        <a:lnTo>
                          <a:pt x="3480752" y="1560620"/>
                        </a:lnTo>
                        <a:lnTo>
                          <a:pt x="3064038" y="1527929"/>
                        </a:lnTo>
                        <a:lnTo>
                          <a:pt x="3057133" y="1524163"/>
                        </a:lnTo>
                        <a:lnTo>
                          <a:pt x="2941481" y="1495246"/>
                        </a:lnTo>
                        <a:lnTo>
                          <a:pt x="2933314" y="1495246"/>
                        </a:lnTo>
                        <a:cubicBezTo>
                          <a:pt x="2737215" y="1446221"/>
                          <a:pt x="2541108" y="1372688"/>
                          <a:pt x="2353185" y="1274639"/>
                        </a:cubicBezTo>
                        <a:cubicBezTo>
                          <a:pt x="2312335" y="1258298"/>
                          <a:pt x="2279652" y="1241956"/>
                          <a:pt x="2238794" y="1217440"/>
                        </a:cubicBezTo>
                        <a:lnTo>
                          <a:pt x="62916" y="34213"/>
                        </a:lnTo>
                        <a:close/>
                        <a:moveTo>
                          <a:pt x="0" y="0"/>
                        </a:moveTo>
                        <a:lnTo>
                          <a:pt x="62916" y="34213"/>
                        </a:lnTo>
                        <a:lnTo>
                          <a:pt x="57199" y="31661"/>
                        </a:lnTo>
                        <a:cubicBezTo>
                          <a:pt x="38815" y="22469"/>
                          <a:pt x="20429" y="12254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39" name="Freeform: Shape 454">
                    <a:extLst/>
                  </p:cNvPr>
                  <p:cNvSpPr/>
                  <p:nvPr/>
                </p:nvSpPr>
                <p:spPr>
                  <a:xfrm>
                    <a:off x="3023223" y="4576005"/>
                    <a:ext cx="257175" cy="133350"/>
                  </a:xfrm>
                  <a:custGeom>
                    <a:avLst/>
                    <a:gdLst>
                      <a:gd name="connsiteX0" fmla="*/ 260032 w 257175"/>
                      <a:gd name="connsiteY0" fmla="*/ 141922 h 133350"/>
                      <a:gd name="connsiteX1" fmla="*/ 0 w 257175"/>
                      <a:gd name="connsiteY1" fmla="*/ 0 h 133350"/>
                      <a:gd name="connsiteX2" fmla="*/ 952 w 257175"/>
                      <a:gd name="connsiteY2" fmla="*/ 0 h 133350"/>
                      <a:gd name="connsiteX3" fmla="*/ 260032 w 257175"/>
                      <a:gd name="connsiteY3" fmla="*/ 141922 h 133350"/>
                      <a:gd name="connsiteX4" fmla="*/ 260032 w 257175"/>
                      <a:gd name="connsiteY4" fmla="*/ 141922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7175" h="133350">
                        <a:moveTo>
                          <a:pt x="260032" y="141922"/>
                        </a:moveTo>
                        <a:lnTo>
                          <a:pt x="0" y="0"/>
                        </a:lnTo>
                        <a:cubicBezTo>
                          <a:pt x="0" y="0"/>
                          <a:pt x="952" y="0"/>
                          <a:pt x="952" y="0"/>
                        </a:cubicBezTo>
                        <a:lnTo>
                          <a:pt x="260032" y="141922"/>
                        </a:lnTo>
                        <a:cubicBezTo>
                          <a:pt x="260985" y="141922"/>
                          <a:pt x="260985" y="141922"/>
                          <a:pt x="260032" y="141922"/>
                        </a:cubicBezTo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40" name="Freeform: Shape 455">
                    <a:extLst/>
                  </p:cNvPr>
                  <p:cNvSpPr/>
                  <p:nvPr/>
                </p:nvSpPr>
                <p:spPr>
                  <a:xfrm>
                    <a:off x="2706138" y="4925573"/>
                    <a:ext cx="257175" cy="485775"/>
                  </a:xfrm>
                  <a:custGeom>
                    <a:avLst/>
                    <a:gdLst>
                      <a:gd name="connsiteX0" fmla="*/ 260033 w 257175"/>
                      <a:gd name="connsiteY0" fmla="*/ 486727 h 485775"/>
                      <a:gd name="connsiteX1" fmla="*/ 0 w 257175"/>
                      <a:gd name="connsiteY1" fmla="*/ 344805 h 485775"/>
                      <a:gd name="connsiteX2" fmla="*/ 953 w 257175"/>
                      <a:gd name="connsiteY2" fmla="*/ 0 h 485775"/>
                      <a:gd name="connsiteX3" fmla="*/ 260985 w 257175"/>
                      <a:gd name="connsiteY3" fmla="*/ 141922 h 4857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485775">
                        <a:moveTo>
                          <a:pt x="260033" y="486727"/>
                        </a:moveTo>
                        <a:lnTo>
                          <a:pt x="0" y="344805"/>
                        </a:lnTo>
                        <a:lnTo>
                          <a:pt x="953" y="0"/>
                        </a:lnTo>
                        <a:lnTo>
                          <a:pt x="260985" y="141922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41" name="Freeform: Shape 456">
                    <a:extLst/>
                  </p:cNvPr>
                  <p:cNvSpPr/>
                  <p:nvPr/>
                </p:nvSpPr>
                <p:spPr>
                  <a:xfrm>
                    <a:off x="2987522" y="3640652"/>
                    <a:ext cx="660036" cy="1102854"/>
                  </a:xfrm>
                  <a:custGeom>
                    <a:avLst/>
                    <a:gdLst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452605 w 661035"/>
                      <a:gd name="connsiteY8" fmla="*/ 914311 h 1099185"/>
                      <a:gd name="connsiteX9" fmla="*/ 451949 w 661035"/>
                      <a:gd name="connsiteY9" fmla="*/ 914906 h 1099185"/>
                      <a:gd name="connsiteX10" fmla="*/ 500063 w 661035"/>
                      <a:gd name="connsiteY10" fmla="*/ 941070 h 1099185"/>
                      <a:gd name="connsiteX11" fmla="*/ 451485 w 661035"/>
                      <a:gd name="connsiteY11" fmla="*/ 989648 h 1099185"/>
                      <a:gd name="connsiteX12" fmla="*/ 396629 w 661035"/>
                      <a:gd name="connsiteY12" fmla="*/ 1033155 h 1099185"/>
                      <a:gd name="connsiteX13" fmla="*/ 397193 w 661035"/>
                      <a:gd name="connsiteY13" fmla="*/ 1033462 h 1099185"/>
                      <a:gd name="connsiteX14" fmla="*/ 320041 w 661035"/>
                      <a:gd name="connsiteY14" fmla="*/ 1076325 h 1099185"/>
                      <a:gd name="connsiteX15" fmla="*/ 291343 w 661035"/>
                      <a:gd name="connsiteY15" fmla="*/ 1060767 h 1099185"/>
                      <a:gd name="connsiteX16" fmla="*/ 290403 w 661035"/>
                      <a:gd name="connsiteY16" fmla="*/ 1061621 h 1099185"/>
                      <a:gd name="connsiteX17" fmla="*/ 319088 w 661035"/>
                      <a:gd name="connsiteY17" fmla="*/ 1077277 h 1099185"/>
                      <a:gd name="connsiteX18" fmla="*/ 260985 w 661035"/>
                      <a:gd name="connsiteY18" fmla="*/ 1099185 h 1099185"/>
                      <a:gd name="connsiteX19" fmla="*/ 0 w 661035"/>
                      <a:gd name="connsiteY19" fmla="*/ 957262 h 1099185"/>
                      <a:gd name="connsiteX20" fmla="*/ 59055 w 661035"/>
                      <a:gd name="connsiteY20" fmla="*/ 935355 h 1099185"/>
                      <a:gd name="connsiteX21" fmla="*/ 284314 w 661035"/>
                      <a:gd name="connsiteY21" fmla="*/ 1058298 h 1099185"/>
                      <a:gd name="connsiteX22" fmla="*/ 284516 w 661035"/>
                      <a:gd name="connsiteY22" fmla="*/ 1057066 h 1099185"/>
                      <a:gd name="connsiteX23" fmla="*/ 60008 w 661035"/>
                      <a:gd name="connsiteY23" fmla="*/ 935355 h 1099185"/>
                      <a:gd name="connsiteX24" fmla="*/ 135745 w 661035"/>
                      <a:gd name="connsiteY24" fmla="*/ 891807 h 1099185"/>
                      <a:gd name="connsiteX25" fmla="*/ 135255 w 661035"/>
                      <a:gd name="connsiteY25" fmla="*/ 891540 h 1099185"/>
                      <a:gd name="connsiteX26" fmla="*/ 190500 w 661035"/>
                      <a:gd name="connsiteY26" fmla="*/ 847725 h 1099185"/>
                      <a:gd name="connsiteX27" fmla="*/ 239078 w 661035"/>
                      <a:gd name="connsiteY27" fmla="*/ 799148 h 1099185"/>
                      <a:gd name="connsiteX28" fmla="*/ 319738 w 661035"/>
                      <a:gd name="connsiteY28" fmla="*/ 843010 h 1099185"/>
                      <a:gd name="connsiteX29" fmla="*/ 319882 w 661035"/>
                      <a:gd name="connsiteY29" fmla="*/ 842137 h 1099185"/>
                      <a:gd name="connsiteX30" fmla="*/ 239078 w 661035"/>
                      <a:gd name="connsiteY30" fmla="*/ 798196 h 1099185"/>
                      <a:gd name="connsiteX31" fmla="*/ 277307 w 661035"/>
                      <a:gd name="connsiteY31" fmla="*/ 750642 h 1099185"/>
                      <a:gd name="connsiteX32" fmla="*/ 277178 w 661035"/>
                      <a:gd name="connsiteY32" fmla="*/ 750571 h 1099185"/>
                      <a:gd name="connsiteX33" fmla="*/ 284798 w 661035"/>
                      <a:gd name="connsiteY33" fmla="*/ 740093 h 1099185"/>
                      <a:gd name="connsiteX34" fmla="*/ 323850 w 661035"/>
                      <a:gd name="connsiteY34" fmla="*/ 676275 h 1099185"/>
                      <a:gd name="connsiteX35" fmla="*/ 359092 w 661035"/>
                      <a:gd name="connsiteY35" fmla="*/ 597218 h 1099185"/>
                      <a:gd name="connsiteX36" fmla="*/ 220980 w 661035"/>
                      <a:gd name="connsiteY36" fmla="*/ 0 h 1099185"/>
                      <a:gd name="connsiteX37" fmla="*/ 481965 w 661035"/>
                      <a:gd name="connsiteY37" fmla="*/ 141922 h 1099185"/>
                      <a:gd name="connsiteX38" fmla="*/ 575310 w 661035"/>
                      <a:gd name="connsiteY38" fmla="*/ 214313 h 1099185"/>
                      <a:gd name="connsiteX39" fmla="*/ 661035 w 661035"/>
                      <a:gd name="connsiteY39" fmla="*/ 504825 h 1099185"/>
                      <a:gd name="connsiteX40" fmla="*/ 621030 w 661035"/>
                      <a:gd name="connsiteY40" fmla="*/ 739140 h 1099185"/>
                      <a:gd name="connsiteX41" fmla="*/ 360045 w 661035"/>
                      <a:gd name="connsiteY41" fmla="*/ 597218 h 1099185"/>
                      <a:gd name="connsiteX42" fmla="*/ 400050 w 661035"/>
                      <a:gd name="connsiteY42" fmla="*/ 362902 h 1099185"/>
                      <a:gd name="connsiteX43" fmla="*/ 314325 w 661035"/>
                      <a:gd name="connsiteY43" fmla="*/ 72390 h 1099185"/>
                      <a:gd name="connsiteX44" fmla="*/ 220980 w 661035"/>
                      <a:gd name="connsiteY44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452605 w 661035"/>
                      <a:gd name="connsiteY8" fmla="*/ 914311 h 1099185"/>
                      <a:gd name="connsiteX9" fmla="*/ 451949 w 661035"/>
                      <a:gd name="connsiteY9" fmla="*/ 914906 h 1099185"/>
                      <a:gd name="connsiteX10" fmla="*/ 500063 w 661035"/>
                      <a:gd name="connsiteY10" fmla="*/ 941070 h 1099185"/>
                      <a:gd name="connsiteX11" fmla="*/ 451485 w 661035"/>
                      <a:gd name="connsiteY11" fmla="*/ 989648 h 1099185"/>
                      <a:gd name="connsiteX12" fmla="*/ 396629 w 661035"/>
                      <a:gd name="connsiteY12" fmla="*/ 1033155 h 1099185"/>
                      <a:gd name="connsiteX13" fmla="*/ 397193 w 661035"/>
                      <a:gd name="connsiteY13" fmla="*/ 1033462 h 1099185"/>
                      <a:gd name="connsiteX14" fmla="*/ 320041 w 661035"/>
                      <a:gd name="connsiteY14" fmla="*/ 1076325 h 1099185"/>
                      <a:gd name="connsiteX15" fmla="*/ 291343 w 661035"/>
                      <a:gd name="connsiteY15" fmla="*/ 1060767 h 1099185"/>
                      <a:gd name="connsiteX16" fmla="*/ 290403 w 661035"/>
                      <a:gd name="connsiteY16" fmla="*/ 1061621 h 1099185"/>
                      <a:gd name="connsiteX17" fmla="*/ 319088 w 661035"/>
                      <a:gd name="connsiteY17" fmla="*/ 1077277 h 1099185"/>
                      <a:gd name="connsiteX18" fmla="*/ 260985 w 661035"/>
                      <a:gd name="connsiteY18" fmla="*/ 1099185 h 1099185"/>
                      <a:gd name="connsiteX19" fmla="*/ 0 w 661035"/>
                      <a:gd name="connsiteY19" fmla="*/ 957262 h 1099185"/>
                      <a:gd name="connsiteX20" fmla="*/ 59055 w 661035"/>
                      <a:gd name="connsiteY20" fmla="*/ 935355 h 1099185"/>
                      <a:gd name="connsiteX21" fmla="*/ 284314 w 661035"/>
                      <a:gd name="connsiteY21" fmla="*/ 1058298 h 1099185"/>
                      <a:gd name="connsiteX22" fmla="*/ 284516 w 661035"/>
                      <a:gd name="connsiteY22" fmla="*/ 1057066 h 1099185"/>
                      <a:gd name="connsiteX23" fmla="*/ 60008 w 661035"/>
                      <a:gd name="connsiteY23" fmla="*/ 935355 h 1099185"/>
                      <a:gd name="connsiteX24" fmla="*/ 135745 w 661035"/>
                      <a:gd name="connsiteY24" fmla="*/ 891807 h 1099185"/>
                      <a:gd name="connsiteX25" fmla="*/ 135255 w 661035"/>
                      <a:gd name="connsiteY25" fmla="*/ 891540 h 1099185"/>
                      <a:gd name="connsiteX26" fmla="*/ 190500 w 661035"/>
                      <a:gd name="connsiteY26" fmla="*/ 847725 h 1099185"/>
                      <a:gd name="connsiteX27" fmla="*/ 239078 w 661035"/>
                      <a:gd name="connsiteY27" fmla="*/ 799148 h 1099185"/>
                      <a:gd name="connsiteX28" fmla="*/ 319738 w 661035"/>
                      <a:gd name="connsiteY28" fmla="*/ 843010 h 1099185"/>
                      <a:gd name="connsiteX29" fmla="*/ 239078 w 661035"/>
                      <a:gd name="connsiteY29" fmla="*/ 798196 h 1099185"/>
                      <a:gd name="connsiteX30" fmla="*/ 277307 w 661035"/>
                      <a:gd name="connsiteY30" fmla="*/ 750642 h 1099185"/>
                      <a:gd name="connsiteX31" fmla="*/ 277178 w 661035"/>
                      <a:gd name="connsiteY31" fmla="*/ 750571 h 1099185"/>
                      <a:gd name="connsiteX32" fmla="*/ 284798 w 661035"/>
                      <a:gd name="connsiteY32" fmla="*/ 740093 h 1099185"/>
                      <a:gd name="connsiteX33" fmla="*/ 323850 w 661035"/>
                      <a:gd name="connsiteY33" fmla="*/ 676275 h 1099185"/>
                      <a:gd name="connsiteX34" fmla="*/ 359092 w 661035"/>
                      <a:gd name="connsiteY34" fmla="*/ 597218 h 1099185"/>
                      <a:gd name="connsiteX35" fmla="*/ 220980 w 661035"/>
                      <a:gd name="connsiteY35" fmla="*/ 0 h 1099185"/>
                      <a:gd name="connsiteX36" fmla="*/ 481965 w 661035"/>
                      <a:gd name="connsiteY36" fmla="*/ 141922 h 1099185"/>
                      <a:gd name="connsiteX37" fmla="*/ 575310 w 661035"/>
                      <a:gd name="connsiteY37" fmla="*/ 214313 h 1099185"/>
                      <a:gd name="connsiteX38" fmla="*/ 661035 w 661035"/>
                      <a:gd name="connsiteY38" fmla="*/ 504825 h 1099185"/>
                      <a:gd name="connsiteX39" fmla="*/ 621030 w 661035"/>
                      <a:gd name="connsiteY39" fmla="*/ 739140 h 1099185"/>
                      <a:gd name="connsiteX40" fmla="*/ 360045 w 661035"/>
                      <a:gd name="connsiteY40" fmla="*/ 597218 h 1099185"/>
                      <a:gd name="connsiteX41" fmla="*/ 400050 w 661035"/>
                      <a:gd name="connsiteY41" fmla="*/ 362902 h 1099185"/>
                      <a:gd name="connsiteX42" fmla="*/ 314325 w 661035"/>
                      <a:gd name="connsiteY42" fmla="*/ 72390 h 1099185"/>
                      <a:gd name="connsiteX43" fmla="*/ 220980 w 661035"/>
                      <a:gd name="connsiteY43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452605 w 661035"/>
                      <a:gd name="connsiteY8" fmla="*/ 914311 h 1099185"/>
                      <a:gd name="connsiteX9" fmla="*/ 500063 w 661035"/>
                      <a:gd name="connsiteY9" fmla="*/ 941070 h 1099185"/>
                      <a:gd name="connsiteX10" fmla="*/ 451485 w 661035"/>
                      <a:gd name="connsiteY10" fmla="*/ 989648 h 1099185"/>
                      <a:gd name="connsiteX11" fmla="*/ 396629 w 661035"/>
                      <a:gd name="connsiteY11" fmla="*/ 1033155 h 1099185"/>
                      <a:gd name="connsiteX12" fmla="*/ 397193 w 661035"/>
                      <a:gd name="connsiteY12" fmla="*/ 1033462 h 1099185"/>
                      <a:gd name="connsiteX13" fmla="*/ 320041 w 661035"/>
                      <a:gd name="connsiteY13" fmla="*/ 1076325 h 1099185"/>
                      <a:gd name="connsiteX14" fmla="*/ 291343 w 661035"/>
                      <a:gd name="connsiteY14" fmla="*/ 1060767 h 1099185"/>
                      <a:gd name="connsiteX15" fmla="*/ 290403 w 661035"/>
                      <a:gd name="connsiteY15" fmla="*/ 1061621 h 1099185"/>
                      <a:gd name="connsiteX16" fmla="*/ 319088 w 661035"/>
                      <a:gd name="connsiteY16" fmla="*/ 1077277 h 1099185"/>
                      <a:gd name="connsiteX17" fmla="*/ 260985 w 661035"/>
                      <a:gd name="connsiteY17" fmla="*/ 1099185 h 1099185"/>
                      <a:gd name="connsiteX18" fmla="*/ 0 w 661035"/>
                      <a:gd name="connsiteY18" fmla="*/ 957262 h 1099185"/>
                      <a:gd name="connsiteX19" fmla="*/ 59055 w 661035"/>
                      <a:gd name="connsiteY19" fmla="*/ 935355 h 1099185"/>
                      <a:gd name="connsiteX20" fmla="*/ 284314 w 661035"/>
                      <a:gd name="connsiteY20" fmla="*/ 1058298 h 1099185"/>
                      <a:gd name="connsiteX21" fmla="*/ 284516 w 661035"/>
                      <a:gd name="connsiteY21" fmla="*/ 1057066 h 1099185"/>
                      <a:gd name="connsiteX22" fmla="*/ 60008 w 661035"/>
                      <a:gd name="connsiteY22" fmla="*/ 935355 h 1099185"/>
                      <a:gd name="connsiteX23" fmla="*/ 135745 w 661035"/>
                      <a:gd name="connsiteY23" fmla="*/ 891807 h 1099185"/>
                      <a:gd name="connsiteX24" fmla="*/ 135255 w 661035"/>
                      <a:gd name="connsiteY24" fmla="*/ 891540 h 1099185"/>
                      <a:gd name="connsiteX25" fmla="*/ 190500 w 661035"/>
                      <a:gd name="connsiteY25" fmla="*/ 847725 h 1099185"/>
                      <a:gd name="connsiteX26" fmla="*/ 239078 w 661035"/>
                      <a:gd name="connsiteY26" fmla="*/ 799148 h 1099185"/>
                      <a:gd name="connsiteX27" fmla="*/ 319738 w 661035"/>
                      <a:gd name="connsiteY27" fmla="*/ 843010 h 1099185"/>
                      <a:gd name="connsiteX28" fmla="*/ 239078 w 661035"/>
                      <a:gd name="connsiteY28" fmla="*/ 798196 h 1099185"/>
                      <a:gd name="connsiteX29" fmla="*/ 277307 w 661035"/>
                      <a:gd name="connsiteY29" fmla="*/ 750642 h 1099185"/>
                      <a:gd name="connsiteX30" fmla="*/ 277178 w 661035"/>
                      <a:gd name="connsiteY30" fmla="*/ 750571 h 1099185"/>
                      <a:gd name="connsiteX31" fmla="*/ 284798 w 661035"/>
                      <a:gd name="connsiteY31" fmla="*/ 740093 h 1099185"/>
                      <a:gd name="connsiteX32" fmla="*/ 323850 w 661035"/>
                      <a:gd name="connsiteY32" fmla="*/ 676275 h 1099185"/>
                      <a:gd name="connsiteX33" fmla="*/ 359092 w 661035"/>
                      <a:gd name="connsiteY33" fmla="*/ 597218 h 1099185"/>
                      <a:gd name="connsiteX34" fmla="*/ 220980 w 661035"/>
                      <a:gd name="connsiteY34" fmla="*/ 0 h 1099185"/>
                      <a:gd name="connsiteX35" fmla="*/ 481965 w 661035"/>
                      <a:gd name="connsiteY35" fmla="*/ 141922 h 1099185"/>
                      <a:gd name="connsiteX36" fmla="*/ 575310 w 661035"/>
                      <a:gd name="connsiteY36" fmla="*/ 214313 h 1099185"/>
                      <a:gd name="connsiteX37" fmla="*/ 661035 w 661035"/>
                      <a:gd name="connsiteY37" fmla="*/ 504825 h 1099185"/>
                      <a:gd name="connsiteX38" fmla="*/ 621030 w 661035"/>
                      <a:gd name="connsiteY38" fmla="*/ 739140 h 1099185"/>
                      <a:gd name="connsiteX39" fmla="*/ 360045 w 661035"/>
                      <a:gd name="connsiteY39" fmla="*/ 597218 h 1099185"/>
                      <a:gd name="connsiteX40" fmla="*/ 400050 w 661035"/>
                      <a:gd name="connsiteY40" fmla="*/ 362902 h 1099185"/>
                      <a:gd name="connsiteX41" fmla="*/ 314325 w 661035"/>
                      <a:gd name="connsiteY41" fmla="*/ 72390 h 1099185"/>
                      <a:gd name="connsiteX42" fmla="*/ 220980 w 661035"/>
                      <a:gd name="connsiteY42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284314 w 661035"/>
                      <a:gd name="connsiteY19" fmla="*/ 1058298 h 1099185"/>
                      <a:gd name="connsiteX20" fmla="*/ 284516 w 661035"/>
                      <a:gd name="connsiteY20" fmla="*/ 1057066 h 1099185"/>
                      <a:gd name="connsiteX21" fmla="*/ 60008 w 661035"/>
                      <a:gd name="connsiteY21" fmla="*/ 935355 h 1099185"/>
                      <a:gd name="connsiteX22" fmla="*/ 135745 w 661035"/>
                      <a:gd name="connsiteY22" fmla="*/ 891807 h 1099185"/>
                      <a:gd name="connsiteX23" fmla="*/ 135255 w 661035"/>
                      <a:gd name="connsiteY23" fmla="*/ 891540 h 1099185"/>
                      <a:gd name="connsiteX24" fmla="*/ 190500 w 661035"/>
                      <a:gd name="connsiteY24" fmla="*/ 847725 h 1099185"/>
                      <a:gd name="connsiteX25" fmla="*/ 239078 w 661035"/>
                      <a:gd name="connsiteY25" fmla="*/ 799148 h 1099185"/>
                      <a:gd name="connsiteX26" fmla="*/ 319738 w 661035"/>
                      <a:gd name="connsiteY26" fmla="*/ 843010 h 1099185"/>
                      <a:gd name="connsiteX27" fmla="*/ 239078 w 661035"/>
                      <a:gd name="connsiteY27" fmla="*/ 798196 h 1099185"/>
                      <a:gd name="connsiteX28" fmla="*/ 277307 w 661035"/>
                      <a:gd name="connsiteY28" fmla="*/ 750642 h 1099185"/>
                      <a:gd name="connsiteX29" fmla="*/ 277178 w 661035"/>
                      <a:gd name="connsiteY29" fmla="*/ 750571 h 1099185"/>
                      <a:gd name="connsiteX30" fmla="*/ 284798 w 661035"/>
                      <a:gd name="connsiteY30" fmla="*/ 740093 h 1099185"/>
                      <a:gd name="connsiteX31" fmla="*/ 323850 w 661035"/>
                      <a:gd name="connsiteY31" fmla="*/ 676275 h 1099185"/>
                      <a:gd name="connsiteX32" fmla="*/ 359092 w 661035"/>
                      <a:gd name="connsiteY32" fmla="*/ 597218 h 1099185"/>
                      <a:gd name="connsiteX33" fmla="*/ 220980 w 661035"/>
                      <a:gd name="connsiteY33" fmla="*/ 0 h 1099185"/>
                      <a:gd name="connsiteX34" fmla="*/ 481965 w 661035"/>
                      <a:gd name="connsiteY34" fmla="*/ 141922 h 1099185"/>
                      <a:gd name="connsiteX35" fmla="*/ 575310 w 661035"/>
                      <a:gd name="connsiteY35" fmla="*/ 214313 h 1099185"/>
                      <a:gd name="connsiteX36" fmla="*/ 661035 w 661035"/>
                      <a:gd name="connsiteY36" fmla="*/ 504825 h 1099185"/>
                      <a:gd name="connsiteX37" fmla="*/ 621030 w 661035"/>
                      <a:gd name="connsiteY37" fmla="*/ 739140 h 1099185"/>
                      <a:gd name="connsiteX38" fmla="*/ 360045 w 661035"/>
                      <a:gd name="connsiteY38" fmla="*/ 597218 h 1099185"/>
                      <a:gd name="connsiteX39" fmla="*/ 400050 w 661035"/>
                      <a:gd name="connsiteY39" fmla="*/ 362902 h 1099185"/>
                      <a:gd name="connsiteX40" fmla="*/ 314325 w 661035"/>
                      <a:gd name="connsiteY40" fmla="*/ 72390 h 1099185"/>
                      <a:gd name="connsiteX41" fmla="*/ 220980 w 661035"/>
                      <a:gd name="connsiteY41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284314 w 661035"/>
                      <a:gd name="connsiteY19" fmla="*/ 1058298 h 1099185"/>
                      <a:gd name="connsiteX20" fmla="*/ 284516 w 661035"/>
                      <a:gd name="connsiteY20" fmla="*/ 1057066 h 1099185"/>
                      <a:gd name="connsiteX21" fmla="*/ 60008 w 661035"/>
                      <a:gd name="connsiteY21" fmla="*/ 935355 h 1099185"/>
                      <a:gd name="connsiteX22" fmla="*/ 135745 w 661035"/>
                      <a:gd name="connsiteY22" fmla="*/ 891807 h 1099185"/>
                      <a:gd name="connsiteX23" fmla="*/ 135255 w 661035"/>
                      <a:gd name="connsiteY23" fmla="*/ 891540 h 1099185"/>
                      <a:gd name="connsiteX24" fmla="*/ 190500 w 661035"/>
                      <a:gd name="connsiteY24" fmla="*/ 847725 h 1099185"/>
                      <a:gd name="connsiteX25" fmla="*/ 239078 w 661035"/>
                      <a:gd name="connsiteY25" fmla="*/ 799148 h 1099185"/>
                      <a:gd name="connsiteX26" fmla="*/ 239078 w 661035"/>
                      <a:gd name="connsiteY26" fmla="*/ 798196 h 1099185"/>
                      <a:gd name="connsiteX27" fmla="*/ 277307 w 661035"/>
                      <a:gd name="connsiteY27" fmla="*/ 750642 h 1099185"/>
                      <a:gd name="connsiteX28" fmla="*/ 277178 w 661035"/>
                      <a:gd name="connsiteY28" fmla="*/ 750571 h 1099185"/>
                      <a:gd name="connsiteX29" fmla="*/ 284798 w 661035"/>
                      <a:gd name="connsiteY29" fmla="*/ 740093 h 1099185"/>
                      <a:gd name="connsiteX30" fmla="*/ 323850 w 661035"/>
                      <a:gd name="connsiteY30" fmla="*/ 676275 h 1099185"/>
                      <a:gd name="connsiteX31" fmla="*/ 359092 w 661035"/>
                      <a:gd name="connsiteY31" fmla="*/ 597218 h 1099185"/>
                      <a:gd name="connsiteX32" fmla="*/ 220980 w 661035"/>
                      <a:gd name="connsiteY32" fmla="*/ 0 h 1099185"/>
                      <a:gd name="connsiteX33" fmla="*/ 481965 w 661035"/>
                      <a:gd name="connsiteY33" fmla="*/ 141922 h 1099185"/>
                      <a:gd name="connsiteX34" fmla="*/ 575310 w 661035"/>
                      <a:gd name="connsiteY34" fmla="*/ 214313 h 1099185"/>
                      <a:gd name="connsiteX35" fmla="*/ 661035 w 661035"/>
                      <a:gd name="connsiteY35" fmla="*/ 504825 h 1099185"/>
                      <a:gd name="connsiteX36" fmla="*/ 621030 w 661035"/>
                      <a:gd name="connsiteY36" fmla="*/ 739140 h 1099185"/>
                      <a:gd name="connsiteX37" fmla="*/ 360045 w 661035"/>
                      <a:gd name="connsiteY37" fmla="*/ 597218 h 1099185"/>
                      <a:gd name="connsiteX38" fmla="*/ 400050 w 661035"/>
                      <a:gd name="connsiteY38" fmla="*/ 362902 h 1099185"/>
                      <a:gd name="connsiteX39" fmla="*/ 314325 w 661035"/>
                      <a:gd name="connsiteY39" fmla="*/ 72390 h 1099185"/>
                      <a:gd name="connsiteX40" fmla="*/ 220980 w 661035"/>
                      <a:gd name="connsiteY40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284314 w 661035"/>
                      <a:gd name="connsiteY19" fmla="*/ 1058298 h 1099185"/>
                      <a:gd name="connsiteX20" fmla="*/ 60008 w 661035"/>
                      <a:gd name="connsiteY20" fmla="*/ 935355 h 1099185"/>
                      <a:gd name="connsiteX21" fmla="*/ 135745 w 661035"/>
                      <a:gd name="connsiteY21" fmla="*/ 891807 h 1099185"/>
                      <a:gd name="connsiteX22" fmla="*/ 135255 w 661035"/>
                      <a:gd name="connsiteY22" fmla="*/ 891540 h 1099185"/>
                      <a:gd name="connsiteX23" fmla="*/ 190500 w 661035"/>
                      <a:gd name="connsiteY23" fmla="*/ 847725 h 1099185"/>
                      <a:gd name="connsiteX24" fmla="*/ 239078 w 661035"/>
                      <a:gd name="connsiteY24" fmla="*/ 799148 h 1099185"/>
                      <a:gd name="connsiteX25" fmla="*/ 239078 w 661035"/>
                      <a:gd name="connsiteY25" fmla="*/ 798196 h 1099185"/>
                      <a:gd name="connsiteX26" fmla="*/ 277307 w 661035"/>
                      <a:gd name="connsiteY26" fmla="*/ 750642 h 1099185"/>
                      <a:gd name="connsiteX27" fmla="*/ 277178 w 661035"/>
                      <a:gd name="connsiteY27" fmla="*/ 750571 h 1099185"/>
                      <a:gd name="connsiteX28" fmla="*/ 284798 w 661035"/>
                      <a:gd name="connsiteY28" fmla="*/ 740093 h 1099185"/>
                      <a:gd name="connsiteX29" fmla="*/ 323850 w 661035"/>
                      <a:gd name="connsiteY29" fmla="*/ 676275 h 1099185"/>
                      <a:gd name="connsiteX30" fmla="*/ 359092 w 661035"/>
                      <a:gd name="connsiteY30" fmla="*/ 597218 h 1099185"/>
                      <a:gd name="connsiteX31" fmla="*/ 220980 w 661035"/>
                      <a:gd name="connsiteY31" fmla="*/ 0 h 1099185"/>
                      <a:gd name="connsiteX32" fmla="*/ 481965 w 661035"/>
                      <a:gd name="connsiteY32" fmla="*/ 141922 h 1099185"/>
                      <a:gd name="connsiteX33" fmla="*/ 575310 w 661035"/>
                      <a:gd name="connsiteY33" fmla="*/ 214313 h 1099185"/>
                      <a:gd name="connsiteX34" fmla="*/ 661035 w 661035"/>
                      <a:gd name="connsiteY34" fmla="*/ 504825 h 1099185"/>
                      <a:gd name="connsiteX35" fmla="*/ 621030 w 661035"/>
                      <a:gd name="connsiteY35" fmla="*/ 739140 h 1099185"/>
                      <a:gd name="connsiteX36" fmla="*/ 360045 w 661035"/>
                      <a:gd name="connsiteY36" fmla="*/ 597218 h 1099185"/>
                      <a:gd name="connsiteX37" fmla="*/ 400050 w 661035"/>
                      <a:gd name="connsiteY37" fmla="*/ 362902 h 1099185"/>
                      <a:gd name="connsiteX38" fmla="*/ 314325 w 661035"/>
                      <a:gd name="connsiteY38" fmla="*/ 72390 h 1099185"/>
                      <a:gd name="connsiteX39" fmla="*/ 220980 w 661035"/>
                      <a:gd name="connsiteY39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60008 w 661035"/>
                      <a:gd name="connsiteY19" fmla="*/ 935355 h 1099185"/>
                      <a:gd name="connsiteX20" fmla="*/ 135745 w 661035"/>
                      <a:gd name="connsiteY20" fmla="*/ 891807 h 1099185"/>
                      <a:gd name="connsiteX21" fmla="*/ 135255 w 661035"/>
                      <a:gd name="connsiteY21" fmla="*/ 891540 h 1099185"/>
                      <a:gd name="connsiteX22" fmla="*/ 190500 w 661035"/>
                      <a:gd name="connsiteY22" fmla="*/ 847725 h 1099185"/>
                      <a:gd name="connsiteX23" fmla="*/ 239078 w 661035"/>
                      <a:gd name="connsiteY23" fmla="*/ 799148 h 1099185"/>
                      <a:gd name="connsiteX24" fmla="*/ 239078 w 661035"/>
                      <a:gd name="connsiteY24" fmla="*/ 798196 h 1099185"/>
                      <a:gd name="connsiteX25" fmla="*/ 277307 w 661035"/>
                      <a:gd name="connsiteY25" fmla="*/ 750642 h 1099185"/>
                      <a:gd name="connsiteX26" fmla="*/ 277178 w 661035"/>
                      <a:gd name="connsiteY26" fmla="*/ 750571 h 1099185"/>
                      <a:gd name="connsiteX27" fmla="*/ 284798 w 661035"/>
                      <a:gd name="connsiteY27" fmla="*/ 740093 h 1099185"/>
                      <a:gd name="connsiteX28" fmla="*/ 323850 w 661035"/>
                      <a:gd name="connsiteY28" fmla="*/ 676275 h 1099185"/>
                      <a:gd name="connsiteX29" fmla="*/ 359092 w 661035"/>
                      <a:gd name="connsiteY29" fmla="*/ 597218 h 1099185"/>
                      <a:gd name="connsiteX30" fmla="*/ 220980 w 661035"/>
                      <a:gd name="connsiteY30" fmla="*/ 0 h 1099185"/>
                      <a:gd name="connsiteX31" fmla="*/ 481965 w 661035"/>
                      <a:gd name="connsiteY31" fmla="*/ 141922 h 1099185"/>
                      <a:gd name="connsiteX32" fmla="*/ 575310 w 661035"/>
                      <a:gd name="connsiteY32" fmla="*/ 214313 h 1099185"/>
                      <a:gd name="connsiteX33" fmla="*/ 661035 w 661035"/>
                      <a:gd name="connsiteY33" fmla="*/ 504825 h 1099185"/>
                      <a:gd name="connsiteX34" fmla="*/ 621030 w 661035"/>
                      <a:gd name="connsiteY34" fmla="*/ 739140 h 1099185"/>
                      <a:gd name="connsiteX35" fmla="*/ 360045 w 661035"/>
                      <a:gd name="connsiteY35" fmla="*/ 597218 h 1099185"/>
                      <a:gd name="connsiteX36" fmla="*/ 400050 w 661035"/>
                      <a:gd name="connsiteY36" fmla="*/ 362902 h 1099185"/>
                      <a:gd name="connsiteX37" fmla="*/ 314325 w 661035"/>
                      <a:gd name="connsiteY37" fmla="*/ 72390 h 1099185"/>
                      <a:gd name="connsiteX38" fmla="*/ 220980 w 661035"/>
                      <a:gd name="connsiteY38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319088 w 661035"/>
                      <a:gd name="connsiteY14" fmla="*/ 1077277 h 1099185"/>
                      <a:gd name="connsiteX15" fmla="*/ 260985 w 661035"/>
                      <a:gd name="connsiteY15" fmla="*/ 1099185 h 1099185"/>
                      <a:gd name="connsiteX16" fmla="*/ 0 w 661035"/>
                      <a:gd name="connsiteY16" fmla="*/ 957262 h 1099185"/>
                      <a:gd name="connsiteX17" fmla="*/ 59055 w 661035"/>
                      <a:gd name="connsiteY17" fmla="*/ 935355 h 1099185"/>
                      <a:gd name="connsiteX18" fmla="*/ 60008 w 661035"/>
                      <a:gd name="connsiteY18" fmla="*/ 935355 h 1099185"/>
                      <a:gd name="connsiteX19" fmla="*/ 135745 w 661035"/>
                      <a:gd name="connsiteY19" fmla="*/ 891807 h 1099185"/>
                      <a:gd name="connsiteX20" fmla="*/ 135255 w 661035"/>
                      <a:gd name="connsiteY20" fmla="*/ 891540 h 1099185"/>
                      <a:gd name="connsiteX21" fmla="*/ 190500 w 661035"/>
                      <a:gd name="connsiteY21" fmla="*/ 847725 h 1099185"/>
                      <a:gd name="connsiteX22" fmla="*/ 239078 w 661035"/>
                      <a:gd name="connsiteY22" fmla="*/ 799148 h 1099185"/>
                      <a:gd name="connsiteX23" fmla="*/ 239078 w 661035"/>
                      <a:gd name="connsiteY23" fmla="*/ 798196 h 1099185"/>
                      <a:gd name="connsiteX24" fmla="*/ 277307 w 661035"/>
                      <a:gd name="connsiteY24" fmla="*/ 750642 h 1099185"/>
                      <a:gd name="connsiteX25" fmla="*/ 277178 w 661035"/>
                      <a:gd name="connsiteY25" fmla="*/ 750571 h 1099185"/>
                      <a:gd name="connsiteX26" fmla="*/ 284798 w 661035"/>
                      <a:gd name="connsiteY26" fmla="*/ 740093 h 1099185"/>
                      <a:gd name="connsiteX27" fmla="*/ 323850 w 661035"/>
                      <a:gd name="connsiteY27" fmla="*/ 676275 h 1099185"/>
                      <a:gd name="connsiteX28" fmla="*/ 359092 w 661035"/>
                      <a:gd name="connsiteY28" fmla="*/ 597218 h 1099185"/>
                      <a:gd name="connsiteX29" fmla="*/ 220980 w 661035"/>
                      <a:gd name="connsiteY29" fmla="*/ 0 h 1099185"/>
                      <a:gd name="connsiteX30" fmla="*/ 481965 w 661035"/>
                      <a:gd name="connsiteY30" fmla="*/ 141922 h 1099185"/>
                      <a:gd name="connsiteX31" fmla="*/ 575310 w 661035"/>
                      <a:gd name="connsiteY31" fmla="*/ 214313 h 1099185"/>
                      <a:gd name="connsiteX32" fmla="*/ 661035 w 661035"/>
                      <a:gd name="connsiteY32" fmla="*/ 504825 h 1099185"/>
                      <a:gd name="connsiteX33" fmla="*/ 621030 w 661035"/>
                      <a:gd name="connsiteY33" fmla="*/ 739140 h 1099185"/>
                      <a:gd name="connsiteX34" fmla="*/ 360045 w 661035"/>
                      <a:gd name="connsiteY34" fmla="*/ 597218 h 1099185"/>
                      <a:gd name="connsiteX35" fmla="*/ 400050 w 661035"/>
                      <a:gd name="connsiteY35" fmla="*/ 362902 h 1099185"/>
                      <a:gd name="connsiteX36" fmla="*/ 314325 w 661035"/>
                      <a:gd name="connsiteY36" fmla="*/ 72390 h 1099185"/>
                      <a:gd name="connsiteX37" fmla="*/ 220980 w 661035"/>
                      <a:gd name="connsiteY37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319088 w 661035"/>
                      <a:gd name="connsiteY13" fmla="*/ 1077277 h 1099185"/>
                      <a:gd name="connsiteX14" fmla="*/ 260985 w 661035"/>
                      <a:gd name="connsiteY14" fmla="*/ 1099185 h 1099185"/>
                      <a:gd name="connsiteX15" fmla="*/ 0 w 661035"/>
                      <a:gd name="connsiteY15" fmla="*/ 957262 h 1099185"/>
                      <a:gd name="connsiteX16" fmla="*/ 59055 w 661035"/>
                      <a:gd name="connsiteY16" fmla="*/ 935355 h 1099185"/>
                      <a:gd name="connsiteX17" fmla="*/ 60008 w 661035"/>
                      <a:gd name="connsiteY17" fmla="*/ 935355 h 1099185"/>
                      <a:gd name="connsiteX18" fmla="*/ 135745 w 661035"/>
                      <a:gd name="connsiteY18" fmla="*/ 891807 h 1099185"/>
                      <a:gd name="connsiteX19" fmla="*/ 135255 w 661035"/>
                      <a:gd name="connsiteY19" fmla="*/ 891540 h 1099185"/>
                      <a:gd name="connsiteX20" fmla="*/ 190500 w 661035"/>
                      <a:gd name="connsiteY20" fmla="*/ 847725 h 1099185"/>
                      <a:gd name="connsiteX21" fmla="*/ 239078 w 661035"/>
                      <a:gd name="connsiteY21" fmla="*/ 799148 h 1099185"/>
                      <a:gd name="connsiteX22" fmla="*/ 239078 w 661035"/>
                      <a:gd name="connsiteY22" fmla="*/ 798196 h 1099185"/>
                      <a:gd name="connsiteX23" fmla="*/ 277307 w 661035"/>
                      <a:gd name="connsiteY23" fmla="*/ 750642 h 1099185"/>
                      <a:gd name="connsiteX24" fmla="*/ 277178 w 661035"/>
                      <a:gd name="connsiteY24" fmla="*/ 750571 h 1099185"/>
                      <a:gd name="connsiteX25" fmla="*/ 284798 w 661035"/>
                      <a:gd name="connsiteY25" fmla="*/ 740093 h 1099185"/>
                      <a:gd name="connsiteX26" fmla="*/ 323850 w 661035"/>
                      <a:gd name="connsiteY26" fmla="*/ 676275 h 1099185"/>
                      <a:gd name="connsiteX27" fmla="*/ 359092 w 661035"/>
                      <a:gd name="connsiteY27" fmla="*/ 597218 h 1099185"/>
                      <a:gd name="connsiteX28" fmla="*/ 220980 w 661035"/>
                      <a:gd name="connsiteY28" fmla="*/ 0 h 1099185"/>
                      <a:gd name="connsiteX29" fmla="*/ 481965 w 661035"/>
                      <a:gd name="connsiteY29" fmla="*/ 141922 h 1099185"/>
                      <a:gd name="connsiteX30" fmla="*/ 575310 w 661035"/>
                      <a:gd name="connsiteY30" fmla="*/ 214313 h 1099185"/>
                      <a:gd name="connsiteX31" fmla="*/ 661035 w 661035"/>
                      <a:gd name="connsiteY31" fmla="*/ 504825 h 1099185"/>
                      <a:gd name="connsiteX32" fmla="*/ 621030 w 661035"/>
                      <a:gd name="connsiteY32" fmla="*/ 739140 h 1099185"/>
                      <a:gd name="connsiteX33" fmla="*/ 360045 w 661035"/>
                      <a:gd name="connsiteY33" fmla="*/ 597218 h 1099185"/>
                      <a:gd name="connsiteX34" fmla="*/ 400050 w 661035"/>
                      <a:gd name="connsiteY34" fmla="*/ 362902 h 1099185"/>
                      <a:gd name="connsiteX35" fmla="*/ 314325 w 661035"/>
                      <a:gd name="connsiteY35" fmla="*/ 72390 h 1099185"/>
                      <a:gd name="connsiteX36" fmla="*/ 220980 w 661035"/>
                      <a:gd name="connsiteY36" fmla="*/ 0 h 1099185"/>
                      <a:gd name="connsiteX0" fmla="*/ 359092 w 661035"/>
                      <a:gd name="connsiteY0" fmla="*/ 597218 h 1112468"/>
                      <a:gd name="connsiteX1" fmla="*/ 620078 w 661035"/>
                      <a:gd name="connsiteY1" fmla="*/ 739140 h 1112468"/>
                      <a:gd name="connsiteX2" fmla="*/ 584835 w 661035"/>
                      <a:gd name="connsiteY2" fmla="*/ 818198 h 1112468"/>
                      <a:gd name="connsiteX3" fmla="*/ 584836 w 661035"/>
                      <a:gd name="connsiteY3" fmla="*/ 818198 h 1112468"/>
                      <a:gd name="connsiteX4" fmla="*/ 545783 w 661035"/>
                      <a:gd name="connsiteY4" fmla="*/ 882015 h 1112468"/>
                      <a:gd name="connsiteX5" fmla="*/ 538930 w 661035"/>
                      <a:gd name="connsiteY5" fmla="*/ 891439 h 1112468"/>
                      <a:gd name="connsiteX6" fmla="*/ 539116 w 661035"/>
                      <a:gd name="connsiteY6" fmla="*/ 891540 h 1112468"/>
                      <a:gd name="connsiteX7" fmla="*/ 500063 w 661035"/>
                      <a:gd name="connsiteY7" fmla="*/ 940118 h 1112468"/>
                      <a:gd name="connsiteX8" fmla="*/ 500063 w 661035"/>
                      <a:gd name="connsiteY8" fmla="*/ 941070 h 1112468"/>
                      <a:gd name="connsiteX9" fmla="*/ 451485 w 661035"/>
                      <a:gd name="connsiteY9" fmla="*/ 989648 h 1112468"/>
                      <a:gd name="connsiteX10" fmla="*/ 396629 w 661035"/>
                      <a:gd name="connsiteY10" fmla="*/ 1033155 h 1112468"/>
                      <a:gd name="connsiteX11" fmla="*/ 397193 w 661035"/>
                      <a:gd name="connsiteY11" fmla="*/ 1033462 h 1112468"/>
                      <a:gd name="connsiteX12" fmla="*/ 320041 w 661035"/>
                      <a:gd name="connsiteY12" fmla="*/ 1076325 h 1112468"/>
                      <a:gd name="connsiteX13" fmla="*/ 319088 w 661035"/>
                      <a:gd name="connsiteY13" fmla="*/ 1077277 h 1112468"/>
                      <a:gd name="connsiteX14" fmla="*/ 247796 w 661035"/>
                      <a:gd name="connsiteY14" fmla="*/ 1112468 h 1112468"/>
                      <a:gd name="connsiteX15" fmla="*/ 0 w 661035"/>
                      <a:gd name="connsiteY15" fmla="*/ 957262 h 1112468"/>
                      <a:gd name="connsiteX16" fmla="*/ 59055 w 661035"/>
                      <a:gd name="connsiteY16" fmla="*/ 935355 h 1112468"/>
                      <a:gd name="connsiteX17" fmla="*/ 60008 w 661035"/>
                      <a:gd name="connsiteY17" fmla="*/ 935355 h 1112468"/>
                      <a:gd name="connsiteX18" fmla="*/ 135745 w 661035"/>
                      <a:gd name="connsiteY18" fmla="*/ 891807 h 1112468"/>
                      <a:gd name="connsiteX19" fmla="*/ 135255 w 661035"/>
                      <a:gd name="connsiteY19" fmla="*/ 891540 h 1112468"/>
                      <a:gd name="connsiteX20" fmla="*/ 190500 w 661035"/>
                      <a:gd name="connsiteY20" fmla="*/ 847725 h 1112468"/>
                      <a:gd name="connsiteX21" fmla="*/ 239078 w 661035"/>
                      <a:gd name="connsiteY21" fmla="*/ 799148 h 1112468"/>
                      <a:gd name="connsiteX22" fmla="*/ 239078 w 661035"/>
                      <a:gd name="connsiteY22" fmla="*/ 798196 h 1112468"/>
                      <a:gd name="connsiteX23" fmla="*/ 277307 w 661035"/>
                      <a:gd name="connsiteY23" fmla="*/ 750642 h 1112468"/>
                      <a:gd name="connsiteX24" fmla="*/ 277178 w 661035"/>
                      <a:gd name="connsiteY24" fmla="*/ 750571 h 1112468"/>
                      <a:gd name="connsiteX25" fmla="*/ 284798 w 661035"/>
                      <a:gd name="connsiteY25" fmla="*/ 740093 h 1112468"/>
                      <a:gd name="connsiteX26" fmla="*/ 323850 w 661035"/>
                      <a:gd name="connsiteY26" fmla="*/ 676275 h 1112468"/>
                      <a:gd name="connsiteX27" fmla="*/ 359092 w 661035"/>
                      <a:gd name="connsiteY27" fmla="*/ 597218 h 1112468"/>
                      <a:gd name="connsiteX28" fmla="*/ 220980 w 661035"/>
                      <a:gd name="connsiteY28" fmla="*/ 0 h 1112468"/>
                      <a:gd name="connsiteX29" fmla="*/ 481965 w 661035"/>
                      <a:gd name="connsiteY29" fmla="*/ 141922 h 1112468"/>
                      <a:gd name="connsiteX30" fmla="*/ 575310 w 661035"/>
                      <a:gd name="connsiteY30" fmla="*/ 214313 h 1112468"/>
                      <a:gd name="connsiteX31" fmla="*/ 661035 w 661035"/>
                      <a:gd name="connsiteY31" fmla="*/ 504825 h 1112468"/>
                      <a:gd name="connsiteX32" fmla="*/ 621030 w 661035"/>
                      <a:gd name="connsiteY32" fmla="*/ 739140 h 1112468"/>
                      <a:gd name="connsiteX33" fmla="*/ 360045 w 661035"/>
                      <a:gd name="connsiteY33" fmla="*/ 597218 h 1112468"/>
                      <a:gd name="connsiteX34" fmla="*/ 400050 w 661035"/>
                      <a:gd name="connsiteY34" fmla="*/ 362902 h 1112468"/>
                      <a:gd name="connsiteX35" fmla="*/ 314325 w 661035"/>
                      <a:gd name="connsiteY35" fmla="*/ 72390 h 1112468"/>
                      <a:gd name="connsiteX36" fmla="*/ 220980 w 661035"/>
                      <a:gd name="connsiteY36" fmla="*/ 0 h 11124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661035" h="1112468">
                        <a:moveTo>
                          <a:pt x="359092" y="597218"/>
                        </a:moveTo>
                        <a:lnTo>
                          <a:pt x="620078" y="739140"/>
                        </a:lnTo>
                        <a:lnTo>
                          <a:pt x="584835" y="818198"/>
                        </a:lnTo>
                        <a:lnTo>
                          <a:pt x="584836" y="818198"/>
                        </a:lnTo>
                        <a:cubicBezTo>
                          <a:pt x="573405" y="840105"/>
                          <a:pt x="560070" y="861060"/>
                          <a:pt x="545783" y="882015"/>
                        </a:cubicBezTo>
                        <a:lnTo>
                          <a:pt x="538930" y="891439"/>
                        </a:lnTo>
                        <a:lnTo>
                          <a:pt x="539116" y="891540"/>
                        </a:lnTo>
                        <a:cubicBezTo>
                          <a:pt x="525780" y="908686"/>
                          <a:pt x="513398" y="924878"/>
                          <a:pt x="500063" y="940118"/>
                        </a:cubicBezTo>
                        <a:lnTo>
                          <a:pt x="500063" y="941070"/>
                        </a:lnTo>
                        <a:cubicBezTo>
                          <a:pt x="483870" y="958215"/>
                          <a:pt x="467678" y="974408"/>
                          <a:pt x="451485" y="989648"/>
                        </a:cubicBezTo>
                        <a:lnTo>
                          <a:pt x="396629" y="1033155"/>
                        </a:lnTo>
                        <a:lnTo>
                          <a:pt x="397193" y="1033462"/>
                        </a:lnTo>
                        <a:cubicBezTo>
                          <a:pt x="371475" y="1049655"/>
                          <a:pt x="346711" y="1063943"/>
                          <a:pt x="320041" y="1076325"/>
                        </a:cubicBezTo>
                        <a:lnTo>
                          <a:pt x="319088" y="1077277"/>
                        </a:lnTo>
                        <a:lnTo>
                          <a:pt x="247796" y="1112468"/>
                        </a:lnTo>
                        <a:lnTo>
                          <a:pt x="0" y="957262"/>
                        </a:lnTo>
                        <a:lnTo>
                          <a:pt x="59055" y="935355"/>
                        </a:lnTo>
                        <a:lnTo>
                          <a:pt x="60008" y="935355"/>
                        </a:lnTo>
                        <a:lnTo>
                          <a:pt x="135745" y="891807"/>
                        </a:lnTo>
                        <a:lnTo>
                          <a:pt x="135255" y="891540"/>
                        </a:lnTo>
                        <a:cubicBezTo>
                          <a:pt x="154305" y="878205"/>
                          <a:pt x="173355" y="863918"/>
                          <a:pt x="190500" y="847725"/>
                        </a:cubicBezTo>
                        <a:cubicBezTo>
                          <a:pt x="207645" y="832486"/>
                          <a:pt x="222885" y="816293"/>
                          <a:pt x="239078" y="799148"/>
                        </a:cubicBezTo>
                        <a:lnTo>
                          <a:pt x="239078" y="798196"/>
                        </a:lnTo>
                        <a:lnTo>
                          <a:pt x="277307" y="750642"/>
                        </a:lnTo>
                        <a:lnTo>
                          <a:pt x="277178" y="750571"/>
                        </a:lnTo>
                        <a:cubicBezTo>
                          <a:pt x="280036" y="746761"/>
                          <a:pt x="281941" y="743903"/>
                          <a:pt x="284798" y="740093"/>
                        </a:cubicBezTo>
                        <a:cubicBezTo>
                          <a:pt x="299086" y="719138"/>
                          <a:pt x="312420" y="698183"/>
                          <a:pt x="323850" y="676275"/>
                        </a:cubicBezTo>
                        <a:cubicBezTo>
                          <a:pt x="337185" y="650558"/>
                          <a:pt x="349567" y="623888"/>
                          <a:pt x="359092" y="597218"/>
                        </a:cubicBezTo>
                        <a:close/>
                        <a:moveTo>
                          <a:pt x="220980" y="0"/>
                        </a:moveTo>
                        <a:lnTo>
                          <a:pt x="481965" y="141922"/>
                        </a:lnTo>
                        <a:cubicBezTo>
                          <a:pt x="521970" y="163830"/>
                          <a:pt x="553403" y="187642"/>
                          <a:pt x="575310" y="214313"/>
                        </a:cubicBezTo>
                        <a:cubicBezTo>
                          <a:pt x="632460" y="281940"/>
                          <a:pt x="661035" y="379095"/>
                          <a:pt x="661035" y="504825"/>
                        </a:cubicBezTo>
                        <a:cubicBezTo>
                          <a:pt x="660083" y="588645"/>
                          <a:pt x="646748" y="666750"/>
                          <a:pt x="621030" y="739140"/>
                        </a:cubicBezTo>
                        <a:lnTo>
                          <a:pt x="360045" y="597218"/>
                        </a:lnTo>
                        <a:cubicBezTo>
                          <a:pt x="386715" y="524827"/>
                          <a:pt x="400050" y="446722"/>
                          <a:pt x="400050" y="362902"/>
                        </a:cubicBezTo>
                        <a:cubicBezTo>
                          <a:pt x="400050" y="237172"/>
                          <a:pt x="371475" y="140970"/>
                          <a:pt x="314325" y="72390"/>
                        </a:cubicBezTo>
                        <a:cubicBezTo>
                          <a:pt x="291465" y="45720"/>
                          <a:pt x="260985" y="20955"/>
                          <a:pt x="220980" y="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42" name="Freeform: Shape 457">
                    <a:extLst/>
                  </p:cNvPr>
                  <p:cNvSpPr/>
                  <p:nvPr/>
                </p:nvSpPr>
                <p:spPr>
                  <a:xfrm>
                    <a:off x="2967026" y="3229268"/>
                    <a:ext cx="673417" cy="247650"/>
                  </a:xfrm>
                  <a:custGeom>
                    <a:avLst/>
                    <a:gdLst>
                      <a:gd name="connsiteX0" fmla="*/ 261937 w 673417"/>
                      <a:gd name="connsiteY0" fmla="*/ 45720 h 247650"/>
                      <a:gd name="connsiteX1" fmla="*/ 288607 w 673417"/>
                      <a:gd name="connsiteY1" fmla="*/ 53340 h 247650"/>
                      <a:gd name="connsiteX2" fmla="*/ 387667 w 673417"/>
                      <a:gd name="connsiteY2" fmla="*/ 93345 h 247650"/>
                      <a:gd name="connsiteX3" fmla="*/ 412432 w 673417"/>
                      <a:gd name="connsiteY3" fmla="*/ 105728 h 247650"/>
                      <a:gd name="connsiteX4" fmla="*/ 673417 w 673417"/>
                      <a:gd name="connsiteY4" fmla="*/ 247650 h 247650"/>
                      <a:gd name="connsiteX5" fmla="*/ 647700 w 673417"/>
                      <a:gd name="connsiteY5" fmla="*/ 235267 h 247650"/>
                      <a:gd name="connsiteX6" fmla="*/ 644991 w 673417"/>
                      <a:gd name="connsiteY6" fmla="*/ 233789 h 247650"/>
                      <a:gd name="connsiteX7" fmla="*/ 549592 w 673417"/>
                      <a:gd name="connsiteY7" fmla="*/ 195262 h 247650"/>
                      <a:gd name="connsiteX8" fmla="*/ 522922 w 673417"/>
                      <a:gd name="connsiteY8" fmla="*/ 186690 h 247650"/>
                      <a:gd name="connsiteX9" fmla="*/ 0 w 673417"/>
                      <a:gd name="connsiteY9" fmla="*/ 0 h 247650"/>
                      <a:gd name="connsiteX10" fmla="*/ 80010 w 673417"/>
                      <a:gd name="connsiteY10" fmla="*/ 11430 h 247650"/>
                      <a:gd name="connsiteX11" fmla="*/ 80421 w 673417"/>
                      <a:gd name="connsiteY11" fmla="*/ 11654 h 247650"/>
                      <a:gd name="connsiteX12" fmla="*/ 185499 w 673417"/>
                      <a:gd name="connsiteY12" fmla="*/ 28933 h 247650"/>
                      <a:gd name="connsiteX13" fmla="*/ 261937 w 673417"/>
                      <a:gd name="connsiteY13" fmla="*/ 45720 h 247650"/>
                      <a:gd name="connsiteX14" fmla="*/ 522922 w 673417"/>
                      <a:gd name="connsiteY14" fmla="*/ 187643 h 247650"/>
                      <a:gd name="connsiteX15" fmla="*/ 340042 w 673417"/>
                      <a:gd name="connsiteY15" fmla="*/ 153353 h 247650"/>
                      <a:gd name="connsiteX16" fmla="*/ 260985 w 673417"/>
                      <a:gd name="connsiteY16" fmla="*/ 141923 h 2476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3417" h="247650">
                        <a:moveTo>
                          <a:pt x="261937" y="45720"/>
                        </a:moveTo>
                        <a:cubicBezTo>
                          <a:pt x="271462" y="48578"/>
                          <a:pt x="280987" y="50483"/>
                          <a:pt x="288607" y="53340"/>
                        </a:cubicBezTo>
                        <a:cubicBezTo>
                          <a:pt x="323850" y="64770"/>
                          <a:pt x="357187" y="79058"/>
                          <a:pt x="387667" y="93345"/>
                        </a:cubicBezTo>
                        <a:cubicBezTo>
                          <a:pt x="396240" y="97155"/>
                          <a:pt x="404812" y="101917"/>
                          <a:pt x="412432" y="105728"/>
                        </a:cubicBezTo>
                        <a:lnTo>
                          <a:pt x="673417" y="247650"/>
                        </a:lnTo>
                        <a:cubicBezTo>
                          <a:pt x="664845" y="243840"/>
                          <a:pt x="656272" y="239078"/>
                          <a:pt x="647700" y="235267"/>
                        </a:cubicBezTo>
                        <a:lnTo>
                          <a:pt x="644991" y="233789"/>
                        </a:lnTo>
                        <a:lnTo>
                          <a:pt x="549592" y="195262"/>
                        </a:lnTo>
                        <a:cubicBezTo>
                          <a:pt x="541972" y="192405"/>
                          <a:pt x="532447" y="189548"/>
                          <a:pt x="522922" y="186690"/>
                        </a:cubicBezTo>
                        <a:close/>
                        <a:moveTo>
                          <a:pt x="0" y="0"/>
                        </a:moveTo>
                        <a:lnTo>
                          <a:pt x="80010" y="11430"/>
                        </a:lnTo>
                        <a:lnTo>
                          <a:pt x="80421" y="11654"/>
                        </a:lnTo>
                        <a:lnTo>
                          <a:pt x="185499" y="28933"/>
                        </a:lnTo>
                        <a:cubicBezTo>
                          <a:pt x="215979" y="34528"/>
                          <a:pt x="241458" y="40005"/>
                          <a:pt x="261937" y="45720"/>
                        </a:cubicBezTo>
                        <a:lnTo>
                          <a:pt x="522922" y="187643"/>
                        </a:lnTo>
                        <a:cubicBezTo>
                          <a:pt x="481965" y="176213"/>
                          <a:pt x="421004" y="164783"/>
                          <a:pt x="340042" y="153353"/>
                        </a:cubicBezTo>
                        <a:lnTo>
                          <a:pt x="260985" y="141923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43" name="Freeform: Shape 458">
                    <a:extLst/>
                  </p:cNvPr>
                  <p:cNvSpPr/>
                  <p:nvPr/>
                </p:nvSpPr>
                <p:spPr>
                  <a:xfrm>
                    <a:off x="2707091" y="3532163"/>
                    <a:ext cx="257175" cy="1238250"/>
                  </a:xfrm>
                  <a:custGeom>
                    <a:avLst/>
                    <a:gdLst>
                      <a:gd name="connsiteX0" fmla="*/ 260985 w 257175"/>
                      <a:gd name="connsiteY0" fmla="*/ 1244918 h 1238250"/>
                      <a:gd name="connsiteX1" fmla="*/ 0 w 257175"/>
                      <a:gd name="connsiteY1" fmla="*/ 1102995 h 1238250"/>
                      <a:gd name="connsiteX2" fmla="*/ 1905 w 257175"/>
                      <a:gd name="connsiteY2" fmla="*/ 0 h 1238250"/>
                      <a:gd name="connsiteX3" fmla="*/ 262890 w 257175"/>
                      <a:gd name="connsiteY3" fmla="*/ 141922 h 1238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1238250">
                        <a:moveTo>
                          <a:pt x="260985" y="1244918"/>
                        </a:moveTo>
                        <a:lnTo>
                          <a:pt x="0" y="1102995"/>
                        </a:lnTo>
                        <a:lnTo>
                          <a:pt x="1905" y="0"/>
                        </a:lnTo>
                        <a:lnTo>
                          <a:pt x="262890" y="141922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44" name="Freeform: Shape 459">
                    <a:extLst/>
                  </p:cNvPr>
                  <p:cNvSpPr/>
                  <p:nvPr/>
                </p:nvSpPr>
                <p:spPr>
                  <a:xfrm>
                    <a:off x="3110832" y="2270955"/>
                    <a:ext cx="457201" cy="495301"/>
                  </a:xfrm>
                  <a:custGeom>
                    <a:avLst/>
                    <a:gdLst>
                      <a:gd name="connsiteX0" fmla="*/ 459105 w 457200"/>
                      <a:gd name="connsiteY0" fmla="*/ 500063 h 495300"/>
                      <a:gd name="connsiteX1" fmla="*/ 198120 w 457200"/>
                      <a:gd name="connsiteY1" fmla="*/ 358140 h 495300"/>
                      <a:gd name="connsiteX2" fmla="*/ 80963 w 457200"/>
                      <a:gd name="connsiteY2" fmla="*/ 62865 h 495300"/>
                      <a:gd name="connsiteX3" fmla="*/ 0 w 457200"/>
                      <a:gd name="connsiteY3" fmla="*/ 0 h 495300"/>
                      <a:gd name="connsiteX4" fmla="*/ 260985 w 457200"/>
                      <a:gd name="connsiteY4" fmla="*/ 141923 h 495300"/>
                      <a:gd name="connsiteX5" fmla="*/ 341948 w 457200"/>
                      <a:gd name="connsiteY5" fmla="*/ 204788 h 495300"/>
                      <a:gd name="connsiteX6" fmla="*/ 459105 w 457200"/>
                      <a:gd name="connsiteY6" fmla="*/ 500063 h 495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200" h="495300">
                        <a:moveTo>
                          <a:pt x="459105" y="500063"/>
                        </a:moveTo>
                        <a:lnTo>
                          <a:pt x="198120" y="358140"/>
                        </a:lnTo>
                        <a:cubicBezTo>
                          <a:pt x="179070" y="224790"/>
                          <a:pt x="140017" y="126683"/>
                          <a:pt x="80963" y="62865"/>
                        </a:cubicBezTo>
                        <a:cubicBezTo>
                          <a:pt x="57150" y="38100"/>
                          <a:pt x="30480" y="17145"/>
                          <a:pt x="0" y="0"/>
                        </a:cubicBezTo>
                        <a:lnTo>
                          <a:pt x="260985" y="141923"/>
                        </a:lnTo>
                        <a:cubicBezTo>
                          <a:pt x="291465" y="158115"/>
                          <a:pt x="318135" y="179070"/>
                          <a:pt x="341948" y="204788"/>
                        </a:cubicBezTo>
                        <a:cubicBezTo>
                          <a:pt x="401955" y="268605"/>
                          <a:pt x="441008" y="366713"/>
                          <a:pt x="459105" y="500063"/>
                        </a:cubicBezTo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45" name="Freeform: Shape 460">
                    <a:extLst/>
                  </p:cNvPr>
                  <p:cNvSpPr/>
                  <p:nvPr/>
                </p:nvSpPr>
                <p:spPr>
                  <a:xfrm>
                    <a:off x="2541356" y="3138780"/>
                    <a:ext cx="428625" cy="200026"/>
                  </a:xfrm>
                  <a:custGeom>
                    <a:avLst/>
                    <a:gdLst>
                      <a:gd name="connsiteX0" fmla="*/ 0 w 428625"/>
                      <a:gd name="connsiteY0" fmla="*/ 0 h 200026"/>
                      <a:gd name="connsiteX1" fmla="*/ 17145 w 428625"/>
                      <a:gd name="connsiteY1" fmla="*/ 8573 h 200026"/>
                      <a:gd name="connsiteX2" fmla="*/ 109538 w 428625"/>
                      <a:gd name="connsiteY2" fmla="*/ 44768 h 200026"/>
                      <a:gd name="connsiteX3" fmla="*/ 370023 w 428625"/>
                      <a:gd name="connsiteY3" fmla="*/ 186418 h 200026"/>
                      <a:gd name="connsiteX4" fmla="*/ 110490 w 428625"/>
                      <a:gd name="connsiteY4" fmla="*/ 44768 h 200026"/>
                      <a:gd name="connsiteX5" fmla="*/ 168592 w 428625"/>
                      <a:gd name="connsiteY5" fmla="*/ 59056 h 200026"/>
                      <a:gd name="connsiteX6" fmla="*/ 428625 w 428625"/>
                      <a:gd name="connsiteY6" fmla="*/ 200026 h 200026"/>
                      <a:gd name="connsiteX7" fmla="*/ 370523 w 428625"/>
                      <a:gd name="connsiteY7" fmla="*/ 186691 h 200026"/>
                      <a:gd name="connsiteX8" fmla="*/ 370517 w 428625"/>
                      <a:gd name="connsiteY8" fmla="*/ 186688 h 200026"/>
                      <a:gd name="connsiteX9" fmla="*/ 278130 w 428625"/>
                      <a:gd name="connsiteY9" fmla="*/ 150495 h 200026"/>
                      <a:gd name="connsiteX10" fmla="*/ 260985 w 428625"/>
                      <a:gd name="connsiteY10" fmla="*/ 141923 h 2000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28625" h="200026">
                        <a:moveTo>
                          <a:pt x="0" y="0"/>
                        </a:moveTo>
                        <a:cubicBezTo>
                          <a:pt x="5715" y="2858"/>
                          <a:pt x="11430" y="5715"/>
                          <a:pt x="17145" y="8573"/>
                        </a:cubicBezTo>
                        <a:cubicBezTo>
                          <a:pt x="44767" y="21908"/>
                          <a:pt x="75248" y="34290"/>
                          <a:pt x="109538" y="44768"/>
                        </a:cubicBezTo>
                        <a:lnTo>
                          <a:pt x="370023" y="186418"/>
                        </a:lnTo>
                        <a:lnTo>
                          <a:pt x="110490" y="44768"/>
                        </a:lnTo>
                        <a:lnTo>
                          <a:pt x="168592" y="59056"/>
                        </a:lnTo>
                        <a:lnTo>
                          <a:pt x="428625" y="200026"/>
                        </a:lnTo>
                        <a:lnTo>
                          <a:pt x="370523" y="186691"/>
                        </a:lnTo>
                        <a:lnTo>
                          <a:pt x="370517" y="186688"/>
                        </a:lnTo>
                        <a:lnTo>
                          <a:pt x="278130" y="150495"/>
                        </a:lnTo>
                        <a:cubicBezTo>
                          <a:pt x="272415" y="147638"/>
                          <a:pt x="266700" y="144780"/>
                          <a:pt x="260985" y="14192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46" name="Freeform: Shape 461">
                    <a:extLst/>
                  </p:cNvPr>
                  <p:cNvSpPr/>
                  <p:nvPr/>
                </p:nvSpPr>
                <p:spPr>
                  <a:xfrm>
                    <a:off x="2969883" y="1938632"/>
                    <a:ext cx="618767" cy="219303"/>
                  </a:xfrm>
                  <a:custGeom>
                    <a:avLst/>
                    <a:gdLst>
                      <a:gd name="connsiteX0" fmla="*/ 323751 w 603786"/>
                      <a:gd name="connsiteY0" fmla="*/ 66771 h 218219"/>
                      <a:gd name="connsiteX1" fmla="*/ 342801 w 603786"/>
                      <a:gd name="connsiteY1" fmla="*/ 76296 h 218219"/>
                      <a:gd name="connsiteX2" fmla="*/ 603786 w 603786"/>
                      <a:gd name="connsiteY2" fmla="*/ 218219 h 218219"/>
                      <a:gd name="connsiteX3" fmla="*/ 584736 w 603786"/>
                      <a:gd name="connsiteY3" fmla="*/ 208694 h 218219"/>
                      <a:gd name="connsiteX4" fmla="*/ 0 w 603786"/>
                      <a:gd name="connsiteY4" fmla="*/ 0 h 218219"/>
                      <a:gd name="connsiteX5" fmla="*/ 100965 w 603786"/>
                      <a:gd name="connsiteY5" fmla="*/ 2857 h 218219"/>
                      <a:gd name="connsiteX6" fmla="*/ 102772 w 603786"/>
                      <a:gd name="connsiteY6" fmla="*/ 3833 h 218219"/>
                      <a:gd name="connsiteX7" fmla="*/ 214213 w 603786"/>
                      <a:gd name="connsiteY7" fmla="*/ 22860 h 218219"/>
                      <a:gd name="connsiteX8" fmla="*/ 236092 w 603786"/>
                      <a:gd name="connsiteY8" fmla="*/ 34757 h 218219"/>
                      <a:gd name="connsiteX9" fmla="*/ 323751 w 603786"/>
                      <a:gd name="connsiteY9" fmla="*/ 66772 h 218219"/>
                      <a:gd name="connsiteX10" fmla="*/ 584736 w 603786"/>
                      <a:gd name="connsiteY10" fmla="*/ 208695 h 218219"/>
                      <a:gd name="connsiteX11" fmla="*/ 475198 w 603786"/>
                      <a:gd name="connsiteY11" fmla="*/ 168690 h 218219"/>
                      <a:gd name="connsiteX12" fmla="*/ 464489 w 603786"/>
                      <a:gd name="connsiteY12" fmla="*/ 162866 h 218219"/>
                      <a:gd name="connsiteX13" fmla="*/ 358041 w 603786"/>
                      <a:gd name="connsiteY13" fmla="*/ 143827 h 218219"/>
                      <a:gd name="connsiteX14" fmla="*/ 357901 w 603786"/>
                      <a:gd name="connsiteY14" fmla="*/ 143751 h 218219"/>
                      <a:gd name="connsiteX15" fmla="*/ 260033 w 603786"/>
                      <a:gd name="connsiteY15" fmla="*/ 141922 h 218219"/>
                      <a:gd name="connsiteX0" fmla="*/ 323751 w 603786"/>
                      <a:gd name="connsiteY0" fmla="*/ 66771 h 218219"/>
                      <a:gd name="connsiteX1" fmla="*/ 342801 w 603786"/>
                      <a:gd name="connsiteY1" fmla="*/ 76296 h 218219"/>
                      <a:gd name="connsiteX2" fmla="*/ 603786 w 603786"/>
                      <a:gd name="connsiteY2" fmla="*/ 218219 h 218219"/>
                      <a:gd name="connsiteX3" fmla="*/ 584736 w 603786"/>
                      <a:gd name="connsiteY3" fmla="*/ 208694 h 218219"/>
                      <a:gd name="connsiteX4" fmla="*/ 323751 w 603786"/>
                      <a:gd name="connsiteY4" fmla="*/ 66771 h 218219"/>
                      <a:gd name="connsiteX5" fmla="*/ 0 w 603786"/>
                      <a:gd name="connsiteY5" fmla="*/ 0 h 218219"/>
                      <a:gd name="connsiteX6" fmla="*/ 100965 w 603786"/>
                      <a:gd name="connsiteY6" fmla="*/ 2857 h 218219"/>
                      <a:gd name="connsiteX7" fmla="*/ 102772 w 603786"/>
                      <a:gd name="connsiteY7" fmla="*/ 3833 h 218219"/>
                      <a:gd name="connsiteX8" fmla="*/ 214213 w 603786"/>
                      <a:gd name="connsiteY8" fmla="*/ 22860 h 218219"/>
                      <a:gd name="connsiteX9" fmla="*/ 323751 w 603786"/>
                      <a:gd name="connsiteY9" fmla="*/ 66772 h 218219"/>
                      <a:gd name="connsiteX10" fmla="*/ 584736 w 603786"/>
                      <a:gd name="connsiteY10" fmla="*/ 208695 h 218219"/>
                      <a:gd name="connsiteX11" fmla="*/ 475198 w 603786"/>
                      <a:gd name="connsiteY11" fmla="*/ 168690 h 218219"/>
                      <a:gd name="connsiteX12" fmla="*/ 464489 w 603786"/>
                      <a:gd name="connsiteY12" fmla="*/ 162866 h 218219"/>
                      <a:gd name="connsiteX13" fmla="*/ 358041 w 603786"/>
                      <a:gd name="connsiteY13" fmla="*/ 143827 h 218219"/>
                      <a:gd name="connsiteX14" fmla="*/ 357901 w 603786"/>
                      <a:gd name="connsiteY14" fmla="*/ 143751 h 218219"/>
                      <a:gd name="connsiteX15" fmla="*/ 260033 w 603786"/>
                      <a:gd name="connsiteY15" fmla="*/ 141922 h 218219"/>
                      <a:gd name="connsiteX16" fmla="*/ 0 w 603786"/>
                      <a:gd name="connsiteY16" fmla="*/ 0 h 218219"/>
                      <a:gd name="connsiteX0" fmla="*/ 323751 w 603786"/>
                      <a:gd name="connsiteY0" fmla="*/ 66771 h 218219"/>
                      <a:gd name="connsiteX1" fmla="*/ 603786 w 603786"/>
                      <a:gd name="connsiteY1" fmla="*/ 218219 h 218219"/>
                      <a:gd name="connsiteX2" fmla="*/ 584736 w 603786"/>
                      <a:gd name="connsiteY2" fmla="*/ 208694 h 218219"/>
                      <a:gd name="connsiteX3" fmla="*/ 323751 w 603786"/>
                      <a:gd name="connsiteY3" fmla="*/ 66771 h 218219"/>
                      <a:gd name="connsiteX4" fmla="*/ 0 w 603786"/>
                      <a:gd name="connsiteY4" fmla="*/ 0 h 218219"/>
                      <a:gd name="connsiteX5" fmla="*/ 100965 w 603786"/>
                      <a:gd name="connsiteY5" fmla="*/ 2857 h 218219"/>
                      <a:gd name="connsiteX6" fmla="*/ 102772 w 603786"/>
                      <a:gd name="connsiteY6" fmla="*/ 3833 h 218219"/>
                      <a:gd name="connsiteX7" fmla="*/ 214213 w 603786"/>
                      <a:gd name="connsiteY7" fmla="*/ 22860 h 218219"/>
                      <a:gd name="connsiteX8" fmla="*/ 323751 w 603786"/>
                      <a:gd name="connsiteY8" fmla="*/ 66772 h 218219"/>
                      <a:gd name="connsiteX9" fmla="*/ 584736 w 603786"/>
                      <a:gd name="connsiteY9" fmla="*/ 208695 h 218219"/>
                      <a:gd name="connsiteX10" fmla="*/ 475198 w 603786"/>
                      <a:gd name="connsiteY10" fmla="*/ 168690 h 218219"/>
                      <a:gd name="connsiteX11" fmla="*/ 464489 w 603786"/>
                      <a:gd name="connsiteY11" fmla="*/ 162866 h 218219"/>
                      <a:gd name="connsiteX12" fmla="*/ 358041 w 603786"/>
                      <a:gd name="connsiteY12" fmla="*/ 143827 h 218219"/>
                      <a:gd name="connsiteX13" fmla="*/ 357901 w 603786"/>
                      <a:gd name="connsiteY13" fmla="*/ 143751 h 218219"/>
                      <a:gd name="connsiteX14" fmla="*/ 260033 w 603786"/>
                      <a:gd name="connsiteY14" fmla="*/ 141922 h 218219"/>
                      <a:gd name="connsiteX15" fmla="*/ 0 w 603786"/>
                      <a:gd name="connsiteY15" fmla="*/ 0 h 218219"/>
                      <a:gd name="connsiteX0" fmla="*/ 323751 w 584736"/>
                      <a:gd name="connsiteY0" fmla="*/ 66771 h 208695"/>
                      <a:gd name="connsiteX1" fmla="*/ 584736 w 584736"/>
                      <a:gd name="connsiteY1" fmla="*/ 208694 h 208695"/>
                      <a:gd name="connsiteX2" fmla="*/ 323751 w 584736"/>
                      <a:gd name="connsiteY2" fmla="*/ 66771 h 208695"/>
                      <a:gd name="connsiteX3" fmla="*/ 0 w 584736"/>
                      <a:gd name="connsiteY3" fmla="*/ 0 h 208695"/>
                      <a:gd name="connsiteX4" fmla="*/ 100965 w 584736"/>
                      <a:gd name="connsiteY4" fmla="*/ 2857 h 208695"/>
                      <a:gd name="connsiteX5" fmla="*/ 102772 w 584736"/>
                      <a:gd name="connsiteY5" fmla="*/ 3833 h 208695"/>
                      <a:gd name="connsiteX6" fmla="*/ 214213 w 584736"/>
                      <a:gd name="connsiteY6" fmla="*/ 22860 h 208695"/>
                      <a:gd name="connsiteX7" fmla="*/ 323751 w 584736"/>
                      <a:gd name="connsiteY7" fmla="*/ 66772 h 208695"/>
                      <a:gd name="connsiteX8" fmla="*/ 584736 w 584736"/>
                      <a:gd name="connsiteY8" fmla="*/ 208695 h 208695"/>
                      <a:gd name="connsiteX9" fmla="*/ 475198 w 584736"/>
                      <a:gd name="connsiteY9" fmla="*/ 168690 h 208695"/>
                      <a:gd name="connsiteX10" fmla="*/ 464489 w 584736"/>
                      <a:gd name="connsiteY10" fmla="*/ 162866 h 208695"/>
                      <a:gd name="connsiteX11" fmla="*/ 358041 w 584736"/>
                      <a:gd name="connsiteY11" fmla="*/ 143827 h 208695"/>
                      <a:gd name="connsiteX12" fmla="*/ 357901 w 584736"/>
                      <a:gd name="connsiteY12" fmla="*/ 143751 h 208695"/>
                      <a:gd name="connsiteX13" fmla="*/ 260033 w 584736"/>
                      <a:gd name="connsiteY13" fmla="*/ 141922 h 208695"/>
                      <a:gd name="connsiteX14" fmla="*/ 0 w 584736"/>
                      <a:gd name="connsiteY14" fmla="*/ 0 h 208695"/>
                      <a:gd name="connsiteX0" fmla="*/ 323751 w 615997"/>
                      <a:gd name="connsiteY0" fmla="*/ 66771 h 216510"/>
                      <a:gd name="connsiteX1" fmla="*/ 584736 w 615997"/>
                      <a:gd name="connsiteY1" fmla="*/ 208694 h 216510"/>
                      <a:gd name="connsiteX2" fmla="*/ 323751 w 615997"/>
                      <a:gd name="connsiteY2" fmla="*/ 66771 h 216510"/>
                      <a:gd name="connsiteX3" fmla="*/ 0 w 615997"/>
                      <a:gd name="connsiteY3" fmla="*/ 0 h 216510"/>
                      <a:gd name="connsiteX4" fmla="*/ 100965 w 615997"/>
                      <a:gd name="connsiteY4" fmla="*/ 2857 h 216510"/>
                      <a:gd name="connsiteX5" fmla="*/ 102772 w 615997"/>
                      <a:gd name="connsiteY5" fmla="*/ 3833 h 216510"/>
                      <a:gd name="connsiteX6" fmla="*/ 214213 w 615997"/>
                      <a:gd name="connsiteY6" fmla="*/ 22860 h 216510"/>
                      <a:gd name="connsiteX7" fmla="*/ 323751 w 615997"/>
                      <a:gd name="connsiteY7" fmla="*/ 66772 h 216510"/>
                      <a:gd name="connsiteX8" fmla="*/ 615997 w 615997"/>
                      <a:gd name="connsiteY8" fmla="*/ 216510 h 216510"/>
                      <a:gd name="connsiteX9" fmla="*/ 475198 w 615997"/>
                      <a:gd name="connsiteY9" fmla="*/ 168690 h 216510"/>
                      <a:gd name="connsiteX10" fmla="*/ 464489 w 615997"/>
                      <a:gd name="connsiteY10" fmla="*/ 162866 h 216510"/>
                      <a:gd name="connsiteX11" fmla="*/ 358041 w 615997"/>
                      <a:gd name="connsiteY11" fmla="*/ 143827 h 216510"/>
                      <a:gd name="connsiteX12" fmla="*/ 357901 w 615997"/>
                      <a:gd name="connsiteY12" fmla="*/ 143751 h 216510"/>
                      <a:gd name="connsiteX13" fmla="*/ 260033 w 615997"/>
                      <a:gd name="connsiteY13" fmla="*/ 141922 h 216510"/>
                      <a:gd name="connsiteX14" fmla="*/ 0 w 615997"/>
                      <a:gd name="connsiteY14" fmla="*/ 0 h 216510"/>
                      <a:gd name="connsiteX0" fmla="*/ 323751 w 618767"/>
                      <a:gd name="connsiteY0" fmla="*/ 66771 h 219303"/>
                      <a:gd name="connsiteX1" fmla="*/ 584736 w 618767"/>
                      <a:gd name="connsiteY1" fmla="*/ 208694 h 219303"/>
                      <a:gd name="connsiteX2" fmla="*/ 323751 w 618767"/>
                      <a:gd name="connsiteY2" fmla="*/ 66771 h 219303"/>
                      <a:gd name="connsiteX3" fmla="*/ 0 w 618767"/>
                      <a:gd name="connsiteY3" fmla="*/ 0 h 219303"/>
                      <a:gd name="connsiteX4" fmla="*/ 100965 w 618767"/>
                      <a:gd name="connsiteY4" fmla="*/ 2857 h 219303"/>
                      <a:gd name="connsiteX5" fmla="*/ 102772 w 618767"/>
                      <a:gd name="connsiteY5" fmla="*/ 3833 h 219303"/>
                      <a:gd name="connsiteX6" fmla="*/ 214213 w 618767"/>
                      <a:gd name="connsiteY6" fmla="*/ 22860 h 219303"/>
                      <a:gd name="connsiteX7" fmla="*/ 323751 w 618767"/>
                      <a:gd name="connsiteY7" fmla="*/ 66772 h 219303"/>
                      <a:gd name="connsiteX8" fmla="*/ 615997 w 618767"/>
                      <a:gd name="connsiteY8" fmla="*/ 216510 h 219303"/>
                      <a:gd name="connsiteX9" fmla="*/ 464489 w 618767"/>
                      <a:gd name="connsiteY9" fmla="*/ 162866 h 219303"/>
                      <a:gd name="connsiteX10" fmla="*/ 358041 w 618767"/>
                      <a:gd name="connsiteY10" fmla="*/ 143827 h 219303"/>
                      <a:gd name="connsiteX11" fmla="*/ 357901 w 618767"/>
                      <a:gd name="connsiteY11" fmla="*/ 143751 h 219303"/>
                      <a:gd name="connsiteX12" fmla="*/ 260033 w 618767"/>
                      <a:gd name="connsiteY12" fmla="*/ 141922 h 219303"/>
                      <a:gd name="connsiteX13" fmla="*/ 0 w 618767"/>
                      <a:gd name="connsiteY13" fmla="*/ 0 h 2193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18767" h="219303">
                        <a:moveTo>
                          <a:pt x="323751" y="66771"/>
                        </a:moveTo>
                        <a:lnTo>
                          <a:pt x="584736" y="208694"/>
                        </a:lnTo>
                        <a:lnTo>
                          <a:pt x="323751" y="66771"/>
                        </a:lnTo>
                        <a:close/>
                        <a:moveTo>
                          <a:pt x="0" y="0"/>
                        </a:moveTo>
                        <a:lnTo>
                          <a:pt x="100965" y="2857"/>
                        </a:lnTo>
                        <a:lnTo>
                          <a:pt x="102772" y="3833"/>
                        </a:lnTo>
                        <a:lnTo>
                          <a:pt x="214213" y="22860"/>
                        </a:lnTo>
                        <a:lnTo>
                          <a:pt x="323751" y="66772"/>
                        </a:lnTo>
                        <a:lnTo>
                          <a:pt x="615997" y="216510"/>
                        </a:lnTo>
                        <a:cubicBezTo>
                          <a:pt x="639453" y="232526"/>
                          <a:pt x="507482" y="174980"/>
                          <a:pt x="464489" y="162866"/>
                        </a:cubicBezTo>
                        <a:lnTo>
                          <a:pt x="358041" y="143827"/>
                        </a:lnTo>
                        <a:cubicBezTo>
                          <a:pt x="357994" y="143802"/>
                          <a:pt x="357948" y="143776"/>
                          <a:pt x="357901" y="143751"/>
                        </a:cubicBezTo>
                        <a:lnTo>
                          <a:pt x="260033" y="14192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47" name="Freeform: Shape 462">
                    <a:extLst/>
                  </p:cNvPr>
                  <p:cNvSpPr/>
                  <p:nvPr/>
                </p:nvSpPr>
                <p:spPr>
                  <a:xfrm>
                    <a:off x="2709948" y="2277720"/>
                    <a:ext cx="257175" cy="1066800"/>
                  </a:xfrm>
                  <a:custGeom>
                    <a:avLst/>
                    <a:gdLst>
                      <a:gd name="connsiteX0" fmla="*/ 260033 w 257175"/>
                      <a:gd name="connsiteY0" fmla="*/ 1070610 h 1066800"/>
                      <a:gd name="connsiteX1" fmla="*/ 0 w 257175"/>
                      <a:gd name="connsiteY1" fmla="*/ 929640 h 1066800"/>
                      <a:gd name="connsiteX2" fmla="*/ 1905 w 257175"/>
                      <a:gd name="connsiteY2" fmla="*/ 0 h 1066800"/>
                      <a:gd name="connsiteX3" fmla="*/ 261938 w 257175"/>
                      <a:gd name="connsiteY3" fmla="*/ 141922 h 1066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1066800">
                        <a:moveTo>
                          <a:pt x="260033" y="1070610"/>
                        </a:moveTo>
                        <a:lnTo>
                          <a:pt x="0" y="929640"/>
                        </a:lnTo>
                        <a:lnTo>
                          <a:pt x="1905" y="0"/>
                        </a:lnTo>
                        <a:lnTo>
                          <a:pt x="261938" y="141922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48" name="Freeform: Shape 463">
                    <a:extLst/>
                  </p:cNvPr>
                  <p:cNvSpPr/>
                  <p:nvPr/>
                </p:nvSpPr>
                <p:spPr>
                  <a:xfrm>
                    <a:off x="2708898" y="1774680"/>
                    <a:ext cx="521969" cy="178118"/>
                  </a:xfrm>
                  <a:custGeom>
                    <a:avLst/>
                    <a:gdLst>
                      <a:gd name="connsiteX0" fmla="*/ 230505 w 521970"/>
                      <a:gd name="connsiteY0" fmla="*/ 2858 h 178118"/>
                      <a:gd name="connsiteX1" fmla="*/ 490537 w 521970"/>
                      <a:gd name="connsiteY1" fmla="*/ 144781 h 178118"/>
                      <a:gd name="connsiteX2" fmla="*/ 302895 w 521970"/>
                      <a:gd name="connsiteY2" fmla="*/ 172403 h 178118"/>
                      <a:gd name="connsiteX3" fmla="*/ 260032 w 521970"/>
                      <a:gd name="connsiteY3" fmla="*/ 178118 h 178118"/>
                      <a:gd name="connsiteX4" fmla="*/ 0 w 521970"/>
                      <a:gd name="connsiteY4" fmla="*/ 37148 h 178118"/>
                      <a:gd name="connsiteX5" fmla="*/ 41910 w 521970"/>
                      <a:gd name="connsiteY5" fmla="*/ 30480 h 178118"/>
                      <a:gd name="connsiteX6" fmla="*/ 41912 w 521970"/>
                      <a:gd name="connsiteY6" fmla="*/ 30481 h 178118"/>
                      <a:gd name="connsiteX7" fmla="*/ 260985 w 521970"/>
                      <a:gd name="connsiteY7" fmla="*/ 0 h 178118"/>
                      <a:gd name="connsiteX8" fmla="*/ 521970 w 521970"/>
                      <a:gd name="connsiteY8" fmla="*/ 141923 h 178118"/>
                      <a:gd name="connsiteX9" fmla="*/ 490537 w 521970"/>
                      <a:gd name="connsiteY9" fmla="*/ 144780 h 178118"/>
                      <a:gd name="connsiteX10" fmla="*/ 230505 w 521970"/>
                      <a:gd name="connsiteY10" fmla="*/ 2858 h 1781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21970" h="178118">
                        <a:moveTo>
                          <a:pt x="230505" y="2858"/>
                        </a:moveTo>
                        <a:lnTo>
                          <a:pt x="490537" y="144781"/>
                        </a:lnTo>
                        <a:lnTo>
                          <a:pt x="302895" y="172403"/>
                        </a:lnTo>
                        <a:lnTo>
                          <a:pt x="260032" y="178118"/>
                        </a:lnTo>
                        <a:lnTo>
                          <a:pt x="0" y="37148"/>
                        </a:lnTo>
                        <a:lnTo>
                          <a:pt x="41910" y="30480"/>
                        </a:lnTo>
                        <a:lnTo>
                          <a:pt x="41912" y="30481"/>
                        </a:lnTo>
                        <a:close/>
                        <a:moveTo>
                          <a:pt x="260985" y="0"/>
                        </a:moveTo>
                        <a:lnTo>
                          <a:pt x="521970" y="141923"/>
                        </a:lnTo>
                        <a:lnTo>
                          <a:pt x="490537" y="144780"/>
                        </a:lnTo>
                        <a:lnTo>
                          <a:pt x="230505" y="2858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</p:grpSp>
            <p:sp>
              <p:nvSpPr>
                <p:cNvPr id="132" name="Freeform: Shape 447">
                  <a:extLst/>
                </p:cNvPr>
                <p:cNvSpPr/>
                <p:nvPr/>
              </p:nvSpPr>
              <p:spPr>
                <a:xfrm>
                  <a:off x="12583554" y="4660736"/>
                  <a:ext cx="726322" cy="1494117"/>
                </a:xfrm>
                <a:custGeom>
                  <a:avLst/>
                  <a:gdLst>
                    <a:gd name="connsiteX0" fmla="*/ 1669733 w 1714500"/>
                    <a:gd name="connsiteY0" fmla="*/ 1870710 h 3505200"/>
                    <a:gd name="connsiteX1" fmla="*/ 1720215 w 1714500"/>
                    <a:gd name="connsiteY1" fmla="*/ 2166938 h 3505200"/>
                    <a:gd name="connsiteX2" fmla="*/ 1507808 w 1714500"/>
                    <a:gd name="connsiteY2" fmla="*/ 2795588 h 3505200"/>
                    <a:gd name="connsiteX3" fmla="*/ 1121093 w 1714500"/>
                    <a:gd name="connsiteY3" fmla="*/ 3084195 h 3505200"/>
                    <a:gd name="connsiteX4" fmla="*/ 991553 w 1714500"/>
                    <a:gd name="connsiteY4" fmla="*/ 3120390 h 3505200"/>
                    <a:gd name="connsiteX5" fmla="*/ 990600 w 1714500"/>
                    <a:gd name="connsiteY5" fmla="*/ 3466148 h 3505200"/>
                    <a:gd name="connsiteX6" fmla="*/ 960120 w 1714500"/>
                    <a:gd name="connsiteY6" fmla="*/ 3470910 h 3505200"/>
                    <a:gd name="connsiteX7" fmla="*/ 772478 w 1714500"/>
                    <a:gd name="connsiteY7" fmla="*/ 3505200 h 3505200"/>
                    <a:gd name="connsiteX8" fmla="*/ 729615 w 1714500"/>
                    <a:gd name="connsiteY8" fmla="*/ 3503295 h 3505200"/>
                    <a:gd name="connsiteX9" fmla="*/ 730568 w 1714500"/>
                    <a:gd name="connsiteY9" fmla="*/ 3158490 h 3505200"/>
                    <a:gd name="connsiteX10" fmla="*/ 659130 w 1714500"/>
                    <a:gd name="connsiteY10" fmla="*/ 3156585 h 3505200"/>
                    <a:gd name="connsiteX11" fmla="*/ 383858 w 1714500"/>
                    <a:gd name="connsiteY11" fmla="*/ 3098483 h 3505200"/>
                    <a:gd name="connsiteX12" fmla="*/ 125730 w 1714500"/>
                    <a:gd name="connsiteY12" fmla="*/ 2865120 h 3505200"/>
                    <a:gd name="connsiteX13" fmla="*/ 0 w 1714500"/>
                    <a:gd name="connsiteY13" fmla="*/ 2427923 h 3505200"/>
                    <a:gd name="connsiteX14" fmla="*/ 320993 w 1714500"/>
                    <a:gd name="connsiteY14" fmla="*/ 2317433 h 3505200"/>
                    <a:gd name="connsiteX15" fmla="*/ 451485 w 1714500"/>
                    <a:gd name="connsiteY15" fmla="*/ 2707958 h 3505200"/>
                    <a:gd name="connsiteX16" fmla="*/ 682943 w 1714500"/>
                    <a:gd name="connsiteY16" fmla="*/ 2860358 h 3505200"/>
                    <a:gd name="connsiteX17" fmla="*/ 730568 w 1714500"/>
                    <a:gd name="connsiteY17" fmla="*/ 2864168 h 3505200"/>
                    <a:gd name="connsiteX18" fmla="*/ 732473 w 1714500"/>
                    <a:gd name="connsiteY18" fmla="*/ 1761173 h 3505200"/>
                    <a:gd name="connsiteX19" fmla="*/ 576263 w 1714500"/>
                    <a:gd name="connsiteY19" fmla="*/ 1735455 h 3505200"/>
                    <a:gd name="connsiteX20" fmla="*/ 372428 w 1714500"/>
                    <a:gd name="connsiteY20" fmla="*/ 1660208 h 3505200"/>
                    <a:gd name="connsiteX21" fmla="*/ 138113 w 1714500"/>
                    <a:gd name="connsiteY21" fmla="*/ 1438275 h 3505200"/>
                    <a:gd name="connsiteX22" fmla="*/ 56198 w 1714500"/>
                    <a:gd name="connsiteY22" fmla="*/ 1079183 h 3505200"/>
                    <a:gd name="connsiteX23" fmla="*/ 298133 w 1714500"/>
                    <a:gd name="connsiteY23" fmla="*/ 448628 h 3505200"/>
                    <a:gd name="connsiteX24" fmla="*/ 628650 w 1714500"/>
                    <a:gd name="connsiteY24" fmla="*/ 239077 h 3505200"/>
                    <a:gd name="connsiteX25" fmla="*/ 735330 w 1714500"/>
                    <a:gd name="connsiteY25" fmla="*/ 206693 h 3505200"/>
                    <a:gd name="connsiteX26" fmla="*/ 735330 w 1714500"/>
                    <a:gd name="connsiteY26" fmla="*/ 36195 h 3505200"/>
                    <a:gd name="connsiteX27" fmla="*/ 778193 w 1714500"/>
                    <a:gd name="connsiteY27" fmla="*/ 30480 h 3505200"/>
                    <a:gd name="connsiteX28" fmla="*/ 965835 w 1714500"/>
                    <a:gd name="connsiteY28" fmla="*/ 2858 h 3505200"/>
                    <a:gd name="connsiteX29" fmla="*/ 996315 w 1714500"/>
                    <a:gd name="connsiteY29" fmla="*/ 0 h 3505200"/>
                    <a:gd name="connsiteX30" fmla="*/ 996315 w 1714500"/>
                    <a:gd name="connsiteY30" fmla="*/ 168593 h 3505200"/>
                    <a:gd name="connsiteX31" fmla="*/ 1097280 w 1714500"/>
                    <a:gd name="connsiteY31" fmla="*/ 171450 h 3505200"/>
                    <a:gd name="connsiteX32" fmla="*/ 1406843 w 1714500"/>
                    <a:gd name="connsiteY32" fmla="*/ 282893 h 3505200"/>
                    <a:gd name="connsiteX33" fmla="*/ 1657350 w 1714500"/>
                    <a:gd name="connsiteY33" fmla="*/ 763905 h 3505200"/>
                    <a:gd name="connsiteX34" fmla="*/ 1326833 w 1714500"/>
                    <a:gd name="connsiteY34" fmla="*/ 863918 h 3505200"/>
                    <a:gd name="connsiteX35" fmla="*/ 1209675 w 1714500"/>
                    <a:gd name="connsiteY35" fmla="*/ 568643 h 3505200"/>
                    <a:gd name="connsiteX36" fmla="*/ 1038225 w 1714500"/>
                    <a:gd name="connsiteY36" fmla="*/ 471488 h 3505200"/>
                    <a:gd name="connsiteX37" fmla="*/ 995363 w 1714500"/>
                    <a:gd name="connsiteY37" fmla="*/ 464820 h 3505200"/>
                    <a:gd name="connsiteX38" fmla="*/ 993458 w 1714500"/>
                    <a:gd name="connsiteY38" fmla="*/ 1460183 h 3505200"/>
                    <a:gd name="connsiteX39" fmla="*/ 1073468 w 1714500"/>
                    <a:gd name="connsiteY39" fmla="*/ 1471613 h 3505200"/>
                    <a:gd name="connsiteX40" fmla="*/ 1282065 w 1714500"/>
                    <a:gd name="connsiteY40" fmla="*/ 1513523 h 3505200"/>
                    <a:gd name="connsiteX41" fmla="*/ 1524953 w 1714500"/>
                    <a:gd name="connsiteY41" fmla="*/ 1651635 h 3505200"/>
                    <a:gd name="connsiteX42" fmla="*/ 1669733 w 1714500"/>
                    <a:gd name="connsiteY42" fmla="*/ 1870710 h 3505200"/>
                    <a:gd name="connsiteX43" fmla="*/ 1268730 w 1714500"/>
                    <a:gd name="connsiteY43" fmla="*/ 2624138 h 3505200"/>
                    <a:gd name="connsiteX44" fmla="*/ 1390650 w 1714500"/>
                    <a:gd name="connsiteY44" fmla="*/ 2236470 h 3505200"/>
                    <a:gd name="connsiteX45" fmla="*/ 1304925 w 1714500"/>
                    <a:gd name="connsiteY45" fmla="*/ 1945958 h 3505200"/>
                    <a:gd name="connsiteX46" fmla="*/ 1080135 w 1714500"/>
                    <a:gd name="connsiteY46" fmla="*/ 1820228 h 3505200"/>
                    <a:gd name="connsiteX47" fmla="*/ 992505 w 1714500"/>
                    <a:gd name="connsiteY47" fmla="*/ 1798320 h 3505200"/>
                    <a:gd name="connsiteX48" fmla="*/ 990600 w 1714500"/>
                    <a:gd name="connsiteY48" fmla="*/ 2830830 h 3505200"/>
                    <a:gd name="connsiteX49" fmla="*/ 1048703 w 1714500"/>
                    <a:gd name="connsiteY49" fmla="*/ 2808923 h 3505200"/>
                    <a:gd name="connsiteX50" fmla="*/ 1268730 w 1714500"/>
                    <a:gd name="connsiteY50" fmla="*/ 2624138 h 3505200"/>
                    <a:gd name="connsiteX51" fmla="*/ 732473 w 1714500"/>
                    <a:gd name="connsiteY51" fmla="*/ 1425893 h 3505200"/>
                    <a:gd name="connsiteX52" fmla="*/ 734378 w 1714500"/>
                    <a:gd name="connsiteY52" fmla="*/ 497205 h 3505200"/>
                    <a:gd name="connsiteX53" fmla="*/ 688658 w 1714500"/>
                    <a:gd name="connsiteY53" fmla="*/ 514350 h 3505200"/>
                    <a:gd name="connsiteX54" fmla="*/ 482917 w 1714500"/>
                    <a:gd name="connsiteY54" fmla="*/ 682943 h 3505200"/>
                    <a:gd name="connsiteX55" fmla="*/ 375285 w 1714500"/>
                    <a:gd name="connsiteY55" fmla="*/ 1006793 h 3505200"/>
                    <a:gd name="connsiteX56" fmla="*/ 465773 w 1714500"/>
                    <a:gd name="connsiteY56" fmla="*/ 1289685 h 3505200"/>
                    <a:gd name="connsiteX57" fmla="*/ 674370 w 1714500"/>
                    <a:gd name="connsiteY57" fmla="*/ 1411605 h 3505200"/>
                    <a:gd name="connsiteX58" fmla="*/ 732473 w 1714500"/>
                    <a:gd name="connsiteY58" fmla="*/ 1425893 h 3505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1714500" h="3505200">
                      <a:moveTo>
                        <a:pt x="1669733" y="1870710"/>
                      </a:moveTo>
                      <a:cubicBezTo>
                        <a:pt x="1703070" y="1959293"/>
                        <a:pt x="1720215" y="2058353"/>
                        <a:pt x="1720215" y="2166938"/>
                      </a:cubicBezTo>
                      <a:cubicBezTo>
                        <a:pt x="1720215" y="2406015"/>
                        <a:pt x="1648778" y="2615565"/>
                        <a:pt x="1507808" y="2795588"/>
                      </a:cubicBezTo>
                      <a:cubicBezTo>
                        <a:pt x="1402080" y="2930843"/>
                        <a:pt x="1273493" y="3027045"/>
                        <a:pt x="1121093" y="3084195"/>
                      </a:cubicBezTo>
                      <a:lnTo>
                        <a:pt x="991553" y="3120390"/>
                      </a:lnTo>
                      <a:lnTo>
                        <a:pt x="990600" y="3466148"/>
                      </a:lnTo>
                      <a:lnTo>
                        <a:pt x="960120" y="3470910"/>
                      </a:lnTo>
                      <a:lnTo>
                        <a:pt x="772478" y="3505200"/>
                      </a:lnTo>
                      <a:lnTo>
                        <a:pt x="729615" y="3503295"/>
                      </a:lnTo>
                      <a:lnTo>
                        <a:pt x="730568" y="3158490"/>
                      </a:lnTo>
                      <a:lnTo>
                        <a:pt x="659130" y="3156585"/>
                      </a:lnTo>
                      <a:cubicBezTo>
                        <a:pt x="550545" y="3148965"/>
                        <a:pt x="459105" y="3129915"/>
                        <a:pt x="383858" y="3098483"/>
                      </a:cubicBezTo>
                      <a:cubicBezTo>
                        <a:pt x="283845" y="3056573"/>
                        <a:pt x="198120" y="2979420"/>
                        <a:pt x="125730" y="2865120"/>
                      </a:cubicBezTo>
                      <a:cubicBezTo>
                        <a:pt x="53340" y="2750820"/>
                        <a:pt x="11430" y="2606040"/>
                        <a:pt x="0" y="2427923"/>
                      </a:cubicBezTo>
                      <a:lnTo>
                        <a:pt x="320993" y="2317433"/>
                      </a:lnTo>
                      <a:cubicBezTo>
                        <a:pt x="345758" y="2499360"/>
                        <a:pt x="388620" y="2629853"/>
                        <a:pt x="451485" y="2707958"/>
                      </a:cubicBezTo>
                      <a:cubicBezTo>
                        <a:pt x="519113" y="2790825"/>
                        <a:pt x="596265" y="2841308"/>
                        <a:pt x="682943" y="2860358"/>
                      </a:cubicBezTo>
                      <a:lnTo>
                        <a:pt x="730568" y="2864168"/>
                      </a:lnTo>
                      <a:lnTo>
                        <a:pt x="732473" y="1761173"/>
                      </a:lnTo>
                      <a:lnTo>
                        <a:pt x="576263" y="1735455"/>
                      </a:lnTo>
                      <a:cubicBezTo>
                        <a:pt x="509588" y="1717358"/>
                        <a:pt x="441008" y="1692593"/>
                        <a:pt x="372428" y="1660208"/>
                      </a:cubicBezTo>
                      <a:cubicBezTo>
                        <a:pt x="270510" y="1612583"/>
                        <a:pt x="192405" y="1539240"/>
                        <a:pt x="138113" y="1438275"/>
                      </a:cubicBezTo>
                      <a:cubicBezTo>
                        <a:pt x="82868" y="1337310"/>
                        <a:pt x="56198" y="1217295"/>
                        <a:pt x="56198" y="1079183"/>
                      </a:cubicBezTo>
                      <a:cubicBezTo>
                        <a:pt x="56198" y="833438"/>
                        <a:pt x="137160" y="622935"/>
                        <a:pt x="298133" y="448628"/>
                      </a:cubicBezTo>
                      <a:cubicBezTo>
                        <a:pt x="379095" y="360998"/>
                        <a:pt x="488633" y="290513"/>
                        <a:pt x="628650" y="239077"/>
                      </a:cubicBezTo>
                      <a:lnTo>
                        <a:pt x="735330" y="206693"/>
                      </a:lnTo>
                      <a:lnTo>
                        <a:pt x="735330" y="36195"/>
                      </a:lnTo>
                      <a:lnTo>
                        <a:pt x="778193" y="30480"/>
                      </a:lnTo>
                      <a:lnTo>
                        <a:pt x="965835" y="2858"/>
                      </a:lnTo>
                      <a:lnTo>
                        <a:pt x="996315" y="0"/>
                      </a:lnTo>
                      <a:lnTo>
                        <a:pt x="996315" y="168593"/>
                      </a:lnTo>
                      <a:lnTo>
                        <a:pt x="1097280" y="171450"/>
                      </a:lnTo>
                      <a:cubicBezTo>
                        <a:pt x="1222058" y="182880"/>
                        <a:pt x="1324928" y="220027"/>
                        <a:pt x="1406843" y="282893"/>
                      </a:cubicBezTo>
                      <a:cubicBezTo>
                        <a:pt x="1545908" y="388620"/>
                        <a:pt x="1629728" y="548640"/>
                        <a:pt x="1657350" y="763905"/>
                      </a:cubicBezTo>
                      <a:lnTo>
                        <a:pt x="1326833" y="863918"/>
                      </a:lnTo>
                      <a:cubicBezTo>
                        <a:pt x="1307783" y="730568"/>
                        <a:pt x="1268730" y="632460"/>
                        <a:pt x="1209675" y="568643"/>
                      </a:cubicBezTo>
                      <a:cubicBezTo>
                        <a:pt x="1164908" y="521017"/>
                        <a:pt x="1107758" y="488633"/>
                        <a:pt x="1038225" y="471488"/>
                      </a:cubicBezTo>
                      <a:lnTo>
                        <a:pt x="995363" y="464820"/>
                      </a:lnTo>
                      <a:lnTo>
                        <a:pt x="993458" y="1460183"/>
                      </a:lnTo>
                      <a:lnTo>
                        <a:pt x="1073468" y="1471613"/>
                      </a:lnTo>
                      <a:cubicBezTo>
                        <a:pt x="1173480" y="1486853"/>
                        <a:pt x="1243013" y="1500188"/>
                        <a:pt x="1282065" y="1513523"/>
                      </a:cubicBezTo>
                      <a:cubicBezTo>
                        <a:pt x="1381125" y="1546860"/>
                        <a:pt x="1462088" y="1592580"/>
                        <a:pt x="1524953" y="1651635"/>
                      </a:cubicBezTo>
                      <a:cubicBezTo>
                        <a:pt x="1587818" y="1708785"/>
                        <a:pt x="1635443" y="1782128"/>
                        <a:pt x="1669733" y="1870710"/>
                      </a:cubicBezTo>
                      <a:close/>
                      <a:moveTo>
                        <a:pt x="1268730" y="2624138"/>
                      </a:moveTo>
                      <a:cubicBezTo>
                        <a:pt x="1349693" y="2512695"/>
                        <a:pt x="1390650" y="2384108"/>
                        <a:pt x="1390650" y="2236470"/>
                      </a:cubicBezTo>
                      <a:cubicBezTo>
                        <a:pt x="1390650" y="2110740"/>
                        <a:pt x="1362075" y="2014538"/>
                        <a:pt x="1304925" y="1945958"/>
                      </a:cubicBezTo>
                      <a:cubicBezTo>
                        <a:pt x="1262063" y="1894523"/>
                        <a:pt x="1186815" y="1852613"/>
                        <a:pt x="1080135" y="1820228"/>
                      </a:cubicBezTo>
                      <a:lnTo>
                        <a:pt x="992505" y="1798320"/>
                      </a:lnTo>
                      <a:lnTo>
                        <a:pt x="990600" y="2830830"/>
                      </a:lnTo>
                      <a:lnTo>
                        <a:pt x="1048703" y="2808923"/>
                      </a:lnTo>
                      <a:cubicBezTo>
                        <a:pt x="1135380" y="2768918"/>
                        <a:pt x="1207770" y="2707005"/>
                        <a:pt x="1268730" y="2624138"/>
                      </a:cubicBezTo>
                      <a:moveTo>
                        <a:pt x="732473" y="1425893"/>
                      </a:moveTo>
                      <a:lnTo>
                        <a:pt x="734378" y="497205"/>
                      </a:lnTo>
                      <a:lnTo>
                        <a:pt x="688658" y="514350"/>
                      </a:lnTo>
                      <a:cubicBezTo>
                        <a:pt x="604838" y="554355"/>
                        <a:pt x="537210" y="609600"/>
                        <a:pt x="482917" y="682943"/>
                      </a:cubicBezTo>
                      <a:cubicBezTo>
                        <a:pt x="411480" y="780098"/>
                        <a:pt x="375285" y="887730"/>
                        <a:pt x="375285" y="1006793"/>
                      </a:cubicBezTo>
                      <a:cubicBezTo>
                        <a:pt x="375285" y="1124903"/>
                        <a:pt x="405765" y="1219200"/>
                        <a:pt x="465773" y="1289685"/>
                      </a:cubicBezTo>
                      <a:cubicBezTo>
                        <a:pt x="511492" y="1343025"/>
                        <a:pt x="581025" y="1383030"/>
                        <a:pt x="674370" y="1411605"/>
                      </a:cubicBezTo>
                      <a:lnTo>
                        <a:pt x="732473" y="1425893"/>
                      </a:lnTo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grpSp>
              <p:nvGrpSpPr>
                <p:cNvPr id="3" name="Group 448">
                  <a:extLst/>
                </p:cNvPr>
                <p:cNvGrpSpPr/>
                <p:nvPr/>
              </p:nvGrpSpPr>
              <p:grpSpPr>
                <a:xfrm>
                  <a:off x="12470968" y="4620148"/>
                  <a:ext cx="435759" cy="1352099"/>
                  <a:chOff x="1968987" y="1811829"/>
                  <a:chExt cx="1022846" cy="3173751"/>
                </a:xfrm>
                <a:solidFill>
                  <a:schemeClr val="bg1"/>
                </a:solidFill>
              </p:grpSpPr>
              <p:sp>
                <p:nvSpPr>
                  <p:cNvPr id="134" name="Freeform: Shape 449">
                    <a:extLst/>
                  </p:cNvPr>
                  <p:cNvSpPr/>
                  <p:nvPr/>
                </p:nvSpPr>
                <p:spPr>
                  <a:xfrm>
                    <a:off x="1975571" y="4195005"/>
                    <a:ext cx="600075" cy="790575"/>
                  </a:xfrm>
                  <a:custGeom>
                    <a:avLst/>
                    <a:gdLst>
                      <a:gd name="connsiteX0" fmla="*/ 601980 w 600075"/>
                      <a:gd name="connsiteY0" fmla="*/ 791528 h 790575"/>
                      <a:gd name="connsiteX1" fmla="*/ 340995 w 600075"/>
                      <a:gd name="connsiteY1" fmla="*/ 649605 h 790575"/>
                      <a:gd name="connsiteX2" fmla="*/ 125730 w 600075"/>
                      <a:gd name="connsiteY2" fmla="*/ 437197 h 790575"/>
                      <a:gd name="connsiteX3" fmla="*/ 0 w 600075"/>
                      <a:gd name="connsiteY3" fmla="*/ 0 h 790575"/>
                      <a:gd name="connsiteX4" fmla="*/ 260985 w 600075"/>
                      <a:gd name="connsiteY4" fmla="*/ 141922 h 790575"/>
                      <a:gd name="connsiteX5" fmla="*/ 386715 w 600075"/>
                      <a:gd name="connsiteY5" fmla="*/ 579120 h 790575"/>
                      <a:gd name="connsiteX6" fmla="*/ 601980 w 600075"/>
                      <a:gd name="connsiteY6" fmla="*/ 791528 h 790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00075" h="790575">
                        <a:moveTo>
                          <a:pt x="601980" y="791528"/>
                        </a:moveTo>
                        <a:lnTo>
                          <a:pt x="340995" y="649605"/>
                        </a:lnTo>
                        <a:cubicBezTo>
                          <a:pt x="259080" y="604838"/>
                          <a:pt x="187643" y="534353"/>
                          <a:pt x="125730" y="437197"/>
                        </a:cubicBezTo>
                        <a:cubicBezTo>
                          <a:pt x="53340" y="323850"/>
                          <a:pt x="11430" y="178118"/>
                          <a:pt x="0" y="0"/>
                        </a:cubicBezTo>
                        <a:lnTo>
                          <a:pt x="260985" y="141922"/>
                        </a:lnTo>
                        <a:cubicBezTo>
                          <a:pt x="272415" y="319088"/>
                          <a:pt x="314325" y="464820"/>
                          <a:pt x="386715" y="579120"/>
                        </a:cubicBezTo>
                        <a:cubicBezTo>
                          <a:pt x="448628" y="676275"/>
                          <a:pt x="520065" y="747713"/>
                          <a:pt x="601980" y="791528"/>
                        </a:cubicBezTo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35" name="Freeform: Shape 450">
                    <a:extLst/>
                  </p:cNvPr>
                  <p:cNvSpPr/>
                  <p:nvPr/>
                </p:nvSpPr>
                <p:spPr>
                  <a:xfrm>
                    <a:off x="1968987" y="4089376"/>
                    <a:ext cx="581026" cy="247649"/>
                  </a:xfrm>
                  <a:custGeom>
                    <a:avLst/>
                    <a:gdLst>
                      <a:gd name="connsiteX0" fmla="*/ 260985 w 581025"/>
                      <a:gd name="connsiteY0" fmla="*/ 251460 h 247650"/>
                      <a:gd name="connsiteX1" fmla="*/ 0 w 581025"/>
                      <a:gd name="connsiteY1" fmla="*/ 109538 h 247650"/>
                      <a:gd name="connsiteX2" fmla="*/ 320993 w 581025"/>
                      <a:gd name="connsiteY2" fmla="*/ 0 h 247650"/>
                      <a:gd name="connsiteX3" fmla="*/ 581978 w 581025"/>
                      <a:gd name="connsiteY3" fmla="*/ 140970 h 2476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81025" h="247650">
                        <a:moveTo>
                          <a:pt x="260985" y="251460"/>
                        </a:moveTo>
                        <a:lnTo>
                          <a:pt x="0" y="109538"/>
                        </a:lnTo>
                        <a:lnTo>
                          <a:pt x="320993" y="0"/>
                        </a:lnTo>
                        <a:lnTo>
                          <a:pt x="581978" y="14097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36" name="Freeform: Shape 451">
                    <a:extLst/>
                  </p:cNvPr>
                  <p:cNvSpPr/>
                  <p:nvPr/>
                </p:nvSpPr>
                <p:spPr>
                  <a:xfrm>
                    <a:off x="2051714" y="1973775"/>
                    <a:ext cx="940119" cy="1580196"/>
                  </a:xfrm>
                  <a:custGeom>
                    <a:avLst/>
                    <a:gdLst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679133 w 940118"/>
                      <a:gd name="connsiteY3" fmla="*/ 0 h 1580197"/>
                      <a:gd name="connsiteX4" fmla="*/ 940118 w 940118"/>
                      <a:gd name="connsiteY4" fmla="*/ 140970 h 1580197"/>
                      <a:gd name="connsiteX5" fmla="*/ 833438 w 940118"/>
                      <a:gd name="connsiteY5" fmla="*/ 174308 h 1580197"/>
                      <a:gd name="connsiteX6" fmla="*/ 833437 w 940118"/>
                      <a:gd name="connsiteY6" fmla="*/ 174308 h 1580197"/>
                      <a:gd name="connsiteX7" fmla="*/ 747299 w 940118"/>
                      <a:gd name="connsiteY7" fmla="*/ 210278 h 1580197"/>
                      <a:gd name="connsiteX8" fmla="*/ 747713 w 940118"/>
                      <a:gd name="connsiteY8" fmla="*/ 210503 h 1580197"/>
                      <a:gd name="connsiteX9" fmla="*/ 620078 w 940118"/>
                      <a:gd name="connsiteY9" fmla="*/ 282893 h 1580197"/>
                      <a:gd name="connsiteX10" fmla="*/ 592976 w 940118"/>
                      <a:gd name="connsiteY10" fmla="*/ 268101 h 1580197"/>
                      <a:gd name="connsiteX11" fmla="*/ 592932 w 940118"/>
                      <a:gd name="connsiteY11" fmla="*/ 268132 h 1580197"/>
                      <a:gd name="connsiteX12" fmla="*/ 620077 w 940118"/>
                      <a:gd name="connsiteY12" fmla="*/ 282893 h 1580197"/>
                      <a:gd name="connsiteX13" fmla="*/ 548076 w 940118"/>
                      <a:gd name="connsiteY13" fmla="*/ 339736 h 1580197"/>
                      <a:gd name="connsiteX14" fmla="*/ 548640 w 940118"/>
                      <a:gd name="connsiteY14" fmla="*/ 340043 h 1580197"/>
                      <a:gd name="connsiteX15" fmla="*/ 503873 w 940118"/>
                      <a:gd name="connsiteY15" fmla="*/ 383858 h 1580197"/>
                      <a:gd name="connsiteX16" fmla="*/ 488633 w 940118"/>
                      <a:gd name="connsiteY16" fmla="*/ 399098 h 1580197"/>
                      <a:gd name="connsiteX17" fmla="*/ 455232 w 940118"/>
                      <a:gd name="connsiteY17" fmla="*/ 380990 h 1580197"/>
                      <a:gd name="connsiteX18" fmla="*/ 454648 w 940118"/>
                      <a:gd name="connsiteY18" fmla="*/ 381569 h 1580197"/>
                      <a:gd name="connsiteX19" fmla="*/ 488633 w 940118"/>
                      <a:gd name="connsiteY19" fmla="*/ 400050 h 1580197"/>
                      <a:gd name="connsiteX20" fmla="*/ 422910 w 940118"/>
                      <a:gd name="connsiteY20" fmla="*/ 482918 h 1580197"/>
                      <a:gd name="connsiteX21" fmla="*/ 391243 w 940118"/>
                      <a:gd name="connsiteY21" fmla="*/ 465814 h 1580197"/>
                      <a:gd name="connsiteX22" fmla="*/ 390818 w 940118"/>
                      <a:gd name="connsiteY22" fmla="*/ 466419 h 1580197"/>
                      <a:gd name="connsiteX23" fmla="*/ 422910 w 940118"/>
                      <a:gd name="connsiteY23" fmla="*/ 483870 h 1580197"/>
                      <a:gd name="connsiteX24" fmla="*/ 367665 w 940118"/>
                      <a:gd name="connsiteY24" fmla="*/ 572453 h 1580197"/>
                      <a:gd name="connsiteX25" fmla="*/ 368618 w 940118"/>
                      <a:gd name="connsiteY25" fmla="*/ 573405 h 1580197"/>
                      <a:gd name="connsiteX26" fmla="*/ 317183 w 940118"/>
                      <a:gd name="connsiteY26" fmla="*/ 684847 h 1580197"/>
                      <a:gd name="connsiteX27" fmla="*/ 305241 w 940118"/>
                      <a:gd name="connsiteY27" fmla="*/ 678329 h 1580197"/>
                      <a:gd name="connsiteX28" fmla="*/ 305235 w 940118"/>
                      <a:gd name="connsiteY28" fmla="*/ 678350 h 1580197"/>
                      <a:gd name="connsiteX29" fmla="*/ 317183 w 940118"/>
                      <a:gd name="connsiteY29" fmla="*/ 684847 h 1580197"/>
                      <a:gd name="connsiteX30" fmla="*/ 260985 w 940118"/>
                      <a:gd name="connsiteY30" fmla="*/ 1014413 h 1580197"/>
                      <a:gd name="connsiteX31" fmla="*/ 342900 w 940118"/>
                      <a:gd name="connsiteY31" fmla="*/ 1373505 h 1580197"/>
                      <a:gd name="connsiteX32" fmla="*/ 546735 w 940118"/>
                      <a:gd name="connsiteY32" fmla="*/ 1580197 h 1580197"/>
                      <a:gd name="connsiteX33" fmla="*/ 285750 w 940118"/>
                      <a:gd name="connsiteY33" fmla="*/ 1438275 h 1580197"/>
                      <a:gd name="connsiteX34" fmla="*/ 81915 w 940118"/>
                      <a:gd name="connsiteY34" fmla="*/ 1231583 h 1580197"/>
                      <a:gd name="connsiteX35" fmla="*/ 0 w 940118"/>
                      <a:gd name="connsiteY35" fmla="*/ 872490 h 1580197"/>
                      <a:gd name="connsiteX36" fmla="*/ 56197 w 940118"/>
                      <a:gd name="connsiteY36" fmla="*/ 542925 h 1580197"/>
                      <a:gd name="connsiteX37" fmla="*/ 62441 w 940118"/>
                      <a:gd name="connsiteY37" fmla="*/ 546321 h 1580197"/>
                      <a:gd name="connsiteX38" fmla="*/ 62617 w 940118"/>
                      <a:gd name="connsiteY38" fmla="*/ 545909 h 1580197"/>
                      <a:gd name="connsiteX39" fmla="*/ 57150 w 940118"/>
                      <a:gd name="connsiteY39" fmla="*/ 542925 h 1580197"/>
                      <a:gd name="connsiteX40" fmla="*/ 107444 w 940118"/>
                      <a:gd name="connsiteY40" fmla="*/ 431896 h 1580197"/>
                      <a:gd name="connsiteX41" fmla="*/ 106680 w 940118"/>
                      <a:gd name="connsiteY41" fmla="*/ 431483 h 1580197"/>
                      <a:gd name="connsiteX42" fmla="*/ 161925 w 940118"/>
                      <a:gd name="connsiteY42" fmla="*/ 341948 h 1580197"/>
                      <a:gd name="connsiteX43" fmla="*/ 171758 w 940118"/>
                      <a:gd name="connsiteY43" fmla="*/ 347295 h 1580197"/>
                      <a:gd name="connsiteX44" fmla="*/ 171778 w 940118"/>
                      <a:gd name="connsiteY44" fmla="*/ 347270 h 1580197"/>
                      <a:gd name="connsiteX45" fmla="*/ 161925 w 940118"/>
                      <a:gd name="connsiteY45" fmla="*/ 341948 h 1580197"/>
                      <a:gd name="connsiteX46" fmla="*/ 227648 w 940118"/>
                      <a:gd name="connsiteY46" fmla="*/ 258128 h 1580197"/>
                      <a:gd name="connsiteX47" fmla="*/ 239906 w 940118"/>
                      <a:gd name="connsiteY47" fmla="*/ 264794 h 1580197"/>
                      <a:gd name="connsiteX48" fmla="*/ 240267 w 940118"/>
                      <a:gd name="connsiteY48" fmla="*/ 264453 h 1580197"/>
                      <a:gd name="connsiteX49" fmla="*/ 228600 w 940118"/>
                      <a:gd name="connsiteY49" fmla="*/ 258128 h 1580197"/>
                      <a:gd name="connsiteX50" fmla="*/ 242888 w 940118"/>
                      <a:gd name="connsiteY50" fmla="*/ 241935 h 1580197"/>
                      <a:gd name="connsiteX51" fmla="*/ 287315 w 940118"/>
                      <a:gd name="connsiteY51" fmla="*/ 198453 h 1580197"/>
                      <a:gd name="connsiteX52" fmla="*/ 286702 w 940118"/>
                      <a:gd name="connsiteY52" fmla="*/ 198120 h 1580197"/>
                      <a:gd name="connsiteX53" fmla="*/ 359092 w 940118"/>
                      <a:gd name="connsiteY53" fmla="*/ 140970 h 1580197"/>
                      <a:gd name="connsiteX54" fmla="*/ 378434 w 940118"/>
                      <a:gd name="connsiteY54" fmla="*/ 151488 h 1580197"/>
                      <a:gd name="connsiteX55" fmla="*/ 378837 w 940118"/>
                      <a:gd name="connsiteY55" fmla="*/ 151226 h 1580197"/>
                      <a:gd name="connsiteX56" fmla="*/ 360045 w 940118"/>
                      <a:gd name="connsiteY56" fmla="*/ 140970 h 1580197"/>
                      <a:gd name="connsiteX57" fmla="*/ 486263 w 940118"/>
                      <a:gd name="connsiteY57" fmla="*/ 68845 h 1580197"/>
                      <a:gd name="connsiteX58" fmla="*/ 485775 w 940118"/>
                      <a:gd name="connsiteY58" fmla="*/ 68580 h 1580197"/>
                      <a:gd name="connsiteX59" fmla="*/ 572452 w 940118"/>
                      <a:gd name="connsiteY59" fmla="*/ 32385 h 1580197"/>
                      <a:gd name="connsiteX60" fmla="*/ 595123 w 940118"/>
                      <a:gd name="connsiteY60" fmla="*/ 44713 h 1580197"/>
                      <a:gd name="connsiteX61" fmla="*/ 595672 w 940118"/>
                      <a:gd name="connsiteY61" fmla="*/ 44538 h 1580197"/>
                      <a:gd name="connsiteX62" fmla="*/ 573405 w 940118"/>
                      <a:gd name="connsiteY62" fmla="*/ 32385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55232 w 940118"/>
                      <a:gd name="connsiteY18" fmla="*/ 380990 h 1580197"/>
                      <a:gd name="connsiteX19" fmla="*/ 488633 w 940118"/>
                      <a:gd name="connsiteY19" fmla="*/ 400050 h 1580197"/>
                      <a:gd name="connsiteX20" fmla="*/ 422910 w 940118"/>
                      <a:gd name="connsiteY20" fmla="*/ 482918 h 1580197"/>
                      <a:gd name="connsiteX21" fmla="*/ 391243 w 940118"/>
                      <a:gd name="connsiteY21" fmla="*/ 465814 h 1580197"/>
                      <a:gd name="connsiteX22" fmla="*/ 390818 w 940118"/>
                      <a:gd name="connsiteY22" fmla="*/ 466419 h 1580197"/>
                      <a:gd name="connsiteX23" fmla="*/ 422910 w 940118"/>
                      <a:gd name="connsiteY23" fmla="*/ 483870 h 1580197"/>
                      <a:gd name="connsiteX24" fmla="*/ 367665 w 940118"/>
                      <a:gd name="connsiteY24" fmla="*/ 572453 h 1580197"/>
                      <a:gd name="connsiteX25" fmla="*/ 368618 w 940118"/>
                      <a:gd name="connsiteY25" fmla="*/ 573405 h 1580197"/>
                      <a:gd name="connsiteX26" fmla="*/ 317183 w 940118"/>
                      <a:gd name="connsiteY26" fmla="*/ 684847 h 1580197"/>
                      <a:gd name="connsiteX27" fmla="*/ 305241 w 940118"/>
                      <a:gd name="connsiteY27" fmla="*/ 678329 h 1580197"/>
                      <a:gd name="connsiteX28" fmla="*/ 305235 w 940118"/>
                      <a:gd name="connsiteY28" fmla="*/ 678350 h 1580197"/>
                      <a:gd name="connsiteX29" fmla="*/ 317183 w 940118"/>
                      <a:gd name="connsiteY29" fmla="*/ 684847 h 1580197"/>
                      <a:gd name="connsiteX30" fmla="*/ 260985 w 940118"/>
                      <a:gd name="connsiteY30" fmla="*/ 1014413 h 1580197"/>
                      <a:gd name="connsiteX31" fmla="*/ 342900 w 940118"/>
                      <a:gd name="connsiteY31" fmla="*/ 1373505 h 1580197"/>
                      <a:gd name="connsiteX32" fmla="*/ 546735 w 940118"/>
                      <a:gd name="connsiteY32" fmla="*/ 1580197 h 1580197"/>
                      <a:gd name="connsiteX33" fmla="*/ 285750 w 940118"/>
                      <a:gd name="connsiteY33" fmla="*/ 1438275 h 1580197"/>
                      <a:gd name="connsiteX34" fmla="*/ 81915 w 940118"/>
                      <a:gd name="connsiteY34" fmla="*/ 1231583 h 1580197"/>
                      <a:gd name="connsiteX35" fmla="*/ 0 w 940118"/>
                      <a:gd name="connsiteY35" fmla="*/ 872490 h 1580197"/>
                      <a:gd name="connsiteX36" fmla="*/ 56197 w 940118"/>
                      <a:gd name="connsiteY36" fmla="*/ 542925 h 1580197"/>
                      <a:gd name="connsiteX37" fmla="*/ 62441 w 940118"/>
                      <a:gd name="connsiteY37" fmla="*/ 546321 h 1580197"/>
                      <a:gd name="connsiteX38" fmla="*/ 62617 w 940118"/>
                      <a:gd name="connsiteY38" fmla="*/ 545909 h 1580197"/>
                      <a:gd name="connsiteX39" fmla="*/ 57150 w 940118"/>
                      <a:gd name="connsiteY39" fmla="*/ 542925 h 1580197"/>
                      <a:gd name="connsiteX40" fmla="*/ 107444 w 940118"/>
                      <a:gd name="connsiteY40" fmla="*/ 431896 h 1580197"/>
                      <a:gd name="connsiteX41" fmla="*/ 106680 w 940118"/>
                      <a:gd name="connsiteY41" fmla="*/ 431483 h 1580197"/>
                      <a:gd name="connsiteX42" fmla="*/ 161925 w 940118"/>
                      <a:gd name="connsiteY42" fmla="*/ 341948 h 1580197"/>
                      <a:gd name="connsiteX43" fmla="*/ 171758 w 940118"/>
                      <a:gd name="connsiteY43" fmla="*/ 347295 h 1580197"/>
                      <a:gd name="connsiteX44" fmla="*/ 171778 w 940118"/>
                      <a:gd name="connsiteY44" fmla="*/ 347270 h 1580197"/>
                      <a:gd name="connsiteX45" fmla="*/ 161925 w 940118"/>
                      <a:gd name="connsiteY45" fmla="*/ 341948 h 1580197"/>
                      <a:gd name="connsiteX46" fmla="*/ 227648 w 940118"/>
                      <a:gd name="connsiteY46" fmla="*/ 258128 h 1580197"/>
                      <a:gd name="connsiteX47" fmla="*/ 239906 w 940118"/>
                      <a:gd name="connsiteY47" fmla="*/ 264794 h 1580197"/>
                      <a:gd name="connsiteX48" fmla="*/ 240267 w 940118"/>
                      <a:gd name="connsiteY48" fmla="*/ 264453 h 1580197"/>
                      <a:gd name="connsiteX49" fmla="*/ 228600 w 940118"/>
                      <a:gd name="connsiteY49" fmla="*/ 258128 h 1580197"/>
                      <a:gd name="connsiteX50" fmla="*/ 242888 w 940118"/>
                      <a:gd name="connsiteY50" fmla="*/ 241935 h 1580197"/>
                      <a:gd name="connsiteX51" fmla="*/ 287315 w 940118"/>
                      <a:gd name="connsiteY51" fmla="*/ 198453 h 1580197"/>
                      <a:gd name="connsiteX52" fmla="*/ 286702 w 940118"/>
                      <a:gd name="connsiteY52" fmla="*/ 198120 h 1580197"/>
                      <a:gd name="connsiteX53" fmla="*/ 359092 w 940118"/>
                      <a:gd name="connsiteY53" fmla="*/ 140970 h 1580197"/>
                      <a:gd name="connsiteX54" fmla="*/ 378434 w 940118"/>
                      <a:gd name="connsiteY54" fmla="*/ 151488 h 1580197"/>
                      <a:gd name="connsiteX55" fmla="*/ 378837 w 940118"/>
                      <a:gd name="connsiteY55" fmla="*/ 151226 h 1580197"/>
                      <a:gd name="connsiteX56" fmla="*/ 360045 w 940118"/>
                      <a:gd name="connsiteY56" fmla="*/ 140970 h 1580197"/>
                      <a:gd name="connsiteX57" fmla="*/ 486263 w 940118"/>
                      <a:gd name="connsiteY57" fmla="*/ 68845 h 1580197"/>
                      <a:gd name="connsiteX58" fmla="*/ 485775 w 940118"/>
                      <a:gd name="connsiteY58" fmla="*/ 68580 h 1580197"/>
                      <a:gd name="connsiteX59" fmla="*/ 572452 w 940118"/>
                      <a:gd name="connsiteY59" fmla="*/ 32385 h 1580197"/>
                      <a:gd name="connsiteX60" fmla="*/ 595123 w 940118"/>
                      <a:gd name="connsiteY60" fmla="*/ 44713 h 1580197"/>
                      <a:gd name="connsiteX61" fmla="*/ 595672 w 940118"/>
                      <a:gd name="connsiteY61" fmla="*/ 44538 h 1580197"/>
                      <a:gd name="connsiteX62" fmla="*/ 573405 w 940118"/>
                      <a:gd name="connsiteY62" fmla="*/ 32385 h 1580197"/>
                      <a:gd name="connsiteX63" fmla="*/ 679133 w 940118"/>
                      <a:gd name="connsiteY63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55232 w 940118"/>
                      <a:gd name="connsiteY18" fmla="*/ 380990 h 1580197"/>
                      <a:gd name="connsiteX19" fmla="*/ 488633 w 940118"/>
                      <a:gd name="connsiteY19" fmla="*/ 400050 h 1580197"/>
                      <a:gd name="connsiteX20" fmla="*/ 422910 w 940118"/>
                      <a:gd name="connsiteY20" fmla="*/ 482918 h 1580197"/>
                      <a:gd name="connsiteX21" fmla="*/ 391243 w 940118"/>
                      <a:gd name="connsiteY21" fmla="*/ 465814 h 1580197"/>
                      <a:gd name="connsiteX22" fmla="*/ 422910 w 940118"/>
                      <a:gd name="connsiteY22" fmla="*/ 483870 h 1580197"/>
                      <a:gd name="connsiteX23" fmla="*/ 367665 w 940118"/>
                      <a:gd name="connsiteY23" fmla="*/ 572453 h 1580197"/>
                      <a:gd name="connsiteX24" fmla="*/ 368618 w 940118"/>
                      <a:gd name="connsiteY24" fmla="*/ 573405 h 1580197"/>
                      <a:gd name="connsiteX25" fmla="*/ 317183 w 940118"/>
                      <a:gd name="connsiteY25" fmla="*/ 684847 h 1580197"/>
                      <a:gd name="connsiteX26" fmla="*/ 305241 w 940118"/>
                      <a:gd name="connsiteY26" fmla="*/ 678329 h 1580197"/>
                      <a:gd name="connsiteX27" fmla="*/ 305235 w 940118"/>
                      <a:gd name="connsiteY27" fmla="*/ 678350 h 1580197"/>
                      <a:gd name="connsiteX28" fmla="*/ 317183 w 940118"/>
                      <a:gd name="connsiteY28" fmla="*/ 684847 h 1580197"/>
                      <a:gd name="connsiteX29" fmla="*/ 260985 w 940118"/>
                      <a:gd name="connsiteY29" fmla="*/ 1014413 h 1580197"/>
                      <a:gd name="connsiteX30" fmla="*/ 342900 w 940118"/>
                      <a:gd name="connsiteY30" fmla="*/ 1373505 h 1580197"/>
                      <a:gd name="connsiteX31" fmla="*/ 546735 w 940118"/>
                      <a:gd name="connsiteY31" fmla="*/ 1580197 h 1580197"/>
                      <a:gd name="connsiteX32" fmla="*/ 285750 w 940118"/>
                      <a:gd name="connsiteY32" fmla="*/ 1438275 h 1580197"/>
                      <a:gd name="connsiteX33" fmla="*/ 81915 w 940118"/>
                      <a:gd name="connsiteY33" fmla="*/ 1231583 h 1580197"/>
                      <a:gd name="connsiteX34" fmla="*/ 0 w 940118"/>
                      <a:gd name="connsiteY34" fmla="*/ 872490 h 1580197"/>
                      <a:gd name="connsiteX35" fmla="*/ 56197 w 940118"/>
                      <a:gd name="connsiteY35" fmla="*/ 542925 h 1580197"/>
                      <a:gd name="connsiteX36" fmla="*/ 62441 w 940118"/>
                      <a:gd name="connsiteY36" fmla="*/ 546321 h 1580197"/>
                      <a:gd name="connsiteX37" fmla="*/ 62617 w 940118"/>
                      <a:gd name="connsiteY37" fmla="*/ 545909 h 1580197"/>
                      <a:gd name="connsiteX38" fmla="*/ 57150 w 940118"/>
                      <a:gd name="connsiteY38" fmla="*/ 542925 h 1580197"/>
                      <a:gd name="connsiteX39" fmla="*/ 107444 w 940118"/>
                      <a:gd name="connsiteY39" fmla="*/ 431896 h 1580197"/>
                      <a:gd name="connsiteX40" fmla="*/ 106680 w 940118"/>
                      <a:gd name="connsiteY40" fmla="*/ 431483 h 1580197"/>
                      <a:gd name="connsiteX41" fmla="*/ 161925 w 940118"/>
                      <a:gd name="connsiteY41" fmla="*/ 341948 h 1580197"/>
                      <a:gd name="connsiteX42" fmla="*/ 171758 w 940118"/>
                      <a:gd name="connsiteY42" fmla="*/ 347295 h 1580197"/>
                      <a:gd name="connsiteX43" fmla="*/ 171778 w 940118"/>
                      <a:gd name="connsiteY43" fmla="*/ 347270 h 1580197"/>
                      <a:gd name="connsiteX44" fmla="*/ 161925 w 940118"/>
                      <a:gd name="connsiteY44" fmla="*/ 341948 h 1580197"/>
                      <a:gd name="connsiteX45" fmla="*/ 227648 w 940118"/>
                      <a:gd name="connsiteY45" fmla="*/ 258128 h 1580197"/>
                      <a:gd name="connsiteX46" fmla="*/ 239906 w 940118"/>
                      <a:gd name="connsiteY46" fmla="*/ 264794 h 1580197"/>
                      <a:gd name="connsiteX47" fmla="*/ 240267 w 940118"/>
                      <a:gd name="connsiteY47" fmla="*/ 264453 h 1580197"/>
                      <a:gd name="connsiteX48" fmla="*/ 228600 w 940118"/>
                      <a:gd name="connsiteY48" fmla="*/ 258128 h 1580197"/>
                      <a:gd name="connsiteX49" fmla="*/ 242888 w 940118"/>
                      <a:gd name="connsiteY49" fmla="*/ 241935 h 1580197"/>
                      <a:gd name="connsiteX50" fmla="*/ 287315 w 940118"/>
                      <a:gd name="connsiteY50" fmla="*/ 198453 h 1580197"/>
                      <a:gd name="connsiteX51" fmla="*/ 286702 w 940118"/>
                      <a:gd name="connsiteY51" fmla="*/ 198120 h 1580197"/>
                      <a:gd name="connsiteX52" fmla="*/ 359092 w 940118"/>
                      <a:gd name="connsiteY52" fmla="*/ 140970 h 1580197"/>
                      <a:gd name="connsiteX53" fmla="*/ 378434 w 940118"/>
                      <a:gd name="connsiteY53" fmla="*/ 151488 h 1580197"/>
                      <a:gd name="connsiteX54" fmla="*/ 378837 w 940118"/>
                      <a:gd name="connsiteY54" fmla="*/ 151226 h 1580197"/>
                      <a:gd name="connsiteX55" fmla="*/ 360045 w 940118"/>
                      <a:gd name="connsiteY55" fmla="*/ 140970 h 1580197"/>
                      <a:gd name="connsiteX56" fmla="*/ 486263 w 940118"/>
                      <a:gd name="connsiteY56" fmla="*/ 68845 h 1580197"/>
                      <a:gd name="connsiteX57" fmla="*/ 485775 w 940118"/>
                      <a:gd name="connsiteY57" fmla="*/ 68580 h 1580197"/>
                      <a:gd name="connsiteX58" fmla="*/ 572452 w 940118"/>
                      <a:gd name="connsiteY58" fmla="*/ 32385 h 1580197"/>
                      <a:gd name="connsiteX59" fmla="*/ 595123 w 940118"/>
                      <a:gd name="connsiteY59" fmla="*/ 44713 h 1580197"/>
                      <a:gd name="connsiteX60" fmla="*/ 595672 w 940118"/>
                      <a:gd name="connsiteY60" fmla="*/ 44538 h 1580197"/>
                      <a:gd name="connsiteX61" fmla="*/ 573405 w 940118"/>
                      <a:gd name="connsiteY61" fmla="*/ 32385 h 1580197"/>
                      <a:gd name="connsiteX62" fmla="*/ 679133 w 940118"/>
                      <a:gd name="connsiteY62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88633 w 940118"/>
                      <a:gd name="connsiteY18" fmla="*/ 400050 h 1580197"/>
                      <a:gd name="connsiteX19" fmla="*/ 422910 w 940118"/>
                      <a:gd name="connsiteY19" fmla="*/ 482918 h 1580197"/>
                      <a:gd name="connsiteX20" fmla="*/ 391243 w 940118"/>
                      <a:gd name="connsiteY20" fmla="*/ 465814 h 1580197"/>
                      <a:gd name="connsiteX21" fmla="*/ 422910 w 940118"/>
                      <a:gd name="connsiteY21" fmla="*/ 483870 h 1580197"/>
                      <a:gd name="connsiteX22" fmla="*/ 367665 w 940118"/>
                      <a:gd name="connsiteY22" fmla="*/ 572453 h 1580197"/>
                      <a:gd name="connsiteX23" fmla="*/ 368618 w 940118"/>
                      <a:gd name="connsiteY23" fmla="*/ 573405 h 1580197"/>
                      <a:gd name="connsiteX24" fmla="*/ 317183 w 940118"/>
                      <a:gd name="connsiteY24" fmla="*/ 684847 h 1580197"/>
                      <a:gd name="connsiteX25" fmla="*/ 305241 w 940118"/>
                      <a:gd name="connsiteY25" fmla="*/ 678329 h 1580197"/>
                      <a:gd name="connsiteX26" fmla="*/ 305235 w 940118"/>
                      <a:gd name="connsiteY26" fmla="*/ 678350 h 1580197"/>
                      <a:gd name="connsiteX27" fmla="*/ 317183 w 940118"/>
                      <a:gd name="connsiteY27" fmla="*/ 684847 h 1580197"/>
                      <a:gd name="connsiteX28" fmla="*/ 260985 w 940118"/>
                      <a:gd name="connsiteY28" fmla="*/ 1014413 h 1580197"/>
                      <a:gd name="connsiteX29" fmla="*/ 342900 w 940118"/>
                      <a:gd name="connsiteY29" fmla="*/ 1373505 h 1580197"/>
                      <a:gd name="connsiteX30" fmla="*/ 546735 w 940118"/>
                      <a:gd name="connsiteY30" fmla="*/ 1580197 h 1580197"/>
                      <a:gd name="connsiteX31" fmla="*/ 285750 w 940118"/>
                      <a:gd name="connsiteY31" fmla="*/ 1438275 h 1580197"/>
                      <a:gd name="connsiteX32" fmla="*/ 81915 w 940118"/>
                      <a:gd name="connsiteY32" fmla="*/ 1231583 h 1580197"/>
                      <a:gd name="connsiteX33" fmla="*/ 0 w 940118"/>
                      <a:gd name="connsiteY33" fmla="*/ 872490 h 1580197"/>
                      <a:gd name="connsiteX34" fmla="*/ 56197 w 940118"/>
                      <a:gd name="connsiteY34" fmla="*/ 542925 h 1580197"/>
                      <a:gd name="connsiteX35" fmla="*/ 62441 w 940118"/>
                      <a:gd name="connsiteY35" fmla="*/ 546321 h 1580197"/>
                      <a:gd name="connsiteX36" fmla="*/ 62617 w 940118"/>
                      <a:gd name="connsiteY36" fmla="*/ 545909 h 1580197"/>
                      <a:gd name="connsiteX37" fmla="*/ 57150 w 940118"/>
                      <a:gd name="connsiteY37" fmla="*/ 542925 h 1580197"/>
                      <a:gd name="connsiteX38" fmla="*/ 107444 w 940118"/>
                      <a:gd name="connsiteY38" fmla="*/ 431896 h 1580197"/>
                      <a:gd name="connsiteX39" fmla="*/ 106680 w 940118"/>
                      <a:gd name="connsiteY39" fmla="*/ 431483 h 1580197"/>
                      <a:gd name="connsiteX40" fmla="*/ 161925 w 940118"/>
                      <a:gd name="connsiteY40" fmla="*/ 341948 h 1580197"/>
                      <a:gd name="connsiteX41" fmla="*/ 171758 w 940118"/>
                      <a:gd name="connsiteY41" fmla="*/ 347295 h 1580197"/>
                      <a:gd name="connsiteX42" fmla="*/ 171778 w 940118"/>
                      <a:gd name="connsiteY42" fmla="*/ 347270 h 1580197"/>
                      <a:gd name="connsiteX43" fmla="*/ 161925 w 940118"/>
                      <a:gd name="connsiteY43" fmla="*/ 341948 h 1580197"/>
                      <a:gd name="connsiteX44" fmla="*/ 227648 w 940118"/>
                      <a:gd name="connsiteY44" fmla="*/ 258128 h 1580197"/>
                      <a:gd name="connsiteX45" fmla="*/ 239906 w 940118"/>
                      <a:gd name="connsiteY45" fmla="*/ 264794 h 1580197"/>
                      <a:gd name="connsiteX46" fmla="*/ 240267 w 940118"/>
                      <a:gd name="connsiteY46" fmla="*/ 264453 h 1580197"/>
                      <a:gd name="connsiteX47" fmla="*/ 228600 w 940118"/>
                      <a:gd name="connsiteY47" fmla="*/ 258128 h 1580197"/>
                      <a:gd name="connsiteX48" fmla="*/ 242888 w 940118"/>
                      <a:gd name="connsiteY48" fmla="*/ 241935 h 1580197"/>
                      <a:gd name="connsiteX49" fmla="*/ 287315 w 940118"/>
                      <a:gd name="connsiteY49" fmla="*/ 198453 h 1580197"/>
                      <a:gd name="connsiteX50" fmla="*/ 286702 w 940118"/>
                      <a:gd name="connsiteY50" fmla="*/ 198120 h 1580197"/>
                      <a:gd name="connsiteX51" fmla="*/ 359092 w 940118"/>
                      <a:gd name="connsiteY51" fmla="*/ 140970 h 1580197"/>
                      <a:gd name="connsiteX52" fmla="*/ 378434 w 940118"/>
                      <a:gd name="connsiteY52" fmla="*/ 151488 h 1580197"/>
                      <a:gd name="connsiteX53" fmla="*/ 378837 w 940118"/>
                      <a:gd name="connsiteY53" fmla="*/ 151226 h 1580197"/>
                      <a:gd name="connsiteX54" fmla="*/ 360045 w 940118"/>
                      <a:gd name="connsiteY54" fmla="*/ 140970 h 1580197"/>
                      <a:gd name="connsiteX55" fmla="*/ 486263 w 940118"/>
                      <a:gd name="connsiteY55" fmla="*/ 68845 h 1580197"/>
                      <a:gd name="connsiteX56" fmla="*/ 485775 w 940118"/>
                      <a:gd name="connsiteY56" fmla="*/ 68580 h 1580197"/>
                      <a:gd name="connsiteX57" fmla="*/ 572452 w 940118"/>
                      <a:gd name="connsiteY57" fmla="*/ 32385 h 1580197"/>
                      <a:gd name="connsiteX58" fmla="*/ 595123 w 940118"/>
                      <a:gd name="connsiteY58" fmla="*/ 44713 h 1580197"/>
                      <a:gd name="connsiteX59" fmla="*/ 595672 w 940118"/>
                      <a:gd name="connsiteY59" fmla="*/ 44538 h 1580197"/>
                      <a:gd name="connsiteX60" fmla="*/ 573405 w 940118"/>
                      <a:gd name="connsiteY60" fmla="*/ 32385 h 1580197"/>
                      <a:gd name="connsiteX61" fmla="*/ 679133 w 940118"/>
                      <a:gd name="connsiteY61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88633 w 940118"/>
                      <a:gd name="connsiteY18" fmla="*/ 400050 h 1580197"/>
                      <a:gd name="connsiteX19" fmla="*/ 422910 w 940118"/>
                      <a:gd name="connsiteY19" fmla="*/ 482918 h 1580197"/>
                      <a:gd name="connsiteX20" fmla="*/ 422910 w 940118"/>
                      <a:gd name="connsiteY20" fmla="*/ 483870 h 1580197"/>
                      <a:gd name="connsiteX21" fmla="*/ 367665 w 940118"/>
                      <a:gd name="connsiteY21" fmla="*/ 572453 h 1580197"/>
                      <a:gd name="connsiteX22" fmla="*/ 368618 w 940118"/>
                      <a:gd name="connsiteY22" fmla="*/ 573405 h 1580197"/>
                      <a:gd name="connsiteX23" fmla="*/ 317183 w 940118"/>
                      <a:gd name="connsiteY23" fmla="*/ 684847 h 1580197"/>
                      <a:gd name="connsiteX24" fmla="*/ 305241 w 940118"/>
                      <a:gd name="connsiteY24" fmla="*/ 678329 h 1580197"/>
                      <a:gd name="connsiteX25" fmla="*/ 305235 w 940118"/>
                      <a:gd name="connsiteY25" fmla="*/ 678350 h 1580197"/>
                      <a:gd name="connsiteX26" fmla="*/ 317183 w 940118"/>
                      <a:gd name="connsiteY26" fmla="*/ 684847 h 1580197"/>
                      <a:gd name="connsiteX27" fmla="*/ 260985 w 940118"/>
                      <a:gd name="connsiteY27" fmla="*/ 1014413 h 1580197"/>
                      <a:gd name="connsiteX28" fmla="*/ 342900 w 940118"/>
                      <a:gd name="connsiteY28" fmla="*/ 1373505 h 1580197"/>
                      <a:gd name="connsiteX29" fmla="*/ 546735 w 940118"/>
                      <a:gd name="connsiteY29" fmla="*/ 1580197 h 1580197"/>
                      <a:gd name="connsiteX30" fmla="*/ 285750 w 940118"/>
                      <a:gd name="connsiteY30" fmla="*/ 1438275 h 1580197"/>
                      <a:gd name="connsiteX31" fmla="*/ 81915 w 940118"/>
                      <a:gd name="connsiteY31" fmla="*/ 1231583 h 1580197"/>
                      <a:gd name="connsiteX32" fmla="*/ 0 w 940118"/>
                      <a:gd name="connsiteY32" fmla="*/ 872490 h 1580197"/>
                      <a:gd name="connsiteX33" fmla="*/ 56197 w 940118"/>
                      <a:gd name="connsiteY33" fmla="*/ 542925 h 1580197"/>
                      <a:gd name="connsiteX34" fmla="*/ 62441 w 940118"/>
                      <a:gd name="connsiteY34" fmla="*/ 546321 h 1580197"/>
                      <a:gd name="connsiteX35" fmla="*/ 62617 w 940118"/>
                      <a:gd name="connsiteY35" fmla="*/ 545909 h 1580197"/>
                      <a:gd name="connsiteX36" fmla="*/ 57150 w 940118"/>
                      <a:gd name="connsiteY36" fmla="*/ 542925 h 1580197"/>
                      <a:gd name="connsiteX37" fmla="*/ 107444 w 940118"/>
                      <a:gd name="connsiteY37" fmla="*/ 431896 h 1580197"/>
                      <a:gd name="connsiteX38" fmla="*/ 106680 w 940118"/>
                      <a:gd name="connsiteY38" fmla="*/ 431483 h 1580197"/>
                      <a:gd name="connsiteX39" fmla="*/ 161925 w 940118"/>
                      <a:gd name="connsiteY39" fmla="*/ 341948 h 1580197"/>
                      <a:gd name="connsiteX40" fmla="*/ 171758 w 940118"/>
                      <a:gd name="connsiteY40" fmla="*/ 347295 h 1580197"/>
                      <a:gd name="connsiteX41" fmla="*/ 171778 w 940118"/>
                      <a:gd name="connsiteY41" fmla="*/ 347270 h 1580197"/>
                      <a:gd name="connsiteX42" fmla="*/ 161925 w 940118"/>
                      <a:gd name="connsiteY42" fmla="*/ 341948 h 1580197"/>
                      <a:gd name="connsiteX43" fmla="*/ 227648 w 940118"/>
                      <a:gd name="connsiteY43" fmla="*/ 258128 h 1580197"/>
                      <a:gd name="connsiteX44" fmla="*/ 239906 w 940118"/>
                      <a:gd name="connsiteY44" fmla="*/ 264794 h 1580197"/>
                      <a:gd name="connsiteX45" fmla="*/ 240267 w 940118"/>
                      <a:gd name="connsiteY45" fmla="*/ 264453 h 1580197"/>
                      <a:gd name="connsiteX46" fmla="*/ 228600 w 940118"/>
                      <a:gd name="connsiteY46" fmla="*/ 258128 h 1580197"/>
                      <a:gd name="connsiteX47" fmla="*/ 242888 w 940118"/>
                      <a:gd name="connsiteY47" fmla="*/ 241935 h 1580197"/>
                      <a:gd name="connsiteX48" fmla="*/ 287315 w 940118"/>
                      <a:gd name="connsiteY48" fmla="*/ 198453 h 1580197"/>
                      <a:gd name="connsiteX49" fmla="*/ 286702 w 940118"/>
                      <a:gd name="connsiteY49" fmla="*/ 198120 h 1580197"/>
                      <a:gd name="connsiteX50" fmla="*/ 359092 w 940118"/>
                      <a:gd name="connsiteY50" fmla="*/ 140970 h 1580197"/>
                      <a:gd name="connsiteX51" fmla="*/ 378434 w 940118"/>
                      <a:gd name="connsiteY51" fmla="*/ 151488 h 1580197"/>
                      <a:gd name="connsiteX52" fmla="*/ 378837 w 940118"/>
                      <a:gd name="connsiteY52" fmla="*/ 151226 h 1580197"/>
                      <a:gd name="connsiteX53" fmla="*/ 360045 w 940118"/>
                      <a:gd name="connsiteY53" fmla="*/ 140970 h 1580197"/>
                      <a:gd name="connsiteX54" fmla="*/ 486263 w 940118"/>
                      <a:gd name="connsiteY54" fmla="*/ 68845 h 1580197"/>
                      <a:gd name="connsiteX55" fmla="*/ 485775 w 940118"/>
                      <a:gd name="connsiteY55" fmla="*/ 68580 h 1580197"/>
                      <a:gd name="connsiteX56" fmla="*/ 572452 w 940118"/>
                      <a:gd name="connsiteY56" fmla="*/ 32385 h 1580197"/>
                      <a:gd name="connsiteX57" fmla="*/ 595123 w 940118"/>
                      <a:gd name="connsiteY57" fmla="*/ 44713 h 1580197"/>
                      <a:gd name="connsiteX58" fmla="*/ 595672 w 940118"/>
                      <a:gd name="connsiteY58" fmla="*/ 44538 h 1580197"/>
                      <a:gd name="connsiteX59" fmla="*/ 573405 w 940118"/>
                      <a:gd name="connsiteY59" fmla="*/ 32385 h 1580197"/>
                      <a:gd name="connsiteX60" fmla="*/ 679133 w 940118"/>
                      <a:gd name="connsiteY60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620077 w 940118"/>
                      <a:gd name="connsiteY12" fmla="*/ 282893 h 1580197"/>
                      <a:gd name="connsiteX13" fmla="*/ 548076 w 940118"/>
                      <a:gd name="connsiteY13" fmla="*/ 339736 h 1580197"/>
                      <a:gd name="connsiteX14" fmla="*/ 548640 w 940118"/>
                      <a:gd name="connsiteY14" fmla="*/ 340043 h 1580197"/>
                      <a:gd name="connsiteX15" fmla="*/ 503873 w 940118"/>
                      <a:gd name="connsiteY15" fmla="*/ 383858 h 1580197"/>
                      <a:gd name="connsiteX16" fmla="*/ 488633 w 940118"/>
                      <a:gd name="connsiteY16" fmla="*/ 399098 h 1580197"/>
                      <a:gd name="connsiteX17" fmla="*/ 488633 w 940118"/>
                      <a:gd name="connsiteY17" fmla="*/ 400050 h 1580197"/>
                      <a:gd name="connsiteX18" fmla="*/ 422910 w 940118"/>
                      <a:gd name="connsiteY18" fmla="*/ 482918 h 1580197"/>
                      <a:gd name="connsiteX19" fmla="*/ 422910 w 940118"/>
                      <a:gd name="connsiteY19" fmla="*/ 483870 h 1580197"/>
                      <a:gd name="connsiteX20" fmla="*/ 367665 w 940118"/>
                      <a:gd name="connsiteY20" fmla="*/ 572453 h 1580197"/>
                      <a:gd name="connsiteX21" fmla="*/ 368618 w 940118"/>
                      <a:gd name="connsiteY21" fmla="*/ 573405 h 1580197"/>
                      <a:gd name="connsiteX22" fmla="*/ 317183 w 940118"/>
                      <a:gd name="connsiteY22" fmla="*/ 684847 h 1580197"/>
                      <a:gd name="connsiteX23" fmla="*/ 305241 w 940118"/>
                      <a:gd name="connsiteY23" fmla="*/ 678329 h 1580197"/>
                      <a:gd name="connsiteX24" fmla="*/ 305235 w 940118"/>
                      <a:gd name="connsiteY24" fmla="*/ 678350 h 1580197"/>
                      <a:gd name="connsiteX25" fmla="*/ 317183 w 940118"/>
                      <a:gd name="connsiteY25" fmla="*/ 684847 h 1580197"/>
                      <a:gd name="connsiteX26" fmla="*/ 260985 w 940118"/>
                      <a:gd name="connsiteY26" fmla="*/ 1014413 h 1580197"/>
                      <a:gd name="connsiteX27" fmla="*/ 342900 w 940118"/>
                      <a:gd name="connsiteY27" fmla="*/ 1373505 h 1580197"/>
                      <a:gd name="connsiteX28" fmla="*/ 546735 w 940118"/>
                      <a:gd name="connsiteY28" fmla="*/ 1580197 h 1580197"/>
                      <a:gd name="connsiteX29" fmla="*/ 285750 w 940118"/>
                      <a:gd name="connsiteY29" fmla="*/ 1438275 h 1580197"/>
                      <a:gd name="connsiteX30" fmla="*/ 81915 w 940118"/>
                      <a:gd name="connsiteY30" fmla="*/ 1231583 h 1580197"/>
                      <a:gd name="connsiteX31" fmla="*/ 0 w 940118"/>
                      <a:gd name="connsiteY31" fmla="*/ 872490 h 1580197"/>
                      <a:gd name="connsiteX32" fmla="*/ 56197 w 940118"/>
                      <a:gd name="connsiteY32" fmla="*/ 542925 h 1580197"/>
                      <a:gd name="connsiteX33" fmla="*/ 62441 w 940118"/>
                      <a:gd name="connsiteY33" fmla="*/ 546321 h 1580197"/>
                      <a:gd name="connsiteX34" fmla="*/ 62617 w 940118"/>
                      <a:gd name="connsiteY34" fmla="*/ 545909 h 1580197"/>
                      <a:gd name="connsiteX35" fmla="*/ 57150 w 940118"/>
                      <a:gd name="connsiteY35" fmla="*/ 542925 h 1580197"/>
                      <a:gd name="connsiteX36" fmla="*/ 107444 w 940118"/>
                      <a:gd name="connsiteY36" fmla="*/ 431896 h 1580197"/>
                      <a:gd name="connsiteX37" fmla="*/ 106680 w 940118"/>
                      <a:gd name="connsiteY37" fmla="*/ 431483 h 1580197"/>
                      <a:gd name="connsiteX38" fmla="*/ 161925 w 940118"/>
                      <a:gd name="connsiteY38" fmla="*/ 341948 h 1580197"/>
                      <a:gd name="connsiteX39" fmla="*/ 171758 w 940118"/>
                      <a:gd name="connsiteY39" fmla="*/ 347295 h 1580197"/>
                      <a:gd name="connsiteX40" fmla="*/ 171778 w 940118"/>
                      <a:gd name="connsiteY40" fmla="*/ 347270 h 1580197"/>
                      <a:gd name="connsiteX41" fmla="*/ 161925 w 940118"/>
                      <a:gd name="connsiteY41" fmla="*/ 341948 h 1580197"/>
                      <a:gd name="connsiteX42" fmla="*/ 227648 w 940118"/>
                      <a:gd name="connsiteY42" fmla="*/ 258128 h 1580197"/>
                      <a:gd name="connsiteX43" fmla="*/ 239906 w 940118"/>
                      <a:gd name="connsiteY43" fmla="*/ 264794 h 1580197"/>
                      <a:gd name="connsiteX44" fmla="*/ 240267 w 940118"/>
                      <a:gd name="connsiteY44" fmla="*/ 264453 h 1580197"/>
                      <a:gd name="connsiteX45" fmla="*/ 228600 w 940118"/>
                      <a:gd name="connsiteY45" fmla="*/ 258128 h 1580197"/>
                      <a:gd name="connsiteX46" fmla="*/ 242888 w 940118"/>
                      <a:gd name="connsiteY46" fmla="*/ 241935 h 1580197"/>
                      <a:gd name="connsiteX47" fmla="*/ 287315 w 940118"/>
                      <a:gd name="connsiteY47" fmla="*/ 198453 h 1580197"/>
                      <a:gd name="connsiteX48" fmla="*/ 286702 w 940118"/>
                      <a:gd name="connsiteY48" fmla="*/ 198120 h 1580197"/>
                      <a:gd name="connsiteX49" fmla="*/ 359092 w 940118"/>
                      <a:gd name="connsiteY49" fmla="*/ 140970 h 1580197"/>
                      <a:gd name="connsiteX50" fmla="*/ 378434 w 940118"/>
                      <a:gd name="connsiteY50" fmla="*/ 151488 h 1580197"/>
                      <a:gd name="connsiteX51" fmla="*/ 378837 w 940118"/>
                      <a:gd name="connsiteY51" fmla="*/ 151226 h 1580197"/>
                      <a:gd name="connsiteX52" fmla="*/ 360045 w 940118"/>
                      <a:gd name="connsiteY52" fmla="*/ 140970 h 1580197"/>
                      <a:gd name="connsiteX53" fmla="*/ 486263 w 940118"/>
                      <a:gd name="connsiteY53" fmla="*/ 68845 h 1580197"/>
                      <a:gd name="connsiteX54" fmla="*/ 485775 w 940118"/>
                      <a:gd name="connsiteY54" fmla="*/ 68580 h 1580197"/>
                      <a:gd name="connsiteX55" fmla="*/ 572452 w 940118"/>
                      <a:gd name="connsiteY55" fmla="*/ 32385 h 1580197"/>
                      <a:gd name="connsiteX56" fmla="*/ 595123 w 940118"/>
                      <a:gd name="connsiteY56" fmla="*/ 44713 h 1580197"/>
                      <a:gd name="connsiteX57" fmla="*/ 595672 w 940118"/>
                      <a:gd name="connsiteY57" fmla="*/ 44538 h 1580197"/>
                      <a:gd name="connsiteX58" fmla="*/ 573405 w 940118"/>
                      <a:gd name="connsiteY58" fmla="*/ 32385 h 1580197"/>
                      <a:gd name="connsiteX59" fmla="*/ 679133 w 940118"/>
                      <a:gd name="connsiteY59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620077 w 940118"/>
                      <a:gd name="connsiteY11" fmla="*/ 282893 h 1580197"/>
                      <a:gd name="connsiteX12" fmla="*/ 548076 w 940118"/>
                      <a:gd name="connsiteY12" fmla="*/ 339736 h 1580197"/>
                      <a:gd name="connsiteX13" fmla="*/ 548640 w 940118"/>
                      <a:gd name="connsiteY13" fmla="*/ 340043 h 1580197"/>
                      <a:gd name="connsiteX14" fmla="*/ 503873 w 940118"/>
                      <a:gd name="connsiteY14" fmla="*/ 383858 h 1580197"/>
                      <a:gd name="connsiteX15" fmla="*/ 488633 w 940118"/>
                      <a:gd name="connsiteY15" fmla="*/ 399098 h 1580197"/>
                      <a:gd name="connsiteX16" fmla="*/ 488633 w 940118"/>
                      <a:gd name="connsiteY16" fmla="*/ 400050 h 1580197"/>
                      <a:gd name="connsiteX17" fmla="*/ 422910 w 940118"/>
                      <a:gd name="connsiteY17" fmla="*/ 482918 h 1580197"/>
                      <a:gd name="connsiteX18" fmla="*/ 422910 w 940118"/>
                      <a:gd name="connsiteY18" fmla="*/ 483870 h 1580197"/>
                      <a:gd name="connsiteX19" fmla="*/ 367665 w 940118"/>
                      <a:gd name="connsiteY19" fmla="*/ 572453 h 1580197"/>
                      <a:gd name="connsiteX20" fmla="*/ 368618 w 940118"/>
                      <a:gd name="connsiteY20" fmla="*/ 573405 h 1580197"/>
                      <a:gd name="connsiteX21" fmla="*/ 317183 w 940118"/>
                      <a:gd name="connsiteY21" fmla="*/ 684847 h 1580197"/>
                      <a:gd name="connsiteX22" fmla="*/ 305241 w 940118"/>
                      <a:gd name="connsiteY22" fmla="*/ 678329 h 1580197"/>
                      <a:gd name="connsiteX23" fmla="*/ 305235 w 940118"/>
                      <a:gd name="connsiteY23" fmla="*/ 678350 h 1580197"/>
                      <a:gd name="connsiteX24" fmla="*/ 317183 w 940118"/>
                      <a:gd name="connsiteY24" fmla="*/ 684847 h 1580197"/>
                      <a:gd name="connsiteX25" fmla="*/ 260985 w 940118"/>
                      <a:gd name="connsiteY25" fmla="*/ 1014413 h 1580197"/>
                      <a:gd name="connsiteX26" fmla="*/ 342900 w 940118"/>
                      <a:gd name="connsiteY26" fmla="*/ 1373505 h 1580197"/>
                      <a:gd name="connsiteX27" fmla="*/ 546735 w 940118"/>
                      <a:gd name="connsiteY27" fmla="*/ 1580197 h 1580197"/>
                      <a:gd name="connsiteX28" fmla="*/ 285750 w 940118"/>
                      <a:gd name="connsiteY28" fmla="*/ 1438275 h 1580197"/>
                      <a:gd name="connsiteX29" fmla="*/ 81915 w 940118"/>
                      <a:gd name="connsiteY29" fmla="*/ 1231583 h 1580197"/>
                      <a:gd name="connsiteX30" fmla="*/ 0 w 940118"/>
                      <a:gd name="connsiteY30" fmla="*/ 872490 h 1580197"/>
                      <a:gd name="connsiteX31" fmla="*/ 56197 w 940118"/>
                      <a:gd name="connsiteY31" fmla="*/ 542925 h 1580197"/>
                      <a:gd name="connsiteX32" fmla="*/ 62441 w 940118"/>
                      <a:gd name="connsiteY32" fmla="*/ 546321 h 1580197"/>
                      <a:gd name="connsiteX33" fmla="*/ 62617 w 940118"/>
                      <a:gd name="connsiteY33" fmla="*/ 545909 h 1580197"/>
                      <a:gd name="connsiteX34" fmla="*/ 57150 w 940118"/>
                      <a:gd name="connsiteY34" fmla="*/ 542925 h 1580197"/>
                      <a:gd name="connsiteX35" fmla="*/ 107444 w 940118"/>
                      <a:gd name="connsiteY35" fmla="*/ 431896 h 1580197"/>
                      <a:gd name="connsiteX36" fmla="*/ 106680 w 940118"/>
                      <a:gd name="connsiteY36" fmla="*/ 431483 h 1580197"/>
                      <a:gd name="connsiteX37" fmla="*/ 161925 w 940118"/>
                      <a:gd name="connsiteY37" fmla="*/ 341948 h 1580197"/>
                      <a:gd name="connsiteX38" fmla="*/ 171758 w 940118"/>
                      <a:gd name="connsiteY38" fmla="*/ 347295 h 1580197"/>
                      <a:gd name="connsiteX39" fmla="*/ 171778 w 940118"/>
                      <a:gd name="connsiteY39" fmla="*/ 347270 h 1580197"/>
                      <a:gd name="connsiteX40" fmla="*/ 161925 w 940118"/>
                      <a:gd name="connsiteY40" fmla="*/ 341948 h 1580197"/>
                      <a:gd name="connsiteX41" fmla="*/ 227648 w 940118"/>
                      <a:gd name="connsiteY41" fmla="*/ 258128 h 1580197"/>
                      <a:gd name="connsiteX42" fmla="*/ 239906 w 940118"/>
                      <a:gd name="connsiteY42" fmla="*/ 264794 h 1580197"/>
                      <a:gd name="connsiteX43" fmla="*/ 240267 w 940118"/>
                      <a:gd name="connsiteY43" fmla="*/ 264453 h 1580197"/>
                      <a:gd name="connsiteX44" fmla="*/ 228600 w 940118"/>
                      <a:gd name="connsiteY44" fmla="*/ 258128 h 1580197"/>
                      <a:gd name="connsiteX45" fmla="*/ 242888 w 940118"/>
                      <a:gd name="connsiteY45" fmla="*/ 241935 h 1580197"/>
                      <a:gd name="connsiteX46" fmla="*/ 287315 w 940118"/>
                      <a:gd name="connsiteY46" fmla="*/ 198453 h 1580197"/>
                      <a:gd name="connsiteX47" fmla="*/ 286702 w 940118"/>
                      <a:gd name="connsiteY47" fmla="*/ 198120 h 1580197"/>
                      <a:gd name="connsiteX48" fmla="*/ 359092 w 940118"/>
                      <a:gd name="connsiteY48" fmla="*/ 140970 h 1580197"/>
                      <a:gd name="connsiteX49" fmla="*/ 378434 w 940118"/>
                      <a:gd name="connsiteY49" fmla="*/ 151488 h 1580197"/>
                      <a:gd name="connsiteX50" fmla="*/ 378837 w 940118"/>
                      <a:gd name="connsiteY50" fmla="*/ 151226 h 1580197"/>
                      <a:gd name="connsiteX51" fmla="*/ 360045 w 940118"/>
                      <a:gd name="connsiteY51" fmla="*/ 140970 h 1580197"/>
                      <a:gd name="connsiteX52" fmla="*/ 486263 w 940118"/>
                      <a:gd name="connsiteY52" fmla="*/ 68845 h 1580197"/>
                      <a:gd name="connsiteX53" fmla="*/ 485775 w 940118"/>
                      <a:gd name="connsiteY53" fmla="*/ 68580 h 1580197"/>
                      <a:gd name="connsiteX54" fmla="*/ 572452 w 940118"/>
                      <a:gd name="connsiteY54" fmla="*/ 32385 h 1580197"/>
                      <a:gd name="connsiteX55" fmla="*/ 595123 w 940118"/>
                      <a:gd name="connsiteY55" fmla="*/ 44713 h 1580197"/>
                      <a:gd name="connsiteX56" fmla="*/ 595672 w 940118"/>
                      <a:gd name="connsiteY56" fmla="*/ 44538 h 1580197"/>
                      <a:gd name="connsiteX57" fmla="*/ 573405 w 940118"/>
                      <a:gd name="connsiteY57" fmla="*/ 32385 h 1580197"/>
                      <a:gd name="connsiteX58" fmla="*/ 679133 w 940118"/>
                      <a:gd name="connsiteY58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747299 w 940118"/>
                      <a:gd name="connsiteY7" fmla="*/ 210278 h 1580197"/>
                      <a:gd name="connsiteX8" fmla="*/ 747713 w 940118"/>
                      <a:gd name="connsiteY8" fmla="*/ 210503 h 1580197"/>
                      <a:gd name="connsiteX9" fmla="*/ 620078 w 940118"/>
                      <a:gd name="connsiteY9" fmla="*/ 282893 h 1580197"/>
                      <a:gd name="connsiteX10" fmla="*/ 620077 w 940118"/>
                      <a:gd name="connsiteY10" fmla="*/ 282893 h 1580197"/>
                      <a:gd name="connsiteX11" fmla="*/ 548076 w 940118"/>
                      <a:gd name="connsiteY11" fmla="*/ 339736 h 1580197"/>
                      <a:gd name="connsiteX12" fmla="*/ 548640 w 940118"/>
                      <a:gd name="connsiteY12" fmla="*/ 340043 h 1580197"/>
                      <a:gd name="connsiteX13" fmla="*/ 503873 w 940118"/>
                      <a:gd name="connsiteY13" fmla="*/ 383858 h 1580197"/>
                      <a:gd name="connsiteX14" fmla="*/ 488633 w 940118"/>
                      <a:gd name="connsiteY14" fmla="*/ 399098 h 1580197"/>
                      <a:gd name="connsiteX15" fmla="*/ 488633 w 940118"/>
                      <a:gd name="connsiteY15" fmla="*/ 400050 h 1580197"/>
                      <a:gd name="connsiteX16" fmla="*/ 422910 w 940118"/>
                      <a:gd name="connsiteY16" fmla="*/ 482918 h 1580197"/>
                      <a:gd name="connsiteX17" fmla="*/ 422910 w 940118"/>
                      <a:gd name="connsiteY17" fmla="*/ 483870 h 1580197"/>
                      <a:gd name="connsiteX18" fmla="*/ 367665 w 940118"/>
                      <a:gd name="connsiteY18" fmla="*/ 572453 h 1580197"/>
                      <a:gd name="connsiteX19" fmla="*/ 368618 w 940118"/>
                      <a:gd name="connsiteY19" fmla="*/ 573405 h 1580197"/>
                      <a:gd name="connsiteX20" fmla="*/ 317183 w 940118"/>
                      <a:gd name="connsiteY20" fmla="*/ 684847 h 1580197"/>
                      <a:gd name="connsiteX21" fmla="*/ 305241 w 940118"/>
                      <a:gd name="connsiteY21" fmla="*/ 678329 h 1580197"/>
                      <a:gd name="connsiteX22" fmla="*/ 305235 w 940118"/>
                      <a:gd name="connsiteY22" fmla="*/ 678350 h 1580197"/>
                      <a:gd name="connsiteX23" fmla="*/ 317183 w 940118"/>
                      <a:gd name="connsiteY23" fmla="*/ 684847 h 1580197"/>
                      <a:gd name="connsiteX24" fmla="*/ 260985 w 940118"/>
                      <a:gd name="connsiteY24" fmla="*/ 1014413 h 1580197"/>
                      <a:gd name="connsiteX25" fmla="*/ 342900 w 940118"/>
                      <a:gd name="connsiteY25" fmla="*/ 1373505 h 1580197"/>
                      <a:gd name="connsiteX26" fmla="*/ 546735 w 940118"/>
                      <a:gd name="connsiteY26" fmla="*/ 1580197 h 1580197"/>
                      <a:gd name="connsiteX27" fmla="*/ 285750 w 940118"/>
                      <a:gd name="connsiteY27" fmla="*/ 1438275 h 1580197"/>
                      <a:gd name="connsiteX28" fmla="*/ 81915 w 940118"/>
                      <a:gd name="connsiteY28" fmla="*/ 1231583 h 1580197"/>
                      <a:gd name="connsiteX29" fmla="*/ 0 w 940118"/>
                      <a:gd name="connsiteY29" fmla="*/ 872490 h 1580197"/>
                      <a:gd name="connsiteX30" fmla="*/ 56197 w 940118"/>
                      <a:gd name="connsiteY30" fmla="*/ 542925 h 1580197"/>
                      <a:gd name="connsiteX31" fmla="*/ 62441 w 940118"/>
                      <a:gd name="connsiteY31" fmla="*/ 546321 h 1580197"/>
                      <a:gd name="connsiteX32" fmla="*/ 62617 w 940118"/>
                      <a:gd name="connsiteY32" fmla="*/ 545909 h 1580197"/>
                      <a:gd name="connsiteX33" fmla="*/ 57150 w 940118"/>
                      <a:gd name="connsiteY33" fmla="*/ 542925 h 1580197"/>
                      <a:gd name="connsiteX34" fmla="*/ 107444 w 940118"/>
                      <a:gd name="connsiteY34" fmla="*/ 431896 h 1580197"/>
                      <a:gd name="connsiteX35" fmla="*/ 106680 w 940118"/>
                      <a:gd name="connsiteY35" fmla="*/ 431483 h 1580197"/>
                      <a:gd name="connsiteX36" fmla="*/ 161925 w 940118"/>
                      <a:gd name="connsiteY36" fmla="*/ 341948 h 1580197"/>
                      <a:gd name="connsiteX37" fmla="*/ 171758 w 940118"/>
                      <a:gd name="connsiteY37" fmla="*/ 347295 h 1580197"/>
                      <a:gd name="connsiteX38" fmla="*/ 171778 w 940118"/>
                      <a:gd name="connsiteY38" fmla="*/ 347270 h 1580197"/>
                      <a:gd name="connsiteX39" fmla="*/ 161925 w 940118"/>
                      <a:gd name="connsiteY39" fmla="*/ 341948 h 1580197"/>
                      <a:gd name="connsiteX40" fmla="*/ 227648 w 940118"/>
                      <a:gd name="connsiteY40" fmla="*/ 258128 h 1580197"/>
                      <a:gd name="connsiteX41" fmla="*/ 239906 w 940118"/>
                      <a:gd name="connsiteY41" fmla="*/ 264794 h 1580197"/>
                      <a:gd name="connsiteX42" fmla="*/ 240267 w 940118"/>
                      <a:gd name="connsiteY42" fmla="*/ 264453 h 1580197"/>
                      <a:gd name="connsiteX43" fmla="*/ 228600 w 940118"/>
                      <a:gd name="connsiteY43" fmla="*/ 258128 h 1580197"/>
                      <a:gd name="connsiteX44" fmla="*/ 242888 w 940118"/>
                      <a:gd name="connsiteY44" fmla="*/ 241935 h 1580197"/>
                      <a:gd name="connsiteX45" fmla="*/ 287315 w 940118"/>
                      <a:gd name="connsiteY45" fmla="*/ 198453 h 1580197"/>
                      <a:gd name="connsiteX46" fmla="*/ 286702 w 940118"/>
                      <a:gd name="connsiteY46" fmla="*/ 198120 h 1580197"/>
                      <a:gd name="connsiteX47" fmla="*/ 359092 w 940118"/>
                      <a:gd name="connsiteY47" fmla="*/ 140970 h 1580197"/>
                      <a:gd name="connsiteX48" fmla="*/ 378434 w 940118"/>
                      <a:gd name="connsiteY48" fmla="*/ 151488 h 1580197"/>
                      <a:gd name="connsiteX49" fmla="*/ 378837 w 940118"/>
                      <a:gd name="connsiteY49" fmla="*/ 151226 h 1580197"/>
                      <a:gd name="connsiteX50" fmla="*/ 360045 w 940118"/>
                      <a:gd name="connsiteY50" fmla="*/ 140970 h 1580197"/>
                      <a:gd name="connsiteX51" fmla="*/ 486263 w 940118"/>
                      <a:gd name="connsiteY51" fmla="*/ 68845 h 1580197"/>
                      <a:gd name="connsiteX52" fmla="*/ 485775 w 940118"/>
                      <a:gd name="connsiteY52" fmla="*/ 68580 h 1580197"/>
                      <a:gd name="connsiteX53" fmla="*/ 572452 w 940118"/>
                      <a:gd name="connsiteY53" fmla="*/ 32385 h 1580197"/>
                      <a:gd name="connsiteX54" fmla="*/ 595123 w 940118"/>
                      <a:gd name="connsiteY54" fmla="*/ 44713 h 1580197"/>
                      <a:gd name="connsiteX55" fmla="*/ 595672 w 940118"/>
                      <a:gd name="connsiteY55" fmla="*/ 44538 h 1580197"/>
                      <a:gd name="connsiteX56" fmla="*/ 573405 w 940118"/>
                      <a:gd name="connsiteY56" fmla="*/ 32385 h 1580197"/>
                      <a:gd name="connsiteX57" fmla="*/ 679133 w 940118"/>
                      <a:gd name="connsiteY57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747299 w 940118"/>
                      <a:gd name="connsiteY6" fmla="*/ 210278 h 1580197"/>
                      <a:gd name="connsiteX7" fmla="*/ 747713 w 940118"/>
                      <a:gd name="connsiteY7" fmla="*/ 210503 h 1580197"/>
                      <a:gd name="connsiteX8" fmla="*/ 620078 w 940118"/>
                      <a:gd name="connsiteY8" fmla="*/ 282893 h 1580197"/>
                      <a:gd name="connsiteX9" fmla="*/ 620077 w 940118"/>
                      <a:gd name="connsiteY9" fmla="*/ 282893 h 1580197"/>
                      <a:gd name="connsiteX10" fmla="*/ 548076 w 940118"/>
                      <a:gd name="connsiteY10" fmla="*/ 339736 h 1580197"/>
                      <a:gd name="connsiteX11" fmla="*/ 548640 w 940118"/>
                      <a:gd name="connsiteY11" fmla="*/ 340043 h 1580197"/>
                      <a:gd name="connsiteX12" fmla="*/ 503873 w 940118"/>
                      <a:gd name="connsiteY12" fmla="*/ 383858 h 1580197"/>
                      <a:gd name="connsiteX13" fmla="*/ 488633 w 940118"/>
                      <a:gd name="connsiteY13" fmla="*/ 399098 h 1580197"/>
                      <a:gd name="connsiteX14" fmla="*/ 488633 w 940118"/>
                      <a:gd name="connsiteY14" fmla="*/ 400050 h 1580197"/>
                      <a:gd name="connsiteX15" fmla="*/ 422910 w 940118"/>
                      <a:gd name="connsiteY15" fmla="*/ 482918 h 1580197"/>
                      <a:gd name="connsiteX16" fmla="*/ 422910 w 940118"/>
                      <a:gd name="connsiteY16" fmla="*/ 483870 h 1580197"/>
                      <a:gd name="connsiteX17" fmla="*/ 367665 w 940118"/>
                      <a:gd name="connsiteY17" fmla="*/ 572453 h 1580197"/>
                      <a:gd name="connsiteX18" fmla="*/ 368618 w 940118"/>
                      <a:gd name="connsiteY18" fmla="*/ 573405 h 1580197"/>
                      <a:gd name="connsiteX19" fmla="*/ 317183 w 940118"/>
                      <a:gd name="connsiteY19" fmla="*/ 684847 h 1580197"/>
                      <a:gd name="connsiteX20" fmla="*/ 305241 w 940118"/>
                      <a:gd name="connsiteY20" fmla="*/ 678329 h 1580197"/>
                      <a:gd name="connsiteX21" fmla="*/ 305235 w 940118"/>
                      <a:gd name="connsiteY21" fmla="*/ 678350 h 1580197"/>
                      <a:gd name="connsiteX22" fmla="*/ 317183 w 940118"/>
                      <a:gd name="connsiteY22" fmla="*/ 684847 h 1580197"/>
                      <a:gd name="connsiteX23" fmla="*/ 260985 w 940118"/>
                      <a:gd name="connsiteY23" fmla="*/ 1014413 h 1580197"/>
                      <a:gd name="connsiteX24" fmla="*/ 342900 w 940118"/>
                      <a:gd name="connsiteY24" fmla="*/ 1373505 h 1580197"/>
                      <a:gd name="connsiteX25" fmla="*/ 546735 w 940118"/>
                      <a:gd name="connsiteY25" fmla="*/ 1580197 h 1580197"/>
                      <a:gd name="connsiteX26" fmla="*/ 285750 w 940118"/>
                      <a:gd name="connsiteY26" fmla="*/ 1438275 h 1580197"/>
                      <a:gd name="connsiteX27" fmla="*/ 81915 w 940118"/>
                      <a:gd name="connsiteY27" fmla="*/ 1231583 h 1580197"/>
                      <a:gd name="connsiteX28" fmla="*/ 0 w 940118"/>
                      <a:gd name="connsiteY28" fmla="*/ 872490 h 1580197"/>
                      <a:gd name="connsiteX29" fmla="*/ 56197 w 940118"/>
                      <a:gd name="connsiteY29" fmla="*/ 542925 h 1580197"/>
                      <a:gd name="connsiteX30" fmla="*/ 62441 w 940118"/>
                      <a:gd name="connsiteY30" fmla="*/ 546321 h 1580197"/>
                      <a:gd name="connsiteX31" fmla="*/ 62617 w 940118"/>
                      <a:gd name="connsiteY31" fmla="*/ 545909 h 1580197"/>
                      <a:gd name="connsiteX32" fmla="*/ 57150 w 940118"/>
                      <a:gd name="connsiteY32" fmla="*/ 542925 h 1580197"/>
                      <a:gd name="connsiteX33" fmla="*/ 107444 w 940118"/>
                      <a:gd name="connsiteY33" fmla="*/ 431896 h 1580197"/>
                      <a:gd name="connsiteX34" fmla="*/ 106680 w 940118"/>
                      <a:gd name="connsiteY34" fmla="*/ 431483 h 1580197"/>
                      <a:gd name="connsiteX35" fmla="*/ 161925 w 940118"/>
                      <a:gd name="connsiteY35" fmla="*/ 341948 h 1580197"/>
                      <a:gd name="connsiteX36" fmla="*/ 171758 w 940118"/>
                      <a:gd name="connsiteY36" fmla="*/ 347295 h 1580197"/>
                      <a:gd name="connsiteX37" fmla="*/ 171778 w 940118"/>
                      <a:gd name="connsiteY37" fmla="*/ 347270 h 1580197"/>
                      <a:gd name="connsiteX38" fmla="*/ 161925 w 940118"/>
                      <a:gd name="connsiteY38" fmla="*/ 341948 h 1580197"/>
                      <a:gd name="connsiteX39" fmla="*/ 227648 w 940118"/>
                      <a:gd name="connsiteY39" fmla="*/ 258128 h 1580197"/>
                      <a:gd name="connsiteX40" fmla="*/ 239906 w 940118"/>
                      <a:gd name="connsiteY40" fmla="*/ 264794 h 1580197"/>
                      <a:gd name="connsiteX41" fmla="*/ 240267 w 940118"/>
                      <a:gd name="connsiteY41" fmla="*/ 264453 h 1580197"/>
                      <a:gd name="connsiteX42" fmla="*/ 228600 w 940118"/>
                      <a:gd name="connsiteY42" fmla="*/ 258128 h 1580197"/>
                      <a:gd name="connsiteX43" fmla="*/ 242888 w 940118"/>
                      <a:gd name="connsiteY43" fmla="*/ 241935 h 1580197"/>
                      <a:gd name="connsiteX44" fmla="*/ 287315 w 940118"/>
                      <a:gd name="connsiteY44" fmla="*/ 198453 h 1580197"/>
                      <a:gd name="connsiteX45" fmla="*/ 286702 w 940118"/>
                      <a:gd name="connsiteY45" fmla="*/ 198120 h 1580197"/>
                      <a:gd name="connsiteX46" fmla="*/ 359092 w 940118"/>
                      <a:gd name="connsiteY46" fmla="*/ 140970 h 1580197"/>
                      <a:gd name="connsiteX47" fmla="*/ 378434 w 940118"/>
                      <a:gd name="connsiteY47" fmla="*/ 151488 h 1580197"/>
                      <a:gd name="connsiteX48" fmla="*/ 378837 w 940118"/>
                      <a:gd name="connsiteY48" fmla="*/ 151226 h 1580197"/>
                      <a:gd name="connsiteX49" fmla="*/ 360045 w 940118"/>
                      <a:gd name="connsiteY49" fmla="*/ 140970 h 1580197"/>
                      <a:gd name="connsiteX50" fmla="*/ 486263 w 940118"/>
                      <a:gd name="connsiteY50" fmla="*/ 68845 h 1580197"/>
                      <a:gd name="connsiteX51" fmla="*/ 485775 w 940118"/>
                      <a:gd name="connsiteY51" fmla="*/ 68580 h 1580197"/>
                      <a:gd name="connsiteX52" fmla="*/ 572452 w 940118"/>
                      <a:gd name="connsiteY52" fmla="*/ 32385 h 1580197"/>
                      <a:gd name="connsiteX53" fmla="*/ 595123 w 940118"/>
                      <a:gd name="connsiteY53" fmla="*/ 44713 h 1580197"/>
                      <a:gd name="connsiteX54" fmla="*/ 595672 w 940118"/>
                      <a:gd name="connsiteY54" fmla="*/ 44538 h 1580197"/>
                      <a:gd name="connsiteX55" fmla="*/ 573405 w 940118"/>
                      <a:gd name="connsiteY55" fmla="*/ 32385 h 1580197"/>
                      <a:gd name="connsiteX56" fmla="*/ 679133 w 940118"/>
                      <a:gd name="connsiteY56" fmla="*/ 0 h 1580197"/>
                      <a:gd name="connsiteX0" fmla="*/ 832937 w 940118"/>
                      <a:gd name="connsiteY0" fmla="*/ 174035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679133 w 940118"/>
                      <a:gd name="connsiteY3" fmla="*/ 0 h 1580197"/>
                      <a:gd name="connsiteX4" fmla="*/ 940118 w 940118"/>
                      <a:gd name="connsiteY4" fmla="*/ 140970 h 1580197"/>
                      <a:gd name="connsiteX5" fmla="*/ 747299 w 940118"/>
                      <a:gd name="connsiteY5" fmla="*/ 210278 h 1580197"/>
                      <a:gd name="connsiteX6" fmla="*/ 747713 w 940118"/>
                      <a:gd name="connsiteY6" fmla="*/ 210503 h 1580197"/>
                      <a:gd name="connsiteX7" fmla="*/ 620078 w 940118"/>
                      <a:gd name="connsiteY7" fmla="*/ 282893 h 1580197"/>
                      <a:gd name="connsiteX8" fmla="*/ 620077 w 940118"/>
                      <a:gd name="connsiteY8" fmla="*/ 282893 h 1580197"/>
                      <a:gd name="connsiteX9" fmla="*/ 548076 w 940118"/>
                      <a:gd name="connsiteY9" fmla="*/ 339736 h 1580197"/>
                      <a:gd name="connsiteX10" fmla="*/ 548640 w 940118"/>
                      <a:gd name="connsiteY10" fmla="*/ 340043 h 1580197"/>
                      <a:gd name="connsiteX11" fmla="*/ 503873 w 940118"/>
                      <a:gd name="connsiteY11" fmla="*/ 383858 h 1580197"/>
                      <a:gd name="connsiteX12" fmla="*/ 488633 w 940118"/>
                      <a:gd name="connsiteY12" fmla="*/ 399098 h 1580197"/>
                      <a:gd name="connsiteX13" fmla="*/ 488633 w 940118"/>
                      <a:gd name="connsiteY13" fmla="*/ 400050 h 1580197"/>
                      <a:gd name="connsiteX14" fmla="*/ 422910 w 940118"/>
                      <a:gd name="connsiteY14" fmla="*/ 482918 h 1580197"/>
                      <a:gd name="connsiteX15" fmla="*/ 422910 w 940118"/>
                      <a:gd name="connsiteY15" fmla="*/ 483870 h 1580197"/>
                      <a:gd name="connsiteX16" fmla="*/ 367665 w 940118"/>
                      <a:gd name="connsiteY16" fmla="*/ 572453 h 1580197"/>
                      <a:gd name="connsiteX17" fmla="*/ 368618 w 940118"/>
                      <a:gd name="connsiteY17" fmla="*/ 573405 h 1580197"/>
                      <a:gd name="connsiteX18" fmla="*/ 317183 w 940118"/>
                      <a:gd name="connsiteY18" fmla="*/ 684847 h 1580197"/>
                      <a:gd name="connsiteX19" fmla="*/ 305241 w 940118"/>
                      <a:gd name="connsiteY19" fmla="*/ 678329 h 1580197"/>
                      <a:gd name="connsiteX20" fmla="*/ 305235 w 940118"/>
                      <a:gd name="connsiteY20" fmla="*/ 678350 h 1580197"/>
                      <a:gd name="connsiteX21" fmla="*/ 317183 w 940118"/>
                      <a:gd name="connsiteY21" fmla="*/ 684847 h 1580197"/>
                      <a:gd name="connsiteX22" fmla="*/ 260985 w 940118"/>
                      <a:gd name="connsiteY22" fmla="*/ 1014413 h 1580197"/>
                      <a:gd name="connsiteX23" fmla="*/ 342900 w 940118"/>
                      <a:gd name="connsiteY23" fmla="*/ 1373505 h 1580197"/>
                      <a:gd name="connsiteX24" fmla="*/ 546735 w 940118"/>
                      <a:gd name="connsiteY24" fmla="*/ 1580197 h 1580197"/>
                      <a:gd name="connsiteX25" fmla="*/ 285750 w 940118"/>
                      <a:gd name="connsiteY25" fmla="*/ 1438275 h 1580197"/>
                      <a:gd name="connsiteX26" fmla="*/ 81915 w 940118"/>
                      <a:gd name="connsiteY26" fmla="*/ 1231583 h 1580197"/>
                      <a:gd name="connsiteX27" fmla="*/ 0 w 940118"/>
                      <a:gd name="connsiteY27" fmla="*/ 872490 h 1580197"/>
                      <a:gd name="connsiteX28" fmla="*/ 56197 w 940118"/>
                      <a:gd name="connsiteY28" fmla="*/ 542925 h 1580197"/>
                      <a:gd name="connsiteX29" fmla="*/ 62441 w 940118"/>
                      <a:gd name="connsiteY29" fmla="*/ 546321 h 1580197"/>
                      <a:gd name="connsiteX30" fmla="*/ 62617 w 940118"/>
                      <a:gd name="connsiteY30" fmla="*/ 545909 h 1580197"/>
                      <a:gd name="connsiteX31" fmla="*/ 57150 w 940118"/>
                      <a:gd name="connsiteY31" fmla="*/ 542925 h 1580197"/>
                      <a:gd name="connsiteX32" fmla="*/ 107444 w 940118"/>
                      <a:gd name="connsiteY32" fmla="*/ 431896 h 1580197"/>
                      <a:gd name="connsiteX33" fmla="*/ 106680 w 940118"/>
                      <a:gd name="connsiteY33" fmla="*/ 431483 h 1580197"/>
                      <a:gd name="connsiteX34" fmla="*/ 161925 w 940118"/>
                      <a:gd name="connsiteY34" fmla="*/ 341948 h 1580197"/>
                      <a:gd name="connsiteX35" fmla="*/ 171758 w 940118"/>
                      <a:gd name="connsiteY35" fmla="*/ 347295 h 1580197"/>
                      <a:gd name="connsiteX36" fmla="*/ 171778 w 940118"/>
                      <a:gd name="connsiteY36" fmla="*/ 347270 h 1580197"/>
                      <a:gd name="connsiteX37" fmla="*/ 161925 w 940118"/>
                      <a:gd name="connsiteY37" fmla="*/ 341948 h 1580197"/>
                      <a:gd name="connsiteX38" fmla="*/ 227648 w 940118"/>
                      <a:gd name="connsiteY38" fmla="*/ 258128 h 1580197"/>
                      <a:gd name="connsiteX39" fmla="*/ 239906 w 940118"/>
                      <a:gd name="connsiteY39" fmla="*/ 264794 h 1580197"/>
                      <a:gd name="connsiteX40" fmla="*/ 240267 w 940118"/>
                      <a:gd name="connsiteY40" fmla="*/ 264453 h 1580197"/>
                      <a:gd name="connsiteX41" fmla="*/ 228600 w 940118"/>
                      <a:gd name="connsiteY41" fmla="*/ 258128 h 1580197"/>
                      <a:gd name="connsiteX42" fmla="*/ 242888 w 940118"/>
                      <a:gd name="connsiteY42" fmla="*/ 241935 h 1580197"/>
                      <a:gd name="connsiteX43" fmla="*/ 287315 w 940118"/>
                      <a:gd name="connsiteY43" fmla="*/ 198453 h 1580197"/>
                      <a:gd name="connsiteX44" fmla="*/ 286702 w 940118"/>
                      <a:gd name="connsiteY44" fmla="*/ 198120 h 1580197"/>
                      <a:gd name="connsiteX45" fmla="*/ 359092 w 940118"/>
                      <a:gd name="connsiteY45" fmla="*/ 140970 h 1580197"/>
                      <a:gd name="connsiteX46" fmla="*/ 378434 w 940118"/>
                      <a:gd name="connsiteY46" fmla="*/ 151488 h 1580197"/>
                      <a:gd name="connsiteX47" fmla="*/ 378837 w 940118"/>
                      <a:gd name="connsiteY47" fmla="*/ 151226 h 1580197"/>
                      <a:gd name="connsiteX48" fmla="*/ 360045 w 940118"/>
                      <a:gd name="connsiteY48" fmla="*/ 140970 h 1580197"/>
                      <a:gd name="connsiteX49" fmla="*/ 486263 w 940118"/>
                      <a:gd name="connsiteY49" fmla="*/ 68845 h 1580197"/>
                      <a:gd name="connsiteX50" fmla="*/ 485775 w 940118"/>
                      <a:gd name="connsiteY50" fmla="*/ 68580 h 1580197"/>
                      <a:gd name="connsiteX51" fmla="*/ 572452 w 940118"/>
                      <a:gd name="connsiteY51" fmla="*/ 32385 h 1580197"/>
                      <a:gd name="connsiteX52" fmla="*/ 595123 w 940118"/>
                      <a:gd name="connsiteY52" fmla="*/ 44713 h 1580197"/>
                      <a:gd name="connsiteX53" fmla="*/ 595672 w 940118"/>
                      <a:gd name="connsiteY53" fmla="*/ 44538 h 1580197"/>
                      <a:gd name="connsiteX54" fmla="*/ 573405 w 940118"/>
                      <a:gd name="connsiteY54" fmla="*/ 32385 h 1580197"/>
                      <a:gd name="connsiteX55" fmla="*/ 679133 w 940118"/>
                      <a:gd name="connsiteY55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378837 w 940118"/>
                      <a:gd name="connsiteY44" fmla="*/ 151226 h 1580197"/>
                      <a:gd name="connsiteX45" fmla="*/ 360045 w 940118"/>
                      <a:gd name="connsiteY45" fmla="*/ 140970 h 1580197"/>
                      <a:gd name="connsiteX46" fmla="*/ 486263 w 940118"/>
                      <a:gd name="connsiteY46" fmla="*/ 68845 h 1580197"/>
                      <a:gd name="connsiteX47" fmla="*/ 485775 w 940118"/>
                      <a:gd name="connsiteY47" fmla="*/ 68580 h 1580197"/>
                      <a:gd name="connsiteX48" fmla="*/ 572452 w 940118"/>
                      <a:gd name="connsiteY48" fmla="*/ 32385 h 1580197"/>
                      <a:gd name="connsiteX49" fmla="*/ 595123 w 940118"/>
                      <a:gd name="connsiteY49" fmla="*/ 44713 h 1580197"/>
                      <a:gd name="connsiteX50" fmla="*/ 595672 w 940118"/>
                      <a:gd name="connsiteY50" fmla="*/ 44538 h 1580197"/>
                      <a:gd name="connsiteX51" fmla="*/ 573405 w 940118"/>
                      <a:gd name="connsiteY51" fmla="*/ 32385 h 1580197"/>
                      <a:gd name="connsiteX52" fmla="*/ 679133 w 940118"/>
                      <a:gd name="connsiteY52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378837 w 940118"/>
                      <a:gd name="connsiteY44" fmla="*/ 151226 h 1580197"/>
                      <a:gd name="connsiteX45" fmla="*/ 360045 w 940118"/>
                      <a:gd name="connsiteY45" fmla="*/ 140970 h 1580197"/>
                      <a:gd name="connsiteX46" fmla="*/ 486263 w 940118"/>
                      <a:gd name="connsiteY46" fmla="*/ 68845 h 1580197"/>
                      <a:gd name="connsiteX47" fmla="*/ 485775 w 940118"/>
                      <a:gd name="connsiteY47" fmla="*/ 68580 h 1580197"/>
                      <a:gd name="connsiteX48" fmla="*/ 572452 w 940118"/>
                      <a:gd name="connsiteY48" fmla="*/ 32385 h 1580197"/>
                      <a:gd name="connsiteX49" fmla="*/ 595123 w 940118"/>
                      <a:gd name="connsiteY49" fmla="*/ 44713 h 1580197"/>
                      <a:gd name="connsiteX50" fmla="*/ 573405 w 940118"/>
                      <a:gd name="connsiteY50" fmla="*/ 32385 h 1580197"/>
                      <a:gd name="connsiteX51" fmla="*/ 679133 w 940118"/>
                      <a:gd name="connsiteY51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378837 w 940118"/>
                      <a:gd name="connsiteY44" fmla="*/ 151226 h 1580197"/>
                      <a:gd name="connsiteX45" fmla="*/ 486263 w 940118"/>
                      <a:gd name="connsiteY45" fmla="*/ 68845 h 1580197"/>
                      <a:gd name="connsiteX46" fmla="*/ 485775 w 940118"/>
                      <a:gd name="connsiteY46" fmla="*/ 68580 h 1580197"/>
                      <a:gd name="connsiteX47" fmla="*/ 572452 w 940118"/>
                      <a:gd name="connsiteY47" fmla="*/ 32385 h 1580197"/>
                      <a:gd name="connsiteX48" fmla="*/ 595123 w 940118"/>
                      <a:gd name="connsiteY48" fmla="*/ 44713 h 1580197"/>
                      <a:gd name="connsiteX49" fmla="*/ 573405 w 940118"/>
                      <a:gd name="connsiteY49" fmla="*/ 32385 h 1580197"/>
                      <a:gd name="connsiteX50" fmla="*/ 679133 w 940118"/>
                      <a:gd name="connsiteY50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486263 w 940118"/>
                      <a:gd name="connsiteY44" fmla="*/ 68845 h 1580197"/>
                      <a:gd name="connsiteX45" fmla="*/ 485775 w 940118"/>
                      <a:gd name="connsiteY45" fmla="*/ 68580 h 1580197"/>
                      <a:gd name="connsiteX46" fmla="*/ 572452 w 940118"/>
                      <a:gd name="connsiteY46" fmla="*/ 32385 h 1580197"/>
                      <a:gd name="connsiteX47" fmla="*/ 595123 w 940118"/>
                      <a:gd name="connsiteY47" fmla="*/ 44713 h 1580197"/>
                      <a:gd name="connsiteX48" fmla="*/ 573405 w 940118"/>
                      <a:gd name="connsiteY48" fmla="*/ 32385 h 1580197"/>
                      <a:gd name="connsiteX49" fmla="*/ 679133 w 940118"/>
                      <a:gd name="connsiteY49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486263 w 940118"/>
                      <a:gd name="connsiteY43" fmla="*/ 68845 h 1580197"/>
                      <a:gd name="connsiteX44" fmla="*/ 485775 w 940118"/>
                      <a:gd name="connsiteY44" fmla="*/ 68580 h 1580197"/>
                      <a:gd name="connsiteX45" fmla="*/ 572452 w 940118"/>
                      <a:gd name="connsiteY45" fmla="*/ 32385 h 1580197"/>
                      <a:gd name="connsiteX46" fmla="*/ 595123 w 940118"/>
                      <a:gd name="connsiteY46" fmla="*/ 44713 h 1580197"/>
                      <a:gd name="connsiteX47" fmla="*/ 573405 w 940118"/>
                      <a:gd name="connsiteY47" fmla="*/ 32385 h 1580197"/>
                      <a:gd name="connsiteX48" fmla="*/ 679133 w 940118"/>
                      <a:gd name="connsiteY48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87315 w 940118"/>
                      <a:gd name="connsiteY39" fmla="*/ 198453 h 1580197"/>
                      <a:gd name="connsiteX40" fmla="*/ 286702 w 940118"/>
                      <a:gd name="connsiteY40" fmla="*/ 198120 h 1580197"/>
                      <a:gd name="connsiteX41" fmla="*/ 359092 w 940118"/>
                      <a:gd name="connsiteY41" fmla="*/ 140970 h 1580197"/>
                      <a:gd name="connsiteX42" fmla="*/ 486263 w 940118"/>
                      <a:gd name="connsiteY42" fmla="*/ 68845 h 1580197"/>
                      <a:gd name="connsiteX43" fmla="*/ 485775 w 940118"/>
                      <a:gd name="connsiteY43" fmla="*/ 68580 h 1580197"/>
                      <a:gd name="connsiteX44" fmla="*/ 572452 w 940118"/>
                      <a:gd name="connsiteY44" fmla="*/ 32385 h 1580197"/>
                      <a:gd name="connsiteX45" fmla="*/ 595123 w 940118"/>
                      <a:gd name="connsiteY45" fmla="*/ 44713 h 1580197"/>
                      <a:gd name="connsiteX46" fmla="*/ 573405 w 940118"/>
                      <a:gd name="connsiteY46" fmla="*/ 32385 h 1580197"/>
                      <a:gd name="connsiteX47" fmla="*/ 679133 w 940118"/>
                      <a:gd name="connsiteY47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28600 w 940118"/>
                      <a:gd name="connsiteY37" fmla="*/ 258128 h 1580197"/>
                      <a:gd name="connsiteX38" fmla="*/ 287315 w 940118"/>
                      <a:gd name="connsiteY38" fmla="*/ 198453 h 1580197"/>
                      <a:gd name="connsiteX39" fmla="*/ 286702 w 940118"/>
                      <a:gd name="connsiteY39" fmla="*/ 198120 h 1580197"/>
                      <a:gd name="connsiteX40" fmla="*/ 359092 w 940118"/>
                      <a:gd name="connsiteY40" fmla="*/ 140970 h 1580197"/>
                      <a:gd name="connsiteX41" fmla="*/ 486263 w 940118"/>
                      <a:gd name="connsiteY41" fmla="*/ 68845 h 1580197"/>
                      <a:gd name="connsiteX42" fmla="*/ 485775 w 940118"/>
                      <a:gd name="connsiteY42" fmla="*/ 68580 h 1580197"/>
                      <a:gd name="connsiteX43" fmla="*/ 572452 w 940118"/>
                      <a:gd name="connsiteY43" fmla="*/ 32385 h 1580197"/>
                      <a:gd name="connsiteX44" fmla="*/ 595123 w 940118"/>
                      <a:gd name="connsiteY44" fmla="*/ 44713 h 1580197"/>
                      <a:gd name="connsiteX45" fmla="*/ 573405 w 940118"/>
                      <a:gd name="connsiteY45" fmla="*/ 32385 h 1580197"/>
                      <a:gd name="connsiteX46" fmla="*/ 679133 w 940118"/>
                      <a:gd name="connsiteY46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87315 w 940118"/>
                      <a:gd name="connsiteY37" fmla="*/ 198453 h 1580197"/>
                      <a:gd name="connsiteX38" fmla="*/ 286702 w 940118"/>
                      <a:gd name="connsiteY38" fmla="*/ 198120 h 1580197"/>
                      <a:gd name="connsiteX39" fmla="*/ 359092 w 940118"/>
                      <a:gd name="connsiteY39" fmla="*/ 140970 h 1580197"/>
                      <a:gd name="connsiteX40" fmla="*/ 486263 w 940118"/>
                      <a:gd name="connsiteY40" fmla="*/ 68845 h 1580197"/>
                      <a:gd name="connsiteX41" fmla="*/ 485775 w 940118"/>
                      <a:gd name="connsiteY41" fmla="*/ 68580 h 1580197"/>
                      <a:gd name="connsiteX42" fmla="*/ 572452 w 940118"/>
                      <a:gd name="connsiteY42" fmla="*/ 32385 h 1580197"/>
                      <a:gd name="connsiteX43" fmla="*/ 595123 w 940118"/>
                      <a:gd name="connsiteY43" fmla="*/ 44713 h 1580197"/>
                      <a:gd name="connsiteX44" fmla="*/ 573405 w 940118"/>
                      <a:gd name="connsiteY44" fmla="*/ 32385 h 1580197"/>
                      <a:gd name="connsiteX45" fmla="*/ 679133 w 940118"/>
                      <a:gd name="connsiteY45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87315 w 940118"/>
                      <a:gd name="connsiteY36" fmla="*/ 198453 h 1580197"/>
                      <a:gd name="connsiteX37" fmla="*/ 286702 w 940118"/>
                      <a:gd name="connsiteY37" fmla="*/ 198120 h 1580197"/>
                      <a:gd name="connsiteX38" fmla="*/ 359092 w 940118"/>
                      <a:gd name="connsiteY38" fmla="*/ 140970 h 1580197"/>
                      <a:gd name="connsiteX39" fmla="*/ 486263 w 940118"/>
                      <a:gd name="connsiteY39" fmla="*/ 68845 h 1580197"/>
                      <a:gd name="connsiteX40" fmla="*/ 485775 w 940118"/>
                      <a:gd name="connsiteY40" fmla="*/ 68580 h 1580197"/>
                      <a:gd name="connsiteX41" fmla="*/ 572452 w 940118"/>
                      <a:gd name="connsiteY41" fmla="*/ 32385 h 1580197"/>
                      <a:gd name="connsiteX42" fmla="*/ 595123 w 940118"/>
                      <a:gd name="connsiteY42" fmla="*/ 44713 h 1580197"/>
                      <a:gd name="connsiteX43" fmla="*/ 573405 w 940118"/>
                      <a:gd name="connsiteY43" fmla="*/ 32385 h 1580197"/>
                      <a:gd name="connsiteX44" fmla="*/ 679133 w 940118"/>
                      <a:gd name="connsiteY44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61925 w 940118"/>
                      <a:gd name="connsiteY33" fmla="*/ 341948 h 1580197"/>
                      <a:gd name="connsiteX34" fmla="*/ 227648 w 940118"/>
                      <a:gd name="connsiteY34" fmla="*/ 258128 h 1580197"/>
                      <a:gd name="connsiteX35" fmla="*/ 287315 w 940118"/>
                      <a:gd name="connsiteY35" fmla="*/ 198453 h 1580197"/>
                      <a:gd name="connsiteX36" fmla="*/ 286702 w 940118"/>
                      <a:gd name="connsiteY36" fmla="*/ 198120 h 1580197"/>
                      <a:gd name="connsiteX37" fmla="*/ 359092 w 940118"/>
                      <a:gd name="connsiteY37" fmla="*/ 140970 h 1580197"/>
                      <a:gd name="connsiteX38" fmla="*/ 486263 w 940118"/>
                      <a:gd name="connsiteY38" fmla="*/ 68845 h 1580197"/>
                      <a:gd name="connsiteX39" fmla="*/ 485775 w 940118"/>
                      <a:gd name="connsiteY39" fmla="*/ 68580 h 1580197"/>
                      <a:gd name="connsiteX40" fmla="*/ 572452 w 940118"/>
                      <a:gd name="connsiteY40" fmla="*/ 32385 h 1580197"/>
                      <a:gd name="connsiteX41" fmla="*/ 595123 w 940118"/>
                      <a:gd name="connsiteY41" fmla="*/ 44713 h 1580197"/>
                      <a:gd name="connsiteX42" fmla="*/ 573405 w 940118"/>
                      <a:gd name="connsiteY42" fmla="*/ 32385 h 1580197"/>
                      <a:gd name="connsiteX43" fmla="*/ 679133 w 940118"/>
                      <a:gd name="connsiteY43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227648 w 940118"/>
                      <a:gd name="connsiteY33" fmla="*/ 258128 h 1580197"/>
                      <a:gd name="connsiteX34" fmla="*/ 287315 w 940118"/>
                      <a:gd name="connsiteY34" fmla="*/ 198453 h 1580197"/>
                      <a:gd name="connsiteX35" fmla="*/ 286702 w 940118"/>
                      <a:gd name="connsiteY35" fmla="*/ 198120 h 1580197"/>
                      <a:gd name="connsiteX36" fmla="*/ 359092 w 940118"/>
                      <a:gd name="connsiteY36" fmla="*/ 140970 h 1580197"/>
                      <a:gd name="connsiteX37" fmla="*/ 486263 w 940118"/>
                      <a:gd name="connsiteY37" fmla="*/ 68845 h 1580197"/>
                      <a:gd name="connsiteX38" fmla="*/ 485775 w 940118"/>
                      <a:gd name="connsiteY38" fmla="*/ 68580 h 1580197"/>
                      <a:gd name="connsiteX39" fmla="*/ 572452 w 940118"/>
                      <a:gd name="connsiteY39" fmla="*/ 32385 h 1580197"/>
                      <a:gd name="connsiteX40" fmla="*/ 595123 w 940118"/>
                      <a:gd name="connsiteY40" fmla="*/ 44713 h 1580197"/>
                      <a:gd name="connsiteX41" fmla="*/ 573405 w 940118"/>
                      <a:gd name="connsiteY41" fmla="*/ 32385 h 1580197"/>
                      <a:gd name="connsiteX42" fmla="*/ 679133 w 940118"/>
                      <a:gd name="connsiteY42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227648 w 940118"/>
                      <a:gd name="connsiteY32" fmla="*/ 258128 h 1580197"/>
                      <a:gd name="connsiteX33" fmla="*/ 287315 w 940118"/>
                      <a:gd name="connsiteY33" fmla="*/ 198453 h 1580197"/>
                      <a:gd name="connsiteX34" fmla="*/ 286702 w 940118"/>
                      <a:gd name="connsiteY34" fmla="*/ 198120 h 1580197"/>
                      <a:gd name="connsiteX35" fmla="*/ 359092 w 940118"/>
                      <a:gd name="connsiteY35" fmla="*/ 140970 h 1580197"/>
                      <a:gd name="connsiteX36" fmla="*/ 486263 w 940118"/>
                      <a:gd name="connsiteY36" fmla="*/ 68845 h 1580197"/>
                      <a:gd name="connsiteX37" fmla="*/ 485775 w 940118"/>
                      <a:gd name="connsiteY37" fmla="*/ 68580 h 1580197"/>
                      <a:gd name="connsiteX38" fmla="*/ 572452 w 940118"/>
                      <a:gd name="connsiteY38" fmla="*/ 32385 h 1580197"/>
                      <a:gd name="connsiteX39" fmla="*/ 595123 w 940118"/>
                      <a:gd name="connsiteY39" fmla="*/ 44713 h 1580197"/>
                      <a:gd name="connsiteX40" fmla="*/ 573405 w 940118"/>
                      <a:gd name="connsiteY40" fmla="*/ 32385 h 1580197"/>
                      <a:gd name="connsiteX41" fmla="*/ 679133 w 940118"/>
                      <a:gd name="connsiteY41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227648 w 940118"/>
                      <a:gd name="connsiteY31" fmla="*/ 258128 h 1580197"/>
                      <a:gd name="connsiteX32" fmla="*/ 287315 w 940118"/>
                      <a:gd name="connsiteY32" fmla="*/ 198453 h 1580197"/>
                      <a:gd name="connsiteX33" fmla="*/ 286702 w 940118"/>
                      <a:gd name="connsiteY33" fmla="*/ 198120 h 1580197"/>
                      <a:gd name="connsiteX34" fmla="*/ 359092 w 940118"/>
                      <a:gd name="connsiteY34" fmla="*/ 140970 h 1580197"/>
                      <a:gd name="connsiteX35" fmla="*/ 486263 w 940118"/>
                      <a:gd name="connsiteY35" fmla="*/ 68845 h 1580197"/>
                      <a:gd name="connsiteX36" fmla="*/ 485775 w 940118"/>
                      <a:gd name="connsiteY36" fmla="*/ 68580 h 1580197"/>
                      <a:gd name="connsiteX37" fmla="*/ 572452 w 940118"/>
                      <a:gd name="connsiteY37" fmla="*/ 32385 h 1580197"/>
                      <a:gd name="connsiteX38" fmla="*/ 595123 w 940118"/>
                      <a:gd name="connsiteY38" fmla="*/ 44713 h 1580197"/>
                      <a:gd name="connsiteX39" fmla="*/ 573405 w 940118"/>
                      <a:gd name="connsiteY39" fmla="*/ 32385 h 1580197"/>
                      <a:gd name="connsiteX40" fmla="*/ 679133 w 940118"/>
                      <a:gd name="connsiteY40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227648 w 940118"/>
                      <a:gd name="connsiteY31" fmla="*/ 258128 h 1580197"/>
                      <a:gd name="connsiteX32" fmla="*/ 287315 w 940118"/>
                      <a:gd name="connsiteY32" fmla="*/ 198453 h 1580197"/>
                      <a:gd name="connsiteX33" fmla="*/ 359092 w 940118"/>
                      <a:gd name="connsiteY33" fmla="*/ 140970 h 1580197"/>
                      <a:gd name="connsiteX34" fmla="*/ 486263 w 940118"/>
                      <a:gd name="connsiteY34" fmla="*/ 68845 h 1580197"/>
                      <a:gd name="connsiteX35" fmla="*/ 485775 w 940118"/>
                      <a:gd name="connsiteY35" fmla="*/ 68580 h 1580197"/>
                      <a:gd name="connsiteX36" fmla="*/ 572452 w 940118"/>
                      <a:gd name="connsiteY36" fmla="*/ 32385 h 1580197"/>
                      <a:gd name="connsiteX37" fmla="*/ 595123 w 940118"/>
                      <a:gd name="connsiteY37" fmla="*/ 44713 h 1580197"/>
                      <a:gd name="connsiteX38" fmla="*/ 573405 w 940118"/>
                      <a:gd name="connsiteY38" fmla="*/ 32385 h 1580197"/>
                      <a:gd name="connsiteX39" fmla="*/ 679133 w 940118"/>
                      <a:gd name="connsiteY39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227648 w 940118"/>
                      <a:gd name="connsiteY31" fmla="*/ 258128 h 1580197"/>
                      <a:gd name="connsiteX32" fmla="*/ 287315 w 940118"/>
                      <a:gd name="connsiteY32" fmla="*/ 198453 h 1580197"/>
                      <a:gd name="connsiteX33" fmla="*/ 359092 w 940118"/>
                      <a:gd name="connsiteY33" fmla="*/ 140970 h 1580197"/>
                      <a:gd name="connsiteX34" fmla="*/ 486263 w 940118"/>
                      <a:gd name="connsiteY34" fmla="*/ 68845 h 1580197"/>
                      <a:gd name="connsiteX35" fmla="*/ 485775 w 940118"/>
                      <a:gd name="connsiteY35" fmla="*/ 68580 h 1580197"/>
                      <a:gd name="connsiteX36" fmla="*/ 572452 w 940118"/>
                      <a:gd name="connsiteY36" fmla="*/ 32385 h 1580197"/>
                      <a:gd name="connsiteX37" fmla="*/ 573405 w 940118"/>
                      <a:gd name="connsiteY37" fmla="*/ 32385 h 1580197"/>
                      <a:gd name="connsiteX38" fmla="*/ 679133 w 940118"/>
                      <a:gd name="connsiteY38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488633 w 940118"/>
                      <a:gd name="connsiteY8" fmla="*/ 399098 h 1580197"/>
                      <a:gd name="connsiteX9" fmla="*/ 488633 w 940118"/>
                      <a:gd name="connsiteY9" fmla="*/ 400050 h 1580197"/>
                      <a:gd name="connsiteX10" fmla="*/ 422910 w 940118"/>
                      <a:gd name="connsiteY10" fmla="*/ 482918 h 1580197"/>
                      <a:gd name="connsiteX11" fmla="*/ 422910 w 940118"/>
                      <a:gd name="connsiteY11" fmla="*/ 483870 h 1580197"/>
                      <a:gd name="connsiteX12" fmla="*/ 367665 w 940118"/>
                      <a:gd name="connsiteY12" fmla="*/ 572453 h 1580197"/>
                      <a:gd name="connsiteX13" fmla="*/ 368618 w 940118"/>
                      <a:gd name="connsiteY13" fmla="*/ 573405 h 1580197"/>
                      <a:gd name="connsiteX14" fmla="*/ 317183 w 940118"/>
                      <a:gd name="connsiteY14" fmla="*/ 684847 h 1580197"/>
                      <a:gd name="connsiteX15" fmla="*/ 305241 w 940118"/>
                      <a:gd name="connsiteY15" fmla="*/ 678329 h 1580197"/>
                      <a:gd name="connsiteX16" fmla="*/ 305235 w 940118"/>
                      <a:gd name="connsiteY16" fmla="*/ 678350 h 1580197"/>
                      <a:gd name="connsiteX17" fmla="*/ 317183 w 940118"/>
                      <a:gd name="connsiteY17" fmla="*/ 684847 h 1580197"/>
                      <a:gd name="connsiteX18" fmla="*/ 260985 w 940118"/>
                      <a:gd name="connsiteY18" fmla="*/ 1014413 h 1580197"/>
                      <a:gd name="connsiteX19" fmla="*/ 342900 w 940118"/>
                      <a:gd name="connsiteY19" fmla="*/ 1373505 h 1580197"/>
                      <a:gd name="connsiteX20" fmla="*/ 546735 w 940118"/>
                      <a:gd name="connsiteY20" fmla="*/ 1580197 h 1580197"/>
                      <a:gd name="connsiteX21" fmla="*/ 285750 w 940118"/>
                      <a:gd name="connsiteY21" fmla="*/ 1438275 h 1580197"/>
                      <a:gd name="connsiteX22" fmla="*/ 81915 w 940118"/>
                      <a:gd name="connsiteY22" fmla="*/ 1231583 h 1580197"/>
                      <a:gd name="connsiteX23" fmla="*/ 0 w 940118"/>
                      <a:gd name="connsiteY23" fmla="*/ 872490 h 1580197"/>
                      <a:gd name="connsiteX24" fmla="*/ 56197 w 940118"/>
                      <a:gd name="connsiteY24" fmla="*/ 542925 h 1580197"/>
                      <a:gd name="connsiteX25" fmla="*/ 62441 w 940118"/>
                      <a:gd name="connsiteY25" fmla="*/ 546321 h 1580197"/>
                      <a:gd name="connsiteX26" fmla="*/ 62617 w 940118"/>
                      <a:gd name="connsiteY26" fmla="*/ 545909 h 1580197"/>
                      <a:gd name="connsiteX27" fmla="*/ 57150 w 940118"/>
                      <a:gd name="connsiteY27" fmla="*/ 542925 h 1580197"/>
                      <a:gd name="connsiteX28" fmla="*/ 107444 w 940118"/>
                      <a:gd name="connsiteY28" fmla="*/ 431896 h 1580197"/>
                      <a:gd name="connsiteX29" fmla="*/ 106680 w 940118"/>
                      <a:gd name="connsiteY29" fmla="*/ 431483 h 1580197"/>
                      <a:gd name="connsiteX30" fmla="*/ 227648 w 940118"/>
                      <a:gd name="connsiteY30" fmla="*/ 258128 h 1580197"/>
                      <a:gd name="connsiteX31" fmla="*/ 287315 w 940118"/>
                      <a:gd name="connsiteY31" fmla="*/ 198453 h 1580197"/>
                      <a:gd name="connsiteX32" fmla="*/ 359092 w 940118"/>
                      <a:gd name="connsiteY32" fmla="*/ 140970 h 1580197"/>
                      <a:gd name="connsiteX33" fmla="*/ 486263 w 940118"/>
                      <a:gd name="connsiteY33" fmla="*/ 68845 h 1580197"/>
                      <a:gd name="connsiteX34" fmla="*/ 485775 w 940118"/>
                      <a:gd name="connsiteY34" fmla="*/ 68580 h 1580197"/>
                      <a:gd name="connsiteX35" fmla="*/ 572452 w 940118"/>
                      <a:gd name="connsiteY35" fmla="*/ 32385 h 1580197"/>
                      <a:gd name="connsiteX36" fmla="*/ 573405 w 940118"/>
                      <a:gd name="connsiteY36" fmla="*/ 32385 h 1580197"/>
                      <a:gd name="connsiteX37" fmla="*/ 679133 w 940118"/>
                      <a:gd name="connsiteY37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488633 w 940118"/>
                      <a:gd name="connsiteY8" fmla="*/ 399098 h 1580197"/>
                      <a:gd name="connsiteX9" fmla="*/ 488633 w 940118"/>
                      <a:gd name="connsiteY9" fmla="*/ 400050 h 1580197"/>
                      <a:gd name="connsiteX10" fmla="*/ 422910 w 940118"/>
                      <a:gd name="connsiteY10" fmla="*/ 482918 h 1580197"/>
                      <a:gd name="connsiteX11" fmla="*/ 422910 w 940118"/>
                      <a:gd name="connsiteY11" fmla="*/ 483870 h 1580197"/>
                      <a:gd name="connsiteX12" fmla="*/ 367665 w 940118"/>
                      <a:gd name="connsiteY12" fmla="*/ 572453 h 1580197"/>
                      <a:gd name="connsiteX13" fmla="*/ 368618 w 940118"/>
                      <a:gd name="connsiteY13" fmla="*/ 573405 h 1580197"/>
                      <a:gd name="connsiteX14" fmla="*/ 317183 w 940118"/>
                      <a:gd name="connsiteY14" fmla="*/ 684847 h 1580197"/>
                      <a:gd name="connsiteX15" fmla="*/ 305241 w 940118"/>
                      <a:gd name="connsiteY15" fmla="*/ 678329 h 1580197"/>
                      <a:gd name="connsiteX16" fmla="*/ 317183 w 940118"/>
                      <a:gd name="connsiteY16" fmla="*/ 684847 h 1580197"/>
                      <a:gd name="connsiteX17" fmla="*/ 260985 w 940118"/>
                      <a:gd name="connsiteY17" fmla="*/ 1014413 h 1580197"/>
                      <a:gd name="connsiteX18" fmla="*/ 342900 w 940118"/>
                      <a:gd name="connsiteY18" fmla="*/ 1373505 h 1580197"/>
                      <a:gd name="connsiteX19" fmla="*/ 546735 w 940118"/>
                      <a:gd name="connsiteY19" fmla="*/ 1580197 h 1580197"/>
                      <a:gd name="connsiteX20" fmla="*/ 285750 w 940118"/>
                      <a:gd name="connsiteY20" fmla="*/ 1438275 h 1580197"/>
                      <a:gd name="connsiteX21" fmla="*/ 81915 w 940118"/>
                      <a:gd name="connsiteY21" fmla="*/ 1231583 h 1580197"/>
                      <a:gd name="connsiteX22" fmla="*/ 0 w 940118"/>
                      <a:gd name="connsiteY22" fmla="*/ 872490 h 1580197"/>
                      <a:gd name="connsiteX23" fmla="*/ 56197 w 940118"/>
                      <a:gd name="connsiteY23" fmla="*/ 542925 h 1580197"/>
                      <a:gd name="connsiteX24" fmla="*/ 62441 w 940118"/>
                      <a:gd name="connsiteY24" fmla="*/ 546321 h 1580197"/>
                      <a:gd name="connsiteX25" fmla="*/ 62617 w 940118"/>
                      <a:gd name="connsiteY25" fmla="*/ 545909 h 1580197"/>
                      <a:gd name="connsiteX26" fmla="*/ 57150 w 940118"/>
                      <a:gd name="connsiteY26" fmla="*/ 542925 h 1580197"/>
                      <a:gd name="connsiteX27" fmla="*/ 107444 w 940118"/>
                      <a:gd name="connsiteY27" fmla="*/ 431896 h 1580197"/>
                      <a:gd name="connsiteX28" fmla="*/ 106680 w 940118"/>
                      <a:gd name="connsiteY28" fmla="*/ 431483 h 1580197"/>
                      <a:gd name="connsiteX29" fmla="*/ 227648 w 940118"/>
                      <a:gd name="connsiteY29" fmla="*/ 258128 h 1580197"/>
                      <a:gd name="connsiteX30" fmla="*/ 287315 w 940118"/>
                      <a:gd name="connsiteY30" fmla="*/ 198453 h 1580197"/>
                      <a:gd name="connsiteX31" fmla="*/ 359092 w 940118"/>
                      <a:gd name="connsiteY31" fmla="*/ 140970 h 1580197"/>
                      <a:gd name="connsiteX32" fmla="*/ 486263 w 940118"/>
                      <a:gd name="connsiteY32" fmla="*/ 68845 h 1580197"/>
                      <a:gd name="connsiteX33" fmla="*/ 485775 w 940118"/>
                      <a:gd name="connsiteY33" fmla="*/ 68580 h 1580197"/>
                      <a:gd name="connsiteX34" fmla="*/ 572452 w 940118"/>
                      <a:gd name="connsiteY34" fmla="*/ 32385 h 1580197"/>
                      <a:gd name="connsiteX35" fmla="*/ 573405 w 940118"/>
                      <a:gd name="connsiteY35" fmla="*/ 32385 h 1580197"/>
                      <a:gd name="connsiteX36" fmla="*/ 679133 w 940118"/>
                      <a:gd name="connsiteY36" fmla="*/ 0 h 1580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40118" h="1580197">
                        <a:moveTo>
                          <a:pt x="679133" y="0"/>
                        </a:moveTo>
                        <a:lnTo>
                          <a:pt x="940118" y="140970"/>
                        </a:lnTo>
                        <a:lnTo>
                          <a:pt x="747299" y="210278"/>
                        </a:lnTo>
                        <a:lnTo>
                          <a:pt x="747713" y="210503"/>
                        </a:lnTo>
                        <a:cubicBezTo>
                          <a:pt x="701040" y="232410"/>
                          <a:pt x="658178" y="256223"/>
                          <a:pt x="620078" y="282893"/>
                        </a:cubicBezTo>
                        <a:lnTo>
                          <a:pt x="620077" y="282893"/>
                        </a:lnTo>
                        <a:lnTo>
                          <a:pt x="548076" y="339736"/>
                        </a:lnTo>
                        <a:lnTo>
                          <a:pt x="548640" y="340043"/>
                        </a:lnTo>
                        <a:cubicBezTo>
                          <a:pt x="538733" y="349937"/>
                          <a:pt x="498634" y="389097"/>
                          <a:pt x="488633" y="399098"/>
                        </a:cubicBezTo>
                        <a:lnTo>
                          <a:pt x="488633" y="400050"/>
                        </a:lnTo>
                        <a:cubicBezTo>
                          <a:pt x="464820" y="426720"/>
                          <a:pt x="442913" y="454343"/>
                          <a:pt x="422910" y="482918"/>
                        </a:cubicBezTo>
                        <a:lnTo>
                          <a:pt x="422910" y="483870"/>
                        </a:lnTo>
                        <a:cubicBezTo>
                          <a:pt x="402908" y="512445"/>
                          <a:pt x="383858" y="541973"/>
                          <a:pt x="367665" y="572453"/>
                        </a:cubicBezTo>
                        <a:lnTo>
                          <a:pt x="368618" y="573405"/>
                        </a:lnTo>
                        <a:cubicBezTo>
                          <a:pt x="347663" y="608647"/>
                          <a:pt x="331470" y="645795"/>
                          <a:pt x="317183" y="684847"/>
                        </a:cubicBezTo>
                        <a:lnTo>
                          <a:pt x="305241" y="678329"/>
                        </a:lnTo>
                        <a:lnTo>
                          <a:pt x="317183" y="684847"/>
                        </a:lnTo>
                        <a:cubicBezTo>
                          <a:pt x="280035" y="786765"/>
                          <a:pt x="260985" y="896303"/>
                          <a:pt x="260985" y="1014413"/>
                        </a:cubicBezTo>
                        <a:cubicBezTo>
                          <a:pt x="260985" y="1152525"/>
                          <a:pt x="287655" y="1272540"/>
                          <a:pt x="342900" y="1373505"/>
                        </a:cubicBezTo>
                        <a:cubicBezTo>
                          <a:pt x="391478" y="1463993"/>
                          <a:pt x="460058" y="1532572"/>
                          <a:pt x="546735" y="1580197"/>
                        </a:cubicBezTo>
                        <a:lnTo>
                          <a:pt x="285750" y="1438275"/>
                        </a:lnTo>
                        <a:cubicBezTo>
                          <a:pt x="199073" y="1390650"/>
                          <a:pt x="130493" y="1322070"/>
                          <a:pt x="81915" y="1231583"/>
                        </a:cubicBezTo>
                        <a:cubicBezTo>
                          <a:pt x="27622" y="1130618"/>
                          <a:pt x="0" y="1010603"/>
                          <a:pt x="0" y="872490"/>
                        </a:cubicBezTo>
                        <a:cubicBezTo>
                          <a:pt x="0" y="754380"/>
                          <a:pt x="19050" y="644842"/>
                          <a:pt x="56197" y="542925"/>
                        </a:cubicBezTo>
                        <a:lnTo>
                          <a:pt x="62441" y="546321"/>
                        </a:lnTo>
                        <a:cubicBezTo>
                          <a:pt x="62500" y="546184"/>
                          <a:pt x="62558" y="546046"/>
                          <a:pt x="62617" y="545909"/>
                        </a:cubicBezTo>
                        <a:lnTo>
                          <a:pt x="57150" y="542925"/>
                        </a:lnTo>
                        <a:lnTo>
                          <a:pt x="107444" y="431896"/>
                        </a:lnTo>
                        <a:lnTo>
                          <a:pt x="106680" y="431483"/>
                        </a:lnTo>
                        <a:cubicBezTo>
                          <a:pt x="126714" y="402522"/>
                          <a:pt x="197542" y="296966"/>
                          <a:pt x="227648" y="258128"/>
                        </a:cubicBezTo>
                        <a:lnTo>
                          <a:pt x="287315" y="198453"/>
                        </a:lnTo>
                        <a:lnTo>
                          <a:pt x="359092" y="140970"/>
                        </a:lnTo>
                        <a:lnTo>
                          <a:pt x="486263" y="68845"/>
                        </a:lnTo>
                        <a:lnTo>
                          <a:pt x="485775" y="68580"/>
                        </a:lnTo>
                        <a:cubicBezTo>
                          <a:pt x="513398" y="55245"/>
                          <a:pt x="541973" y="43815"/>
                          <a:pt x="572452" y="32385"/>
                        </a:cubicBezTo>
                        <a:lnTo>
                          <a:pt x="573405" y="32385"/>
                        </a:lnTo>
                        <a:lnTo>
                          <a:pt x="679133" y="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37" name="Freeform: Shape 452">
                    <a:extLst/>
                  </p:cNvPr>
                  <p:cNvSpPr/>
                  <p:nvPr/>
                </p:nvSpPr>
                <p:spPr>
                  <a:xfrm>
                    <a:off x="2714531" y="1811829"/>
                    <a:ext cx="257174" cy="304801"/>
                  </a:xfrm>
                  <a:custGeom>
                    <a:avLst/>
                    <a:gdLst>
                      <a:gd name="connsiteX0" fmla="*/ 260985 w 257175"/>
                      <a:gd name="connsiteY0" fmla="*/ 311468 h 304800"/>
                      <a:gd name="connsiteX1" fmla="*/ 0 w 257175"/>
                      <a:gd name="connsiteY1" fmla="*/ 170497 h 304800"/>
                      <a:gd name="connsiteX2" fmla="*/ 952 w 257175"/>
                      <a:gd name="connsiteY2" fmla="*/ 0 h 304800"/>
                      <a:gd name="connsiteX3" fmla="*/ 260985 w 257175"/>
                      <a:gd name="connsiteY3" fmla="*/ 140970 h 304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304800">
                        <a:moveTo>
                          <a:pt x="260985" y="311468"/>
                        </a:moveTo>
                        <a:lnTo>
                          <a:pt x="0" y="170497"/>
                        </a:lnTo>
                        <a:lnTo>
                          <a:pt x="952" y="0"/>
                        </a:lnTo>
                        <a:lnTo>
                          <a:pt x="260985" y="14097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</p:grpSp>
          </p:grpSp>
        </p:grpSp>
      </p:grpSp>
      <p:grpSp>
        <p:nvGrpSpPr>
          <p:cNvPr id="12301" name="Group 478"/>
          <p:cNvGrpSpPr>
            <a:grpSpLocks/>
          </p:cNvGrpSpPr>
          <p:nvPr/>
        </p:nvGrpSpPr>
        <p:grpSpPr bwMode="auto">
          <a:xfrm>
            <a:off x="846138" y="4298950"/>
            <a:ext cx="735012" cy="1252538"/>
            <a:chOff x="11521621" y="1903133"/>
            <a:chExt cx="2494544" cy="4251720"/>
          </a:xfrm>
        </p:grpSpPr>
        <p:sp>
          <p:nvSpPr>
            <p:cNvPr id="164" name="Freeform: Shape 479">
              <a:extLst/>
            </p:cNvPr>
            <p:cNvSpPr/>
            <p:nvPr/>
          </p:nvSpPr>
          <p:spPr>
            <a:xfrm rot="20249457" flipH="1">
              <a:off x="12313624" y="1903133"/>
              <a:ext cx="878211" cy="1729788"/>
            </a:xfrm>
            <a:custGeom>
              <a:avLst/>
              <a:gdLst>
                <a:gd name="connsiteX0" fmla="*/ 417713 w 666025"/>
                <a:gd name="connsiteY0" fmla="*/ 1803 h 1312853"/>
                <a:gd name="connsiteX1" fmla="*/ 648776 w 666025"/>
                <a:gd name="connsiteY1" fmla="*/ 158461 h 1312853"/>
                <a:gd name="connsiteX2" fmla="*/ 666025 w 666025"/>
                <a:gd name="connsiteY2" fmla="*/ 133883 h 1312853"/>
                <a:gd name="connsiteX3" fmla="*/ 666025 w 666025"/>
                <a:gd name="connsiteY3" fmla="*/ 1307251 h 1312853"/>
                <a:gd name="connsiteX4" fmla="*/ 657567 w 666025"/>
                <a:gd name="connsiteY4" fmla="*/ 1312853 h 1312853"/>
                <a:gd name="connsiteX5" fmla="*/ 417713 w 666025"/>
                <a:gd name="connsiteY5" fmla="*/ 1803 h 1312853"/>
                <a:gd name="connsiteX0" fmla="*/ 417713 w 666025"/>
                <a:gd name="connsiteY0" fmla="*/ 1803 h 1312853"/>
                <a:gd name="connsiteX1" fmla="*/ 648776 w 666025"/>
                <a:gd name="connsiteY1" fmla="*/ 158461 h 1312853"/>
                <a:gd name="connsiteX2" fmla="*/ 666025 w 666025"/>
                <a:gd name="connsiteY2" fmla="*/ 133883 h 1312853"/>
                <a:gd name="connsiteX3" fmla="*/ 666025 w 666025"/>
                <a:gd name="connsiteY3" fmla="*/ 1307251 h 1312853"/>
                <a:gd name="connsiteX4" fmla="*/ 657567 w 666025"/>
                <a:gd name="connsiteY4" fmla="*/ 1312853 h 1312853"/>
                <a:gd name="connsiteX5" fmla="*/ 417713 w 666025"/>
                <a:gd name="connsiteY5" fmla="*/ 1803 h 1312853"/>
                <a:gd name="connsiteX0" fmla="*/ 417713 w 666025"/>
                <a:gd name="connsiteY0" fmla="*/ 1803 h 1312853"/>
                <a:gd name="connsiteX1" fmla="*/ 648776 w 666025"/>
                <a:gd name="connsiteY1" fmla="*/ 158461 h 1312853"/>
                <a:gd name="connsiteX2" fmla="*/ 666025 w 666025"/>
                <a:gd name="connsiteY2" fmla="*/ 1307251 h 1312853"/>
                <a:gd name="connsiteX3" fmla="*/ 657567 w 666025"/>
                <a:gd name="connsiteY3" fmla="*/ 1312853 h 1312853"/>
                <a:gd name="connsiteX4" fmla="*/ 417713 w 666025"/>
                <a:gd name="connsiteY4" fmla="*/ 1803 h 1312853"/>
                <a:gd name="connsiteX0" fmla="*/ 417713 w 666361"/>
                <a:gd name="connsiteY0" fmla="*/ 1803 h 1312853"/>
                <a:gd name="connsiteX1" fmla="*/ 666361 w 666361"/>
                <a:gd name="connsiteY1" fmla="*/ 167253 h 1312853"/>
                <a:gd name="connsiteX2" fmla="*/ 666025 w 666361"/>
                <a:gd name="connsiteY2" fmla="*/ 1307251 h 1312853"/>
                <a:gd name="connsiteX3" fmla="*/ 657567 w 666361"/>
                <a:gd name="connsiteY3" fmla="*/ 1312853 h 1312853"/>
                <a:gd name="connsiteX4" fmla="*/ 417713 w 666361"/>
                <a:gd name="connsiteY4" fmla="*/ 1803 h 131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361" h="1312853">
                  <a:moveTo>
                    <a:pt x="417713" y="1803"/>
                  </a:moveTo>
                  <a:cubicBezTo>
                    <a:pt x="504336" y="11478"/>
                    <a:pt x="605290" y="69294"/>
                    <a:pt x="666361" y="167253"/>
                  </a:cubicBezTo>
                  <a:lnTo>
                    <a:pt x="666025" y="1307251"/>
                  </a:lnTo>
                  <a:lnTo>
                    <a:pt x="657567" y="1312853"/>
                  </a:lnTo>
                  <a:cubicBezTo>
                    <a:pt x="-394158" y="656864"/>
                    <a:pt x="42344" y="-40119"/>
                    <a:pt x="417713" y="1803"/>
                  </a:cubicBezTo>
                  <a:close/>
                </a:path>
              </a:pathLst>
            </a:custGeom>
            <a:gradFill flip="none" rotWithShape="1">
              <a:gsLst>
                <a:gs pos="750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317500" dist="12700" dir="16200000" rotWithShape="0">
                <a:prstClr val="black">
                  <a:alpha val="15000"/>
                </a:prstClr>
              </a:outerShdw>
            </a:effec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01" dirty="0">
                <a:latin typeface="+mn-lt"/>
                <a:cs typeface="+mn-cs"/>
              </a:endParaRPr>
            </a:p>
          </p:txBody>
        </p:sp>
        <p:grpSp>
          <p:nvGrpSpPr>
            <p:cNvPr id="12305" name="Group 480"/>
            <p:cNvGrpSpPr>
              <a:grpSpLocks/>
            </p:cNvGrpSpPr>
            <p:nvPr/>
          </p:nvGrpSpPr>
          <p:grpSpPr bwMode="auto">
            <a:xfrm>
              <a:off x="11521621" y="1969094"/>
              <a:ext cx="2494544" cy="4185759"/>
              <a:chOff x="11521621" y="1969094"/>
              <a:chExt cx="2494544" cy="4185759"/>
            </a:xfrm>
          </p:grpSpPr>
          <p:grpSp>
            <p:nvGrpSpPr>
              <p:cNvPr id="12306" name="Group 481"/>
              <p:cNvGrpSpPr>
                <a:grpSpLocks/>
              </p:cNvGrpSpPr>
              <p:nvPr/>
            </p:nvGrpSpPr>
            <p:grpSpPr bwMode="auto">
              <a:xfrm>
                <a:off x="11521621" y="1969094"/>
                <a:ext cx="2494544" cy="2682188"/>
                <a:chOff x="11521621" y="1969094"/>
                <a:chExt cx="2494544" cy="2682188"/>
              </a:xfrm>
            </p:grpSpPr>
            <p:cxnSp>
              <p:nvCxnSpPr>
                <p:cNvPr id="186" name="Straight Connector 501">
                  <a:extLst/>
                </p:cNvPr>
                <p:cNvCxnSpPr>
                  <a:cxnSpLocks/>
                </p:cNvCxnSpPr>
                <p:nvPr/>
              </p:nvCxnSpPr>
              <p:spPr>
                <a:xfrm flipH="1" flipV="1">
                  <a:off x="12653056" y="3562865"/>
                  <a:ext cx="237063" cy="1088526"/>
                </a:xfrm>
                <a:prstGeom prst="line">
                  <a:avLst/>
                </a:prstGeom>
                <a:ln w="12700"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63500" algn="ctr" rotWithShape="0">
                    <a:prstClr val="black">
                      <a:alpha val="25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Straight Connector 502">
                  <a:extLst/>
                </p:cNvPr>
                <p:cNvCxnSpPr>
                  <a:cxnSpLocks/>
                </p:cNvCxnSpPr>
                <p:nvPr/>
              </p:nvCxnSpPr>
              <p:spPr>
                <a:xfrm flipV="1">
                  <a:off x="12906281" y="3562865"/>
                  <a:ext cx="188574" cy="1077748"/>
                </a:xfrm>
                <a:prstGeom prst="line">
                  <a:avLst/>
                </a:prstGeom>
                <a:ln w="12700"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63500" algn="ctr" rotWithShape="0">
                    <a:prstClr val="black">
                      <a:alpha val="25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Straight Connector 503">
                  <a:extLst/>
                </p:cNvPr>
                <p:cNvCxnSpPr>
                  <a:cxnSpLocks/>
                </p:cNvCxnSpPr>
                <p:nvPr/>
              </p:nvCxnSpPr>
              <p:spPr>
                <a:xfrm flipV="1">
                  <a:off x="12900895" y="3460480"/>
                  <a:ext cx="0" cy="1180133"/>
                </a:xfrm>
                <a:prstGeom prst="line">
                  <a:avLst/>
                </a:prstGeom>
                <a:ln w="12700"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63500" algn="ctr" rotWithShape="0">
                    <a:prstClr val="black">
                      <a:alpha val="25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9" name="Freeform: Shape 504">
                  <a:extLst/>
                </p:cNvPr>
                <p:cNvSpPr/>
                <p:nvPr/>
              </p:nvSpPr>
              <p:spPr>
                <a:xfrm rot="20249457">
                  <a:off x="11521621" y="2231847"/>
                  <a:ext cx="878208" cy="1729784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0" name="Freeform: Shape 505">
                  <a:extLst/>
                </p:cNvPr>
                <p:cNvSpPr/>
                <p:nvPr/>
              </p:nvSpPr>
              <p:spPr>
                <a:xfrm rot="20249457" flipH="1">
                  <a:off x="12329789" y="1967797"/>
                  <a:ext cx="528003" cy="1729788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1" name="Freeform: Shape 506">
                  <a:extLst/>
                </p:cNvPr>
                <p:cNvSpPr/>
                <p:nvPr/>
              </p:nvSpPr>
              <p:spPr>
                <a:xfrm rot="20249457">
                  <a:off x="11855664" y="2161792"/>
                  <a:ext cx="528003" cy="1735175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3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2" name="Freeform: Shape 507">
                  <a:extLst/>
                </p:cNvPr>
                <p:cNvSpPr/>
                <p:nvPr/>
              </p:nvSpPr>
              <p:spPr>
                <a:xfrm rot="1067215">
                  <a:off x="12583013" y="2145627"/>
                  <a:ext cx="743515" cy="1465738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3" name="Freeform: Shape 508">
                  <a:extLst/>
                </p:cNvPr>
                <p:cNvSpPr/>
                <p:nvPr/>
              </p:nvSpPr>
              <p:spPr>
                <a:xfrm rot="1067215" flipH="1">
                  <a:off x="13272650" y="2366564"/>
                  <a:ext cx="743515" cy="1465738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4" name="Freeform: Shape 509">
                  <a:extLst/>
                </p:cNvPr>
                <p:cNvSpPr/>
                <p:nvPr/>
              </p:nvSpPr>
              <p:spPr>
                <a:xfrm rot="1067215" flipH="1">
                  <a:off x="13283426" y="2323454"/>
                  <a:ext cx="441799" cy="1465738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5" name="Freeform: Shape 510">
                  <a:extLst/>
                </p:cNvPr>
                <p:cNvSpPr/>
                <p:nvPr/>
              </p:nvSpPr>
              <p:spPr>
                <a:xfrm rot="1067215">
                  <a:off x="12868568" y="2188737"/>
                  <a:ext cx="447185" cy="1465738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3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6" name="Freeform: Shape 511">
                  <a:extLst/>
                </p:cNvPr>
                <p:cNvSpPr/>
                <p:nvPr/>
              </p:nvSpPr>
              <p:spPr>
                <a:xfrm>
                  <a:off x="12313624" y="2614446"/>
                  <a:ext cx="603432" cy="1180136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7" name="Freeform: Shape 512">
                  <a:extLst/>
                </p:cNvPr>
                <p:cNvSpPr/>
                <p:nvPr/>
              </p:nvSpPr>
              <p:spPr>
                <a:xfrm flipH="1">
                  <a:off x="12900895" y="2614446"/>
                  <a:ext cx="598043" cy="1180136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5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8" name="Freeform: Shape 513">
                  <a:extLst/>
                </p:cNvPr>
                <p:cNvSpPr/>
                <p:nvPr/>
              </p:nvSpPr>
              <p:spPr>
                <a:xfrm flipH="1">
                  <a:off x="12906281" y="2614446"/>
                  <a:ext cx="355594" cy="1180136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9" name="Freeform: Shape 514">
                  <a:extLst/>
                </p:cNvPr>
                <p:cNvSpPr/>
                <p:nvPr/>
              </p:nvSpPr>
              <p:spPr>
                <a:xfrm>
                  <a:off x="12556076" y="2614446"/>
                  <a:ext cx="355594" cy="1180136"/>
                </a:xfrm>
                <a:custGeom>
                  <a:avLst/>
                  <a:gdLst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3883 h 1312853"/>
                    <a:gd name="connsiteX3" fmla="*/ 666025 w 666025"/>
                    <a:gd name="connsiteY3" fmla="*/ 1307251 h 1312853"/>
                    <a:gd name="connsiteX4" fmla="*/ 657567 w 666025"/>
                    <a:gd name="connsiteY4" fmla="*/ 1312853 h 1312853"/>
                    <a:gd name="connsiteX5" fmla="*/ 417713 w 666025"/>
                    <a:gd name="connsiteY5" fmla="*/ 1803 h 1312853"/>
                    <a:gd name="connsiteX0" fmla="*/ 417713 w 666025"/>
                    <a:gd name="connsiteY0" fmla="*/ 1803 h 1312853"/>
                    <a:gd name="connsiteX1" fmla="*/ 648776 w 666025"/>
                    <a:gd name="connsiteY1" fmla="*/ 158461 h 1312853"/>
                    <a:gd name="connsiteX2" fmla="*/ 666025 w 666025"/>
                    <a:gd name="connsiteY2" fmla="*/ 1307251 h 1312853"/>
                    <a:gd name="connsiteX3" fmla="*/ 657567 w 666025"/>
                    <a:gd name="connsiteY3" fmla="*/ 1312853 h 1312853"/>
                    <a:gd name="connsiteX4" fmla="*/ 417713 w 666025"/>
                    <a:gd name="connsiteY4" fmla="*/ 1803 h 1312853"/>
                    <a:gd name="connsiteX0" fmla="*/ 417713 w 666361"/>
                    <a:gd name="connsiteY0" fmla="*/ 1803 h 1312853"/>
                    <a:gd name="connsiteX1" fmla="*/ 666361 w 666361"/>
                    <a:gd name="connsiteY1" fmla="*/ 167253 h 1312853"/>
                    <a:gd name="connsiteX2" fmla="*/ 666025 w 666361"/>
                    <a:gd name="connsiteY2" fmla="*/ 1307251 h 1312853"/>
                    <a:gd name="connsiteX3" fmla="*/ 657567 w 666361"/>
                    <a:gd name="connsiteY3" fmla="*/ 1312853 h 1312853"/>
                    <a:gd name="connsiteX4" fmla="*/ 417713 w 666361"/>
                    <a:gd name="connsiteY4" fmla="*/ 1803 h 131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6361" h="1312853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300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>
                  <a:noFill/>
                </a:ln>
                <a:effectLst>
                  <a:outerShdw blurRad="317500" dist="12700" dir="16200000" rotWithShape="0">
                    <a:prstClr val="black">
                      <a:alpha val="15000"/>
                    </a:prstClr>
                  </a:outerShdw>
                </a:effec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2701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2307" name="Group 482"/>
              <p:cNvGrpSpPr>
                <a:grpSpLocks/>
              </p:cNvGrpSpPr>
              <p:nvPr/>
            </p:nvGrpSpPr>
            <p:grpSpPr bwMode="auto">
              <a:xfrm>
                <a:off x="12470968" y="4604322"/>
                <a:ext cx="839142" cy="1550531"/>
                <a:chOff x="12470968" y="4604322"/>
                <a:chExt cx="839142" cy="1550531"/>
              </a:xfrm>
            </p:grpSpPr>
            <p:grpSp>
              <p:nvGrpSpPr>
                <p:cNvPr id="9236" name="Group 483">
                  <a:extLst/>
                </p:cNvPr>
                <p:cNvGrpSpPr/>
                <p:nvPr/>
              </p:nvGrpSpPr>
              <p:grpSpPr>
                <a:xfrm>
                  <a:off x="12710801" y="4604322"/>
                  <a:ext cx="471270" cy="1549314"/>
                  <a:chOff x="2541356" y="1774680"/>
                  <a:chExt cx="1106202" cy="3636668"/>
                </a:xfrm>
                <a:solidFill>
                  <a:schemeClr val="bg1">
                    <a:lumMod val="75000"/>
                  </a:schemeClr>
                </a:solidFill>
              </p:grpSpPr>
              <p:sp>
                <p:nvSpPr>
                  <p:cNvPr id="175" name="Freeform: Shape 490">
                    <a:extLst/>
                  </p:cNvPr>
                  <p:cNvSpPr/>
                  <p:nvPr/>
                </p:nvSpPr>
                <p:spPr>
                  <a:xfrm>
                    <a:off x="2571096" y="4597937"/>
                    <a:ext cx="402336" cy="182880"/>
                  </a:xfrm>
                  <a:custGeom>
                    <a:avLst/>
                    <a:gdLst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84810 w 3480752"/>
                      <a:gd name="connsiteY3" fmla="*/ 326909 h 1560620"/>
                      <a:gd name="connsiteX4" fmla="*/ 786764 w 3480752"/>
                      <a:gd name="connsiteY4" fmla="*/ 323526 h 1560620"/>
                      <a:gd name="connsiteX5" fmla="*/ 702687 w 3480752"/>
                      <a:gd name="connsiteY5" fmla="*/ 277806 h 1560620"/>
                      <a:gd name="connsiteX6" fmla="*/ 833420 w 3480752"/>
                      <a:gd name="connsiteY6" fmla="*/ 310489 h 1560620"/>
                      <a:gd name="connsiteX7" fmla="*/ 1241959 w 3480752"/>
                      <a:gd name="connsiteY7" fmla="*/ 343172 h 1560620"/>
                      <a:gd name="connsiteX8" fmla="*/ 3480752 w 3480752"/>
                      <a:gd name="connsiteY8" fmla="*/ 1560620 h 1560620"/>
                      <a:gd name="connsiteX9" fmla="*/ 3064038 w 3480752"/>
                      <a:gd name="connsiteY9" fmla="*/ 1527929 h 1560620"/>
                      <a:gd name="connsiteX10" fmla="*/ 3057133 w 3480752"/>
                      <a:gd name="connsiteY10" fmla="*/ 1524163 h 1560620"/>
                      <a:gd name="connsiteX11" fmla="*/ 2941481 w 3480752"/>
                      <a:gd name="connsiteY11" fmla="*/ 1495246 h 1560620"/>
                      <a:gd name="connsiteX12" fmla="*/ 2881754 w 3480752"/>
                      <a:gd name="connsiteY12" fmla="*/ 1462767 h 1560620"/>
                      <a:gd name="connsiteX13" fmla="*/ 2879802 w 3480752"/>
                      <a:gd name="connsiteY13" fmla="*/ 1466146 h 1560620"/>
                      <a:gd name="connsiteX14" fmla="*/ 2933314 w 3480752"/>
                      <a:gd name="connsiteY14" fmla="*/ 1495246 h 1560620"/>
                      <a:gd name="connsiteX15" fmla="*/ 2353185 w 3480752"/>
                      <a:gd name="connsiteY15" fmla="*/ 1274639 h 1560620"/>
                      <a:gd name="connsiteX16" fmla="*/ 2238794 w 3480752"/>
                      <a:gd name="connsiteY16" fmla="*/ 1217440 h 1560620"/>
                      <a:gd name="connsiteX17" fmla="*/ 0 w 3480752"/>
                      <a:gd name="connsiteY17" fmla="*/ 0 h 1560620"/>
                      <a:gd name="connsiteX18" fmla="*/ 62916 w 3480752"/>
                      <a:gd name="connsiteY18" fmla="*/ 34213 h 1560620"/>
                      <a:gd name="connsiteX19" fmla="*/ 57199 w 3480752"/>
                      <a:gd name="connsiteY19" fmla="*/ 31661 h 1560620"/>
                      <a:gd name="connsiteX20" fmla="*/ 0 w 3480752"/>
                      <a:gd name="connsiteY20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84810 w 3480752"/>
                      <a:gd name="connsiteY3" fmla="*/ 326909 h 1560620"/>
                      <a:gd name="connsiteX4" fmla="*/ 702687 w 3480752"/>
                      <a:gd name="connsiteY4" fmla="*/ 277806 h 1560620"/>
                      <a:gd name="connsiteX5" fmla="*/ 833420 w 3480752"/>
                      <a:gd name="connsiteY5" fmla="*/ 310489 h 1560620"/>
                      <a:gd name="connsiteX6" fmla="*/ 1241959 w 3480752"/>
                      <a:gd name="connsiteY6" fmla="*/ 343172 h 1560620"/>
                      <a:gd name="connsiteX7" fmla="*/ 3480752 w 3480752"/>
                      <a:gd name="connsiteY7" fmla="*/ 1560620 h 1560620"/>
                      <a:gd name="connsiteX8" fmla="*/ 3064038 w 3480752"/>
                      <a:gd name="connsiteY8" fmla="*/ 1527929 h 1560620"/>
                      <a:gd name="connsiteX9" fmla="*/ 3057133 w 3480752"/>
                      <a:gd name="connsiteY9" fmla="*/ 1524163 h 1560620"/>
                      <a:gd name="connsiteX10" fmla="*/ 2941481 w 3480752"/>
                      <a:gd name="connsiteY10" fmla="*/ 1495246 h 1560620"/>
                      <a:gd name="connsiteX11" fmla="*/ 2881754 w 3480752"/>
                      <a:gd name="connsiteY11" fmla="*/ 1462767 h 1560620"/>
                      <a:gd name="connsiteX12" fmla="*/ 2879802 w 3480752"/>
                      <a:gd name="connsiteY12" fmla="*/ 1466146 h 1560620"/>
                      <a:gd name="connsiteX13" fmla="*/ 2933314 w 3480752"/>
                      <a:gd name="connsiteY13" fmla="*/ 1495246 h 1560620"/>
                      <a:gd name="connsiteX14" fmla="*/ 2353185 w 3480752"/>
                      <a:gd name="connsiteY14" fmla="*/ 1274639 h 1560620"/>
                      <a:gd name="connsiteX15" fmla="*/ 2238794 w 3480752"/>
                      <a:gd name="connsiteY15" fmla="*/ 1217440 h 1560620"/>
                      <a:gd name="connsiteX16" fmla="*/ 62916 w 3480752"/>
                      <a:gd name="connsiteY16" fmla="*/ 34213 h 1560620"/>
                      <a:gd name="connsiteX17" fmla="*/ 0 w 3480752"/>
                      <a:gd name="connsiteY17" fmla="*/ 0 h 1560620"/>
                      <a:gd name="connsiteX18" fmla="*/ 62916 w 3480752"/>
                      <a:gd name="connsiteY18" fmla="*/ 34213 h 1560620"/>
                      <a:gd name="connsiteX19" fmla="*/ 57199 w 3480752"/>
                      <a:gd name="connsiteY19" fmla="*/ 31661 h 1560620"/>
                      <a:gd name="connsiteX20" fmla="*/ 0 w 3480752"/>
                      <a:gd name="connsiteY20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02687 w 3480752"/>
                      <a:gd name="connsiteY3" fmla="*/ 277806 h 1560620"/>
                      <a:gd name="connsiteX4" fmla="*/ 833420 w 3480752"/>
                      <a:gd name="connsiteY4" fmla="*/ 310489 h 1560620"/>
                      <a:gd name="connsiteX5" fmla="*/ 1241959 w 3480752"/>
                      <a:gd name="connsiteY5" fmla="*/ 343172 h 1560620"/>
                      <a:gd name="connsiteX6" fmla="*/ 3480752 w 3480752"/>
                      <a:gd name="connsiteY6" fmla="*/ 1560620 h 1560620"/>
                      <a:gd name="connsiteX7" fmla="*/ 3064038 w 3480752"/>
                      <a:gd name="connsiteY7" fmla="*/ 1527929 h 1560620"/>
                      <a:gd name="connsiteX8" fmla="*/ 3057133 w 3480752"/>
                      <a:gd name="connsiteY8" fmla="*/ 1524163 h 1560620"/>
                      <a:gd name="connsiteX9" fmla="*/ 2941481 w 3480752"/>
                      <a:gd name="connsiteY9" fmla="*/ 1495246 h 1560620"/>
                      <a:gd name="connsiteX10" fmla="*/ 2881754 w 3480752"/>
                      <a:gd name="connsiteY10" fmla="*/ 1462767 h 1560620"/>
                      <a:gd name="connsiteX11" fmla="*/ 2879802 w 3480752"/>
                      <a:gd name="connsiteY11" fmla="*/ 1466146 h 1560620"/>
                      <a:gd name="connsiteX12" fmla="*/ 2933314 w 3480752"/>
                      <a:gd name="connsiteY12" fmla="*/ 1495246 h 1560620"/>
                      <a:gd name="connsiteX13" fmla="*/ 2353185 w 3480752"/>
                      <a:gd name="connsiteY13" fmla="*/ 1274639 h 1560620"/>
                      <a:gd name="connsiteX14" fmla="*/ 2238794 w 3480752"/>
                      <a:gd name="connsiteY14" fmla="*/ 1217440 h 1560620"/>
                      <a:gd name="connsiteX15" fmla="*/ 62916 w 3480752"/>
                      <a:gd name="connsiteY15" fmla="*/ 34213 h 1560620"/>
                      <a:gd name="connsiteX16" fmla="*/ 0 w 3480752"/>
                      <a:gd name="connsiteY16" fmla="*/ 0 h 1560620"/>
                      <a:gd name="connsiteX17" fmla="*/ 62916 w 3480752"/>
                      <a:gd name="connsiteY17" fmla="*/ 34213 h 1560620"/>
                      <a:gd name="connsiteX18" fmla="*/ 57199 w 3480752"/>
                      <a:gd name="connsiteY18" fmla="*/ 31661 h 1560620"/>
                      <a:gd name="connsiteX19" fmla="*/ 0 w 3480752"/>
                      <a:gd name="connsiteY19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02687 w 3480752"/>
                      <a:gd name="connsiteY3" fmla="*/ 277806 h 1560620"/>
                      <a:gd name="connsiteX4" fmla="*/ 833420 w 3480752"/>
                      <a:gd name="connsiteY4" fmla="*/ 310489 h 1560620"/>
                      <a:gd name="connsiteX5" fmla="*/ 1241959 w 3480752"/>
                      <a:gd name="connsiteY5" fmla="*/ 343172 h 1560620"/>
                      <a:gd name="connsiteX6" fmla="*/ 3480752 w 3480752"/>
                      <a:gd name="connsiteY6" fmla="*/ 1560620 h 1560620"/>
                      <a:gd name="connsiteX7" fmla="*/ 3064038 w 3480752"/>
                      <a:gd name="connsiteY7" fmla="*/ 1527929 h 1560620"/>
                      <a:gd name="connsiteX8" fmla="*/ 3057133 w 3480752"/>
                      <a:gd name="connsiteY8" fmla="*/ 1524163 h 1560620"/>
                      <a:gd name="connsiteX9" fmla="*/ 2941481 w 3480752"/>
                      <a:gd name="connsiteY9" fmla="*/ 1495246 h 1560620"/>
                      <a:gd name="connsiteX10" fmla="*/ 2881754 w 3480752"/>
                      <a:gd name="connsiteY10" fmla="*/ 1462767 h 1560620"/>
                      <a:gd name="connsiteX11" fmla="*/ 2933314 w 3480752"/>
                      <a:gd name="connsiteY11" fmla="*/ 1495246 h 1560620"/>
                      <a:gd name="connsiteX12" fmla="*/ 2353185 w 3480752"/>
                      <a:gd name="connsiteY12" fmla="*/ 1274639 h 1560620"/>
                      <a:gd name="connsiteX13" fmla="*/ 2238794 w 3480752"/>
                      <a:gd name="connsiteY13" fmla="*/ 1217440 h 1560620"/>
                      <a:gd name="connsiteX14" fmla="*/ 62916 w 3480752"/>
                      <a:gd name="connsiteY14" fmla="*/ 34213 h 1560620"/>
                      <a:gd name="connsiteX15" fmla="*/ 0 w 3480752"/>
                      <a:gd name="connsiteY15" fmla="*/ 0 h 1560620"/>
                      <a:gd name="connsiteX16" fmla="*/ 62916 w 3480752"/>
                      <a:gd name="connsiteY16" fmla="*/ 34213 h 1560620"/>
                      <a:gd name="connsiteX17" fmla="*/ 57199 w 3480752"/>
                      <a:gd name="connsiteY17" fmla="*/ 31661 h 1560620"/>
                      <a:gd name="connsiteX18" fmla="*/ 0 w 3480752"/>
                      <a:gd name="connsiteY18" fmla="*/ 0 h 1560620"/>
                      <a:gd name="connsiteX0" fmla="*/ 62916 w 3480752"/>
                      <a:gd name="connsiteY0" fmla="*/ 34213 h 1560620"/>
                      <a:gd name="connsiteX1" fmla="*/ 114391 w 3480752"/>
                      <a:gd name="connsiteY1" fmla="*/ 57191 h 1560620"/>
                      <a:gd name="connsiteX2" fmla="*/ 694512 w 3480752"/>
                      <a:gd name="connsiteY2" fmla="*/ 277806 h 1560620"/>
                      <a:gd name="connsiteX3" fmla="*/ 702687 w 3480752"/>
                      <a:gd name="connsiteY3" fmla="*/ 277806 h 1560620"/>
                      <a:gd name="connsiteX4" fmla="*/ 833420 w 3480752"/>
                      <a:gd name="connsiteY4" fmla="*/ 310489 h 1560620"/>
                      <a:gd name="connsiteX5" fmla="*/ 1241959 w 3480752"/>
                      <a:gd name="connsiteY5" fmla="*/ 343172 h 1560620"/>
                      <a:gd name="connsiteX6" fmla="*/ 3480752 w 3480752"/>
                      <a:gd name="connsiteY6" fmla="*/ 1560620 h 1560620"/>
                      <a:gd name="connsiteX7" fmla="*/ 3064038 w 3480752"/>
                      <a:gd name="connsiteY7" fmla="*/ 1527929 h 1560620"/>
                      <a:gd name="connsiteX8" fmla="*/ 3057133 w 3480752"/>
                      <a:gd name="connsiteY8" fmla="*/ 1524163 h 1560620"/>
                      <a:gd name="connsiteX9" fmla="*/ 2941481 w 3480752"/>
                      <a:gd name="connsiteY9" fmla="*/ 1495246 h 1560620"/>
                      <a:gd name="connsiteX10" fmla="*/ 2933314 w 3480752"/>
                      <a:gd name="connsiteY10" fmla="*/ 1495246 h 1560620"/>
                      <a:gd name="connsiteX11" fmla="*/ 2353185 w 3480752"/>
                      <a:gd name="connsiteY11" fmla="*/ 1274639 h 1560620"/>
                      <a:gd name="connsiteX12" fmla="*/ 2238794 w 3480752"/>
                      <a:gd name="connsiteY12" fmla="*/ 1217440 h 1560620"/>
                      <a:gd name="connsiteX13" fmla="*/ 62916 w 3480752"/>
                      <a:gd name="connsiteY13" fmla="*/ 34213 h 1560620"/>
                      <a:gd name="connsiteX14" fmla="*/ 0 w 3480752"/>
                      <a:gd name="connsiteY14" fmla="*/ 0 h 1560620"/>
                      <a:gd name="connsiteX15" fmla="*/ 62916 w 3480752"/>
                      <a:gd name="connsiteY15" fmla="*/ 34213 h 1560620"/>
                      <a:gd name="connsiteX16" fmla="*/ 57199 w 3480752"/>
                      <a:gd name="connsiteY16" fmla="*/ 31661 h 1560620"/>
                      <a:gd name="connsiteX17" fmla="*/ 0 w 3480752"/>
                      <a:gd name="connsiteY17" fmla="*/ 0 h 15606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3480752" h="1560620">
                        <a:moveTo>
                          <a:pt x="62916" y="34213"/>
                        </a:moveTo>
                        <a:lnTo>
                          <a:pt x="114391" y="57191"/>
                        </a:lnTo>
                        <a:cubicBezTo>
                          <a:pt x="302323" y="147074"/>
                          <a:pt x="498413" y="220606"/>
                          <a:pt x="694512" y="277806"/>
                        </a:cubicBezTo>
                        <a:lnTo>
                          <a:pt x="702687" y="277806"/>
                        </a:lnTo>
                        <a:cubicBezTo>
                          <a:pt x="743545" y="285981"/>
                          <a:pt x="784395" y="302314"/>
                          <a:pt x="833420" y="310489"/>
                        </a:cubicBezTo>
                        <a:lnTo>
                          <a:pt x="1241959" y="343172"/>
                        </a:lnTo>
                        <a:lnTo>
                          <a:pt x="3480752" y="1560620"/>
                        </a:lnTo>
                        <a:lnTo>
                          <a:pt x="3064038" y="1527929"/>
                        </a:lnTo>
                        <a:lnTo>
                          <a:pt x="3057133" y="1524163"/>
                        </a:lnTo>
                        <a:lnTo>
                          <a:pt x="2941481" y="1495246"/>
                        </a:lnTo>
                        <a:lnTo>
                          <a:pt x="2933314" y="1495246"/>
                        </a:lnTo>
                        <a:cubicBezTo>
                          <a:pt x="2737215" y="1446221"/>
                          <a:pt x="2541108" y="1372688"/>
                          <a:pt x="2353185" y="1274639"/>
                        </a:cubicBezTo>
                        <a:cubicBezTo>
                          <a:pt x="2312335" y="1258298"/>
                          <a:pt x="2279652" y="1241956"/>
                          <a:pt x="2238794" y="1217440"/>
                        </a:cubicBezTo>
                        <a:lnTo>
                          <a:pt x="62916" y="34213"/>
                        </a:lnTo>
                        <a:close/>
                        <a:moveTo>
                          <a:pt x="0" y="0"/>
                        </a:moveTo>
                        <a:lnTo>
                          <a:pt x="62916" y="34213"/>
                        </a:lnTo>
                        <a:lnTo>
                          <a:pt x="57199" y="31661"/>
                        </a:lnTo>
                        <a:cubicBezTo>
                          <a:pt x="38815" y="22469"/>
                          <a:pt x="20429" y="12254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76" name="Freeform: Shape 491">
                    <a:extLst/>
                  </p:cNvPr>
                  <p:cNvSpPr/>
                  <p:nvPr/>
                </p:nvSpPr>
                <p:spPr>
                  <a:xfrm>
                    <a:off x="3023223" y="4576005"/>
                    <a:ext cx="257175" cy="133350"/>
                  </a:xfrm>
                  <a:custGeom>
                    <a:avLst/>
                    <a:gdLst>
                      <a:gd name="connsiteX0" fmla="*/ 260032 w 257175"/>
                      <a:gd name="connsiteY0" fmla="*/ 141922 h 133350"/>
                      <a:gd name="connsiteX1" fmla="*/ 0 w 257175"/>
                      <a:gd name="connsiteY1" fmla="*/ 0 h 133350"/>
                      <a:gd name="connsiteX2" fmla="*/ 952 w 257175"/>
                      <a:gd name="connsiteY2" fmla="*/ 0 h 133350"/>
                      <a:gd name="connsiteX3" fmla="*/ 260032 w 257175"/>
                      <a:gd name="connsiteY3" fmla="*/ 141922 h 133350"/>
                      <a:gd name="connsiteX4" fmla="*/ 260032 w 257175"/>
                      <a:gd name="connsiteY4" fmla="*/ 141922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7175" h="133350">
                        <a:moveTo>
                          <a:pt x="260032" y="141922"/>
                        </a:moveTo>
                        <a:lnTo>
                          <a:pt x="0" y="0"/>
                        </a:lnTo>
                        <a:cubicBezTo>
                          <a:pt x="0" y="0"/>
                          <a:pt x="952" y="0"/>
                          <a:pt x="952" y="0"/>
                        </a:cubicBezTo>
                        <a:lnTo>
                          <a:pt x="260032" y="141922"/>
                        </a:lnTo>
                        <a:cubicBezTo>
                          <a:pt x="260985" y="141922"/>
                          <a:pt x="260985" y="141922"/>
                          <a:pt x="260032" y="141922"/>
                        </a:cubicBezTo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77" name="Freeform: Shape 492">
                    <a:extLst/>
                  </p:cNvPr>
                  <p:cNvSpPr/>
                  <p:nvPr/>
                </p:nvSpPr>
                <p:spPr>
                  <a:xfrm>
                    <a:off x="2706138" y="4925573"/>
                    <a:ext cx="257175" cy="485775"/>
                  </a:xfrm>
                  <a:custGeom>
                    <a:avLst/>
                    <a:gdLst>
                      <a:gd name="connsiteX0" fmla="*/ 260033 w 257175"/>
                      <a:gd name="connsiteY0" fmla="*/ 486727 h 485775"/>
                      <a:gd name="connsiteX1" fmla="*/ 0 w 257175"/>
                      <a:gd name="connsiteY1" fmla="*/ 344805 h 485775"/>
                      <a:gd name="connsiteX2" fmla="*/ 953 w 257175"/>
                      <a:gd name="connsiteY2" fmla="*/ 0 h 485775"/>
                      <a:gd name="connsiteX3" fmla="*/ 260985 w 257175"/>
                      <a:gd name="connsiteY3" fmla="*/ 141922 h 4857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485775">
                        <a:moveTo>
                          <a:pt x="260033" y="486727"/>
                        </a:moveTo>
                        <a:lnTo>
                          <a:pt x="0" y="344805"/>
                        </a:lnTo>
                        <a:lnTo>
                          <a:pt x="953" y="0"/>
                        </a:lnTo>
                        <a:lnTo>
                          <a:pt x="260985" y="141922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78" name="Freeform: Shape 493">
                    <a:extLst/>
                  </p:cNvPr>
                  <p:cNvSpPr/>
                  <p:nvPr/>
                </p:nvSpPr>
                <p:spPr>
                  <a:xfrm>
                    <a:off x="2987522" y="3640652"/>
                    <a:ext cx="660036" cy="1102854"/>
                  </a:xfrm>
                  <a:custGeom>
                    <a:avLst/>
                    <a:gdLst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452605 w 661035"/>
                      <a:gd name="connsiteY8" fmla="*/ 914311 h 1099185"/>
                      <a:gd name="connsiteX9" fmla="*/ 451949 w 661035"/>
                      <a:gd name="connsiteY9" fmla="*/ 914906 h 1099185"/>
                      <a:gd name="connsiteX10" fmla="*/ 500063 w 661035"/>
                      <a:gd name="connsiteY10" fmla="*/ 941070 h 1099185"/>
                      <a:gd name="connsiteX11" fmla="*/ 451485 w 661035"/>
                      <a:gd name="connsiteY11" fmla="*/ 989648 h 1099185"/>
                      <a:gd name="connsiteX12" fmla="*/ 396629 w 661035"/>
                      <a:gd name="connsiteY12" fmla="*/ 1033155 h 1099185"/>
                      <a:gd name="connsiteX13" fmla="*/ 397193 w 661035"/>
                      <a:gd name="connsiteY13" fmla="*/ 1033462 h 1099185"/>
                      <a:gd name="connsiteX14" fmla="*/ 320041 w 661035"/>
                      <a:gd name="connsiteY14" fmla="*/ 1076325 h 1099185"/>
                      <a:gd name="connsiteX15" fmla="*/ 291343 w 661035"/>
                      <a:gd name="connsiteY15" fmla="*/ 1060767 h 1099185"/>
                      <a:gd name="connsiteX16" fmla="*/ 290403 w 661035"/>
                      <a:gd name="connsiteY16" fmla="*/ 1061621 h 1099185"/>
                      <a:gd name="connsiteX17" fmla="*/ 319088 w 661035"/>
                      <a:gd name="connsiteY17" fmla="*/ 1077277 h 1099185"/>
                      <a:gd name="connsiteX18" fmla="*/ 260985 w 661035"/>
                      <a:gd name="connsiteY18" fmla="*/ 1099185 h 1099185"/>
                      <a:gd name="connsiteX19" fmla="*/ 0 w 661035"/>
                      <a:gd name="connsiteY19" fmla="*/ 957262 h 1099185"/>
                      <a:gd name="connsiteX20" fmla="*/ 59055 w 661035"/>
                      <a:gd name="connsiteY20" fmla="*/ 935355 h 1099185"/>
                      <a:gd name="connsiteX21" fmla="*/ 284314 w 661035"/>
                      <a:gd name="connsiteY21" fmla="*/ 1058298 h 1099185"/>
                      <a:gd name="connsiteX22" fmla="*/ 284516 w 661035"/>
                      <a:gd name="connsiteY22" fmla="*/ 1057066 h 1099185"/>
                      <a:gd name="connsiteX23" fmla="*/ 60008 w 661035"/>
                      <a:gd name="connsiteY23" fmla="*/ 935355 h 1099185"/>
                      <a:gd name="connsiteX24" fmla="*/ 135745 w 661035"/>
                      <a:gd name="connsiteY24" fmla="*/ 891807 h 1099185"/>
                      <a:gd name="connsiteX25" fmla="*/ 135255 w 661035"/>
                      <a:gd name="connsiteY25" fmla="*/ 891540 h 1099185"/>
                      <a:gd name="connsiteX26" fmla="*/ 190500 w 661035"/>
                      <a:gd name="connsiteY26" fmla="*/ 847725 h 1099185"/>
                      <a:gd name="connsiteX27" fmla="*/ 239078 w 661035"/>
                      <a:gd name="connsiteY27" fmla="*/ 799148 h 1099185"/>
                      <a:gd name="connsiteX28" fmla="*/ 319738 w 661035"/>
                      <a:gd name="connsiteY28" fmla="*/ 843010 h 1099185"/>
                      <a:gd name="connsiteX29" fmla="*/ 319882 w 661035"/>
                      <a:gd name="connsiteY29" fmla="*/ 842137 h 1099185"/>
                      <a:gd name="connsiteX30" fmla="*/ 239078 w 661035"/>
                      <a:gd name="connsiteY30" fmla="*/ 798196 h 1099185"/>
                      <a:gd name="connsiteX31" fmla="*/ 277307 w 661035"/>
                      <a:gd name="connsiteY31" fmla="*/ 750642 h 1099185"/>
                      <a:gd name="connsiteX32" fmla="*/ 277178 w 661035"/>
                      <a:gd name="connsiteY32" fmla="*/ 750571 h 1099185"/>
                      <a:gd name="connsiteX33" fmla="*/ 284798 w 661035"/>
                      <a:gd name="connsiteY33" fmla="*/ 740093 h 1099185"/>
                      <a:gd name="connsiteX34" fmla="*/ 323850 w 661035"/>
                      <a:gd name="connsiteY34" fmla="*/ 676275 h 1099185"/>
                      <a:gd name="connsiteX35" fmla="*/ 359092 w 661035"/>
                      <a:gd name="connsiteY35" fmla="*/ 597218 h 1099185"/>
                      <a:gd name="connsiteX36" fmla="*/ 220980 w 661035"/>
                      <a:gd name="connsiteY36" fmla="*/ 0 h 1099185"/>
                      <a:gd name="connsiteX37" fmla="*/ 481965 w 661035"/>
                      <a:gd name="connsiteY37" fmla="*/ 141922 h 1099185"/>
                      <a:gd name="connsiteX38" fmla="*/ 575310 w 661035"/>
                      <a:gd name="connsiteY38" fmla="*/ 214313 h 1099185"/>
                      <a:gd name="connsiteX39" fmla="*/ 661035 w 661035"/>
                      <a:gd name="connsiteY39" fmla="*/ 504825 h 1099185"/>
                      <a:gd name="connsiteX40" fmla="*/ 621030 w 661035"/>
                      <a:gd name="connsiteY40" fmla="*/ 739140 h 1099185"/>
                      <a:gd name="connsiteX41" fmla="*/ 360045 w 661035"/>
                      <a:gd name="connsiteY41" fmla="*/ 597218 h 1099185"/>
                      <a:gd name="connsiteX42" fmla="*/ 400050 w 661035"/>
                      <a:gd name="connsiteY42" fmla="*/ 362902 h 1099185"/>
                      <a:gd name="connsiteX43" fmla="*/ 314325 w 661035"/>
                      <a:gd name="connsiteY43" fmla="*/ 72390 h 1099185"/>
                      <a:gd name="connsiteX44" fmla="*/ 220980 w 661035"/>
                      <a:gd name="connsiteY44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452605 w 661035"/>
                      <a:gd name="connsiteY8" fmla="*/ 914311 h 1099185"/>
                      <a:gd name="connsiteX9" fmla="*/ 451949 w 661035"/>
                      <a:gd name="connsiteY9" fmla="*/ 914906 h 1099185"/>
                      <a:gd name="connsiteX10" fmla="*/ 500063 w 661035"/>
                      <a:gd name="connsiteY10" fmla="*/ 941070 h 1099185"/>
                      <a:gd name="connsiteX11" fmla="*/ 451485 w 661035"/>
                      <a:gd name="connsiteY11" fmla="*/ 989648 h 1099185"/>
                      <a:gd name="connsiteX12" fmla="*/ 396629 w 661035"/>
                      <a:gd name="connsiteY12" fmla="*/ 1033155 h 1099185"/>
                      <a:gd name="connsiteX13" fmla="*/ 397193 w 661035"/>
                      <a:gd name="connsiteY13" fmla="*/ 1033462 h 1099185"/>
                      <a:gd name="connsiteX14" fmla="*/ 320041 w 661035"/>
                      <a:gd name="connsiteY14" fmla="*/ 1076325 h 1099185"/>
                      <a:gd name="connsiteX15" fmla="*/ 291343 w 661035"/>
                      <a:gd name="connsiteY15" fmla="*/ 1060767 h 1099185"/>
                      <a:gd name="connsiteX16" fmla="*/ 290403 w 661035"/>
                      <a:gd name="connsiteY16" fmla="*/ 1061621 h 1099185"/>
                      <a:gd name="connsiteX17" fmla="*/ 319088 w 661035"/>
                      <a:gd name="connsiteY17" fmla="*/ 1077277 h 1099185"/>
                      <a:gd name="connsiteX18" fmla="*/ 260985 w 661035"/>
                      <a:gd name="connsiteY18" fmla="*/ 1099185 h 1099185"/>
                      <a:gd name="connsiteX19" fmla="*/ 0 w 661035"/>
                      <a:gd name="connsiteY19" fmla="*/ 957262 h 1099185"/>
                      <a:gd name="connsiteX20" fmla="*/ 59055 w 661035"/>
                      <a:gd name="connsiteY20" fmla="*/ 935355 h 1099185"/>
                      <a:gd name="connsiteX21" fmla="*/ 284314 w 661035"/>
                      <a:gd name="connsiteY21" fmla="*/ 1058298 h 1099185"/>
                      <a:gd name="connsiteX22" fmla="*/ 284516 w 661035"/>
                      <a:gd name="connsiteY22" fmla="*/ 1057066 h 1099185"/>
                      <a:gd name="connsiteX23" fmla="*/ 60008 w 661035"/>
                      <a:gd name="connsiteY23" fmla="*/ 935355 h 1099185"/>
                      <a:gd name="connsiteX24" fmla="*/ 135745 w 661035"/>
                      <a:gd name="connsiteY24" fmla="*/ 891807 h 1099185"/>
                      <a:gd name="connsiteX25" fmla="*/ 135255 w 661035"/>
                      <a:gd name="connsiteY25" fmla="*/ 891540 h 1099185"/>
                      <a:gd name="connsiteX26" fmla="*/ 190500 w 661035"/>
                      <a:gd name="connsiteY26" fmla="*/ 847725 h 1099185"/>
                      <a:gd name="connsiteX27" fmla="*/ 239078 w 661035"/>
                      <a:gd name="connsiteY27" fmla="*/ 799148 h 1099185"/>
                      <a:gd name="connsiteX28" fmla="*/ 319738 w 661035"/>
                      <a:gd name="connsiteY28" fmla="*/ 843010 h 1099185"/>
                      <a:gd name="connsiteX29" fmla="*/ 239078 w 661035"/>
                      <a:gd name="connsiteY29" fmla="*/ 798196 h 1099185"/>
                      <a:gd name="connsiteX30" fmla="*/ 277307 w 661035"/>
                      <a:gd name="connsiteY30" fmla="*/ 750642 h 1099185"/>
                      <a:gd name="connsiteX31" fmla="*/ 277178 w 661035"/>
                      <a:gd name="connsiteY31" fmla="*/ 750571 h 1099185"/>
                      <a:gd name="connsiteX32" fmla="*/ 284798 w 661035"/>
                      <a:gd name="connsiteY32" fmla="*/ 740093 h 1099185"/>
                      <a:gd name="connsiteX33" fmla="*/ 323850 w 661035"/>
                      <a:gd name="connsiteY33" fmla="*/ 676275 h 1099185"/>
                      <a:gd name="connsiteX34" fmla="*/ 359092 w 661035"/>
                      <a:gd name="connsiteY34" fmla="*/ 597218 h 1099185"/>
                      <a:gd name="connsiteX35" fmla="*/ 220980 w 661035"/>
                      <a:gd name="connsiteY35" fmla="*/ 0 h 1099185"/>
                      <a:gd name="connsiteX36" fmla="*/ 481965 w 661035"/>
                      <a:gd name="connsiteY36" fmla="*/ 141922 h 1099185"/>
                      <a:gd name="connsiteX37" fmla="*/ 575310 w 661035"/>
                      <a:gd name="connsiteY37" fmla="*/ 214313 h 1099185"/>
                      <a:gd name="connsiteX38" fmla="*/ 661035 w 661035"/>
                      <a:gd name="connsiteY38" fmla="*/ 504825 h 1099185"/>
                      <a:gd name="connsiteX39" fmla="*/ 621030 w 661035"/>
                      <a:gd name="connsiteY39" fmla="*/ 739140 h 1099185"/>
                      <a:gd name="connsiteX40" fmla="*/ 360045 w 661035"/>
                      <a:gd name="connsiteY40" fmla="*/ 597218 h 1099185"/>
                      <a:gd name="connsiteX41" fmla="*/ 400050 w 661035"/>
                      <a:gd name="connsiteY41" fmla="*/ 362902 h 1099185"/>
                      <a:gd name="connsiteX42" fmla="*/ 314325 w 661035"/>
                      <a:gd name="connsiteY42" fmla="*/ 72390 h 1099185"/>
                      <a:gd name="connsiteX43" fmla="*/ 220980 w 661035"/>
                      <a:gd name="connsiteY43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452605 w 661035"/>
                      <a:gd name="connsiteY8" fmla="*/ 914311 h 1099185"/>
                      <a:gd name="connsiteX9" fmla="*/ 500063 w 661035"/>
                      <a:gd name="connsiteY9" fmla="*/ 941070 h 1099185"/>
                      <a:gd name="connsiteX10" fmla="*/ 451485 w 661035"/>
                      <a:gd name="connsiteY10" fmla="*/ 989648 h 1099185"/>
                      <a:gd name="connsiteX11" fmla="*/ 396629 w 661035"/>
                      <a:gd name="connsiteY11" fmla="*/ 1033155 h 1099185"/>
                      <a:gd name="connsiteX12" fmla="*/ 397193 w 661035"/>
                      <a:gd name="connsiteY12" fmla="*/ 1033462 h 1099185"/>
                      <a:gd name="connsiteX13" fmla="*/ 320041 w 661035"/>
                      <a:gd name="connsiteY13" fmla="*/ 1076325 h 1099185"/>
                      <a:gd name="connsiteX14" fmla="*/ 291343 w 661035"/>
                      <a:gd name="connsiteY14" fmla="*/ 1060767 h 1099185"/>
                      <a:gd name="connsiteX15" fmla="*/ 290403 w 661035"/>
                      <a:gd name="connsiteY15" fmla="*/ 1061621 h 1099185"/>
                      <a:gd name="connsiteX16" fmla="*/ 319088 w 661035"/>
                      <a:gd name="connsiteY16" fmla="*/ 1077277 h 1099185"/>
                      <a:gd name="connsiteX17" fmla="*/ 260985 w 661035"/>
                      <a:gd name="connsiteY17" fmla="*/ 1099185 h 1099185"/>
                      <a:gd name="connsiteX18" fmla="*/ 0 w 661035"/>
                      <a:gd name="connsiteY18" fmla="*/ 957262 h 1099185"/>
                      <a:gd name="connsiteX19" fmla="*/ 59055 w 661035"/>
                      <a:gd name="connsiteY19" fmla="*/ 935355 h 1099185"/>
                      <a:gd name="connsiteX20" fmla="*/ 284314 w 661035"/>
                      <a:gd name="connsiteY20" fmla="*/ 1058298 h 1099185"/>
                      <a:gd name="connsiteX21" fmla="*/ 284516 w 661035"/>
                      <a:gd name="connsiteY21" fmla="*/ 1057066 h 1099185"/>
                      <a:gd name="connsiteX22" fmla="*/ 60008 w 661035"/>
                      <a:gd name="connsiteY22" fmla="*/ 935355 h 1099185"/>
                      <a:gd name="connsiteX23" fmla="*/ 135745 w 661035"/>
                      <a:gd name="connsiteY23" fmla="*/ 891807 h 1099185"/>
                      <a:gd name="connsiteX24" fmla="*/ 135255 w 661035"/>
                      <a:gd name="connsiteY24" fmla="*/ 891540 h 1099185"/>
                      <a:gd name="connsiteX25" fmla="*/ 190500 w 661035"/>
                      <a:gd name="connsiteY25" fmla="*/ 847725 h 1099185"/>
                      <a:gd name="connsiteX26" fmla="*/ 239078 w 661035"/>
                      <a:gd name="connsiteY26" fmla="*/ 799148 h 1099185"/>
                      <a:gd name="connsiteX27" fmla="*/ 319738 w 661035"/>
                      <a:gd name="connsiteY27" fmla="*/ 843010 h 1099185"/>
                      <a:gd name="connsiteX28" fmla="*/ 239078 w 661035"/>
                      <a:gd name="connsiteY28" fmla="*/ 798196 h 1099185"/>
                      <a:gd name="connsiteX29" fmla="*/ 277307 w 661035"/>
                      <a:gd name="connsiteY29" fmla="*/ 750642 h 1099185"/>
                      <a:gd name="connsiteX30" fmla="*/ 277178 w 661035"/>
                      <a:gd name="connsiteY30" fmla="*/ 750571 h 1099185"/>
                      <a:gd name="connsiteX31" fmla="*/ 284798 w 661035"/>
                      <a:gd name="connsiteY31" fmla="*/ 740093 h 1099185"/>
                      <a:gd name="connsiteX32" fmla="*/ 323850 w 661035"/>
                      <a:gd name="connsiteY32" fmla="*/ 676275 h 1099185"/>
                      <a:gd name="connsiteX33" fmla="*/ 359092 w 661035"/>
                      <a:gd name="connsiteY33" fmla="*/ 597218 h 1099185"/>
                      <a:gd name="connsiteX34" fmla="*/ 220980 w 661035"/>
                      <a:gd name="connsiteY34" fmla="*/ 0 h 1099185"/>
                      <a:gd name="connsiteX35" fmla="*/ 481965 w 661035"/>
                      <a:gd name="connsiteY35" fmla="*/ 141922 h 1099185"/>
                      <a:gd name="connsiteX36" fmla="*/ 575310 w 661035"/>
                      <a:gd name="connsiteY36" fmla="*/ 214313 h 1099185"/>
                      <a:gd name="connsiteX37" fmla="*/ 661035 w 661035"/>
                      <a:gd name="connsiteY37" fmla="*/ 504825 h 1099185"/>
                      <a:gd name="connsiteX38" fmla="*/ 621030 w 661035"/>
                      <a:gd name="connsiteY38" fmla="*/ 739140 h 1099185"/>
                      <a:gd name="connsiteX39" fmla="*/ 360045 w 661035"/>
                      <a:gd name="connsiteY39" fmla="*/ 597218 h 1099185"/>
                      <a:gd name="connsiteX40" fmla="*/ 400050 w 661035"/>
                      <a:gd name="connsiteY40" fmla="*/ 362902 h 1099185"/>
                      <a:gd name="connsiteX41" fmla="*/ 314325 w 661035"/>
                      <a:gd name="connsiteY41" fmla="*/ 72390 h 1099185"/>
                      <a:gd name="connsiteX42" fmla="*/ 220980 w 661035"/>
                      <a:gd name="connsiteY42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284314 w 661035"/>
                      <a:gd name="connsiteY19" fmla="*/ 1058298 h 1099185"/>
                      <a:gd name="connsiteX20" fmla="*/ 284516 w 661035"/>
                      <a:gd name="connsiteY20" fmla="*/ 1057066 h 1099185"/>
                      <a:gd name="connsiteX21" fmla="*/ 60008 w 661035"/>
                      <a:gd name="connsiteY21" fmla="*/ 935355 h 1099185"/>
                      <a:gd name="connsiteX22" fmla="*/ 135745 w 661035"/>
                      <a:gd name="connsiteY22" fmla="*/ 891807 h 1099185"/>
                      <a:gd name="connsiteX23" fmla="*/ 135255 w 661035"/>
                      <a:gd name="connsiteY23" fmla="*/ 891540 h 1099185"/>
                      <a:gd name="connsiteX24" fmla="*/ 190500 w 661035"/>
                      <a:gd name="connsiteY24" fmla="*/ 847725 h 1099185"/>
                      <a:gd name="connsiteX25" fmla="*/ 239078 w 661035"/>
                      <a:gd name="connsiteY25" fmla="*/ 799148 h 1099185"/>
                      <a:gd name="connsiteX26" fmla="*/ 319738 w 661035"/>
                      <a:gd name="connsiteY26" fmla="*/ 843010 h 1099185"/>
                      <a:gd name="connsiteX27" fmla="*/ 239078 w 661035"/>
                      <a:gd name="connsiteY27" fmla="*/ 798196 h 1099185"/>
                      <a:gd name="connsiteX28" fmla="*/ 277307 w 661035"/>
                      <a:gd name="connsiteY28" fmla="*/ 750642 h 1099185"/>
                      <a:gd name="connsiteX29" fmla="*/ 277178 w 661035"/>
                      <a:gd name="connsiteY29" fmla="*/ 750571 h 1099185"/>
                      <a:gd name="connsiteX30" fmla="*/ 284798 w 661035"/>
                      <a:gd name="connsiteY30" fmla="*/ 740093 h 1099185"/>
                      <a:gd name="connsiteX31" fmla="*/ 323850 w 661035"/>
                      <a:gd name="connsiteY31" fmla="*/ 676275 h 1099185"/>
                      <a:gd name="connsiteX32" fmla="*/ 359092 w 661035"/>
                      <a:gd name="connsiteY32" fmla="*/ 597218 h 1099185"/>
                      <a:gd name="connsiteX33" fmla="*/ 220980 w 661035"/>
                      <a:gd name="connsiteY33" fmla="*/ 0 h 1099185"/>
                      <a:gd name="connsiteX34" fmla="*/ 481965 w 661035"/>
                      <a:gd name="connsiteY34" fmla="*/ 141922 h 1099185"/>
                      <a:gd name="connsiteX35" fmla="*/ 575310 w 661035"/>
                      <a:gd name="connsiteY35" fmla="*/ 214313 h 1099185"/>
                      <a:gd name="connsiteX36" fmla="*/ 661035 w 661035"/>
                      <a:gd name="connsiteY36" fmla="*/ 504825 h 1099185"/>
                      <a:gd name="connsiteX37" fmla="*/ 621030 w 661035"/>
                      <a:gd name="connsiteY37" fmla="*/ 739140 h 1099185"/>
                      <a:gd name="connsiteX38" fmla="*/ 360045 w 661035"/>
                      <a:gd name="connsiteY38" fmla="*/ 597218 h 1099185"/>
                      <a:gd name="connsiteX39" fmla="*/ 400050 w 661035"/>
                      <a:gd name="connsiteY39" fmla="*/ 362902 h 1099185"/>
                      <a:gd name="connsiteX40" fmla="*/ 314325 w 661035"/>
                      <a:gd name="connsiteY40" fmla="*/ 72390 h 1099185"/>
                      <a:gd name="connsiteX41" fmla="*/ 220980 w 661035"/>
                      <a:gd name="connsiteY41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284314 w 661035"/>
                      <a:gd name="connsiteY19" fmla="*/ 1058298 h 1099185"/>
                      <a:gd name="connsiteX20" fmla="*/ 284516 w 661035"/>
                      <a:gd name="connsiteY20" fmla="*/ 1057066 h 1099185"/>
                      <a:gd name="connsiteX21" fmla="*/ 60008 w 661035"/>
                      <a:gd name="connsiteY21" fmla="*/ 935355 h 1099185"/>
                      <a:gd name="connsiteX22" fmla="*/ 135745 w 661035"/>
                      <a:gd name="connsiteY22" fmla="*/ 891807 h 1099185"/>
                      <a:gd name="connsiteX23" fmla="*/ 135255 w 661035"/>
                      <a:gd name="connsiteY23" fmla="*/ 891540 h 1099185"/>
                      <a:gd name="connsiteX24" fmla="*/ 190500 w 661035"/>
                      <a:gd name="connsiteY24" fmla="*/ 847725 h 1099185"/>
                      <a:gd name="connsiteX25" fmla="*/ 239078 w 661035"/>
                      <a:gd name="connsiteY25" fmla="*/ 799148 h 1099185"/>
                      <a:gd name="connsiteX26" fmla="*/ 239078 w 661035"/>
                      <a:gd name="connsiteY26" fmla="*/ 798196 h 1099185"/>
                      <a:gd name="connsiteX27" fmla="*/ 277307 w 661035"/>
                      <a:gd name="connsiteY27" fmla="*/ 750642 h 1099185"/>
                      <a:gd name="connsiteX28" fmla="*/ 277178 w 661035"/>
                      <a:gd name="connsiteY28" fmla="*/ 750571 h 1099185"/>
                      <a:gd name="connsiteX29" fmla="*/ 284798 w 661035"/>
                      <a:gd name="connsiteY29" fmla="*/ 740093 h 1099185"/>
                      <a:gd name="connsiteX30" fmla="*/ 323850 w 661035"/>
                      <a:gd name="connsiteY30" fmla="*/ 676275 h 1099185"/>
                      <a:gd name="connsiteX31" fmla="*/ 359092 w 661035"/>
                      <a:gd name="connsiteY31" fmla="*/ 597218 h 1099185"/>
                      <a:gd name="connsiteX32" fmla="*/ 220980 w 661035"/>
                      <a:gd name="connsiteY32" fmla="*/ 0 h 1099185"/>
                      <a:gd name="connsiteX33" fmla="*/ 481965 w 661035"/>
                      <a:gd name="connsiteY33" fmla="*/ 141922 h 1099185"/>
                      <a:gd name="connsiteX34" fmla="*/ 575310 w 661035"/>
                      <a:gd name="connsiteY34" fmla="*/ 214313 h 1099185"/>
                      <a:gd name="connsiteX35" fmla="*/ 661035 w 661035"/>
                      <a:gd name="connsiteY35" fmla="*/ 504825 h 1099185"/>
                      <a:gd name="connsiteX36" fmla="*/ 621030 w 661035"/>
                      <a:gd name="connsiteY36" fmla="*/ 739140 h 1099185"/>
                      <a:gd name="connsiteX37" fmla="*/ 360045 w 661035"/>
                      <a:gd name="connsiteY37" fmla="*/ 597218 h 1099185"/>
                      <a:gd name="connsiteX38" fmla="*/ 400050 w 661035"/>
                      <a:gd name="connsiteY38" fmla="*/ 362902 h 1099185"/>
                      <a:gd name="connsiteX39" fmla="*/ 314325 w 661035"/>
                      <a:gd name="connsiteY39" fmla="*/ 72390 h 1099185"/>
                      <a:gd name="connsiteX40" fmla="*/ 220980 w 661035"/>
                      <a:gd name="connsiteY40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284314 w 661035"/>
                      <a:gd name="connsiteY19" fmla="*/ 1058298 h 1099185"/>
                      <a:gd name="connsiteX20" fmla="*/ 60008 w 661035"/>
                      <a:gd name="connsiteY20" fmla="*/ 935355 h 1099185"/>
                      <a:gd name="connsiteX21" fmla="*/ 135745 w 661035"/>
                      <a:gd name="connsiteY21" fmla="*/ 891807 h 1099185"/>
                      <a:gd name="connsiteX22" fmla="*/ 135255 w 661035"/>
                      <a:gd name="connsiteY22" fmla="*/ 891540 h 1099185"/>
                      <a:gd name="connsiteX23" fmla="*/ 190500 w 661035"/>
                      <a:gd name="connsiteY23" fmla="*/ 847725 h 1099185"/>
                      <a:gd name="connsiteX24" fmla="*/ 239078 w 661035"/>
                      <a:gd name="connsiteY24" fmla="*/ 799148 h 1099185"/>
                      <a:gd name="connsiteX25" fmla="*/ 239078 w 661035"/>
                      <a:gd name="connsiteY25" fmla="*/ 798196 h 1099185"/>
                      <a:gd name="connsiteX26" fmla="*/ 277307 w 661035"/>
                      <a:gd name="connsiteY26" fmla="*/ 750642 h 1099185"/>
                      <a:gd name="connsiteX27" fmla="*/ 277178 w 661035"/>
                      <a:gd name="connsiteY27" fmla="*/ 750571 h 1099185"/>
                      <a:gd name="connsiteX28" fmla="*/ 284798 w 661035"/>
                      <a:gd name="connsiteY28" fmla="*/ 740093 h 1099185"/>
                      <a:gd name="connsiteX29" fmla="*/ 323850 w 661035"/>
                      <a:gd name="connsiteY29" fmla="*/ 676275 h 1099185"/>
                      <a:gd name="connsiteX30" fmla="*/ 359092 w 661035"/>
                      <a:gd name="connsiteY30" fmla="*/ 597218 h 1099185"/>
                      <a:gd name="connsiteX31" fmla="*/ 220980 w 661035"/>
                      <a:gd name="connsiteY31" fmla="*/ 0 h 1099185"/>
                      <a:gd name="connsiteX32" fmla="*/ 481965 w 661035"/>
                      <a:gd name="connsiteY32" fmla="*/ 141922 h 1099185"/>
                      <a:gd name="connsiteX33" fmla="*/ 575310 w 661035"/>
                      <a:gd name="connsiteY33" fmla="*/ 214313 h 1099185"/>
                      <a:gd name="connsiteX34" fmla="*/ 661035 w 661035"/>
                      <a:gd name="connsiteY34" fmla="*/ 504825 h 1099185"/>
                      <a:gd name="connsiteX35" fmla="*/ 621030 w 661035"/>
                      <a:gd name="connsiteY35" fmla="*/ 739140 h 1099185"/>
                      <a:gd name="connsiteX36" fmla="*/ 360045 w 661035"/>
                      <a:gd name="connsiteY36" fmla="*/ 597218 h 1099185"/>
                      <a:gd name="connsiteX37" fmla="*/ 400050 w 661035"/>
                      <a:gd name="connsiteY37" fmla="*/ 362902 h 1099185"/>
                      <a:gd name="connsiteX38" fmla="*/ 314325 w 661035"/>
                      <a:gd name="connsiteY38" fmla="*/ 72390 h 1099185"/>
                      <a:gd name="connsiteX39" fmla="*/ 220980 w 661035"/>
                      <a:gd name="connsiteY39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290403 w 661035"/>
                      <a:gd name="connsiteY14" fmla="*/ 1061621 h 1099185"/>
                      <a:gd name="connsiteX15" fmla="*/ 319088 w 661035"/>
                      <a:gd name="connsiteY15" fmla="*/ 1077277 h 1099185"/>
                      <a:gd name="connsiteX16" fmla="*/ 260985 w 661035"/>
                      <a:gd name="connsiteY16" fmla="*/ 1099185 h 1099185"/>
                      <a:gd name="connsiteX17" fmla="*/ 0 w 661035"/>
                      <a:gd name="connsiteY17" fmla="*/ 957262 h 1099185"/>
                      <a:gd name="connsiteX18" fmla="*/ 59055 w 661035"/>
                      <a:gd name="connsiteY18" fmla="*/ 935355 h 1099185"/>
                      <a:gd name="connsiteX19" fmla="*/ 60008 w 661035"/>
                      <a:gd name="connsiteY19" fmla="*/ 935355 h 1099185"/>
                      <a:gd name="connsiteX20" fmla="*/ 135745 w 661035"/>
                      <a:gd name="connsiteY20" fmla="*/ 891807 h 1099185"/>
                      <a:gd name="connsiteX21" fmla="*/ 135255 w 661035"/>
                      <a:gd name="connsiteY21" fmla="*/ 891540 h 1099185"/>
                      <a:gd name="connsiteX22" fmla="*/ 190500 w 661035"/>
                      <a:gd name="connsiteY22" fmla="*/ 847725 h 1099185"/>
                      <a:gd name="connsiteX23" fmla="*/ 239078 w 661035"/>
                      <a:gd name="connsiteY23" fmla="*/ 799148 h 1099185"/>
                      <a:gd name="connsiteX24" fmla="*/ 239078 w 661035"/>
                      <a:gd name="connsiteY24" fmla="*/ 798196 h 1099185"/>
                      <a:gd name="connsiteX25" fmla="*/ 277307 w 661035"/>
                      <a:gd name="connsiteY25" fmla="*/ 750642 h 1099185"/>
                      <a:gd name="connsiteX26" fmla="*/ 277178 w 661035"/>
                      <a:gd name="connsiteY26" fmla="*/ 750571 h 1099185"/>
                      <a:gd name="connsiteX27" fmla="*/ 284798 w 661035"/>
                      <a:gd name="connsiteY27" fmla="*/ 740093 h 1099185"/>
                      <a:gd name="connsiteX28" fmla="*/ 323850 w 661035"/>
                      <a:gd name="connsiteY28" fmla="*/ 676275 h 1099185"/>
                      <a:gd name="connsiteX29" fmla="*/ 359092 w 661035"/>
                      <a:gd name="connsiteY29" fmla="*/ 597218 h 1099185"/>
                      <a:gd name="connsiteX30" fmla="*/ 220980 w 661035"/>
                      <a:gd name="connsiteY30" fmla="*/ 0 h 1099185"/>
                      <a:gd name="connsiteX31" fmla="*/ 481965 w 661035"/>
                      <a:gd name="connsiteY31" fmla="*/ 141922 h 1099185"/>
                      <a:gd name="connsiteX32" fmla="*/ 575310 w 661035"/>
                      <a:gd name="connsiteY32" fmla="*/ 214313 h 1099185"/>
                      <a:gd name="connsiteX33" fmla="*/ 661035 w 661035"/>
                      <a:gd name="connsiteY33" fmla="*/ 504825 h 1099185"/>
                      <a:gd name="connsiteX34" fmla="*/ 621030 w 661035"/>
                      <a:gd name="connsiteY34" fmla="*/ 739140 h 1099185"/>
                      <a:gd name="connsiteX35" fmla="*/ 360045 w 661035"/>
                      <a:gd name="connsiteY35" fmla="*/ 597218 h 1099185"/>
                      <a:gd name="connsiteX36" fmla="*/ 400050 w 661035"/>
                      <a:gd name="connsiteY36" fmla="*/ 362902 h 1099185"/>
                      <a:gd name="connsiteX37" fmla="*/ 314325 w 661035"/>
                      <a:gd name="connsiteY37" fmla="*/ 72390 h 1099185"/>
                      <a:gd name="connsiteX38" fmla="*/ 220980 w 661035"/>
                      <a:gd name="connsiteY38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291343 w 661035"/>
                      <a:gd name="connsiteY13" fmla="*/ 1060767 h 1099185"/>
                      <a:gd name="connsiteX14" fmla="*/ 319088 w 661035"/>
                      <a:gd name="connsiteY14" fmla="*/ 1077277 h 1099185"/>
                      <a:gd name="connsiteX15" fmla="*/ 260985 w 661035"/>
                      <a:gd name="connsiteY15" fmla="*/ 1099185 h 1099185"/>
                      <a:gd name="connsiteX16" fmla="*/ 0 w 661035"/>
                      <a:gd name="connsiteY16" fmla="*/ 957262 h 1099185"/>
                      <a:gd name="connsiteX17" fmla="*/ 59055 w 661035"/>
                      <a:gd name="connsiteY17" fmla="*/ 935355 h 1099185"/>
                      <a:gd name="connsiteX18" fmla="*/ 60008 w 661035"/>
                      <a:gd name="connsiteY18" fmla="*/ 935355 h 1099185"/>
                      <a:gd name="connsiteX19" fmla="*/ 135745 w 661035"/>
                      <a:gd name="connsiteY19" fmla="*/ 891807 h 1099185"/>
                      <a:gd name="connsiteX20" fmla="*/ 135255 w 661035"/>
                      <a:gd name="connsiteY20" fmla="*/ 891540 h 1099185"/>
                      <a:gd name="connsiteX21" fmla="*/ 190500 w 661035"/>
                      <a:gd name="connsiteY21" fmla="*/ 847725 h 1099185"/>
                      <a:gd name="connsiteX22" fmla="*/ 239078 w 661035"/>
                      <a:gd name="connsiteY22" fmla="*/ 799148 h 1099185"/>
                      <a:gd name="connsiteX23" fmla="*/ 239078 w 661035"/>
                      <a:gd name="connsiteY23" fmla="*/ 798196 h 1099185"/>
                      <a:gd name="connsiteX24" fmla="*/ 277307 w 661035"/>
                      <a:gd name="connsiteY24" fmla="*/ 750642 h 1099185"/>
                      <a:gd name="connsiteX25" fmla="*/ 277178 w 661035"/>
                      <a:gd name="connsiteY25" fmla="*/ 750571 h 1099185"/>
                      <a:gd name="connsiteX26" fmla="*/ 284798 w 661035"/>
                      <a:gd name="connsiteY26" fmla="*/ 740093 h 1099185"/>
                      <a:gd name="connsiteX27" fmla="*/ 323850 w 661035"/>
                      <a:gd name="connsiteY27" fmla="*/ 676275 h 1099185"/>
                      <a:gd name="connsiteX28" fmla="*/ 359092 w 661035"/>
                      <a:gd name="connsiteY28" fmla="*/ 597218 h 1099185"/>
                      <a:gd name="connsiteX29" fmla="*/ 220980 w 661035"/>
                      <a:gd name="connsiteY29" fmla="*/ 0 h 1099185"/>
                      <a:gd name="connsiteX30" fmla="*/ 481965 w 661035"/>
                      <a:gd name="connsiteY30" fmla="*/ 141922 h 1099185"/>
                      <a:gd name="connsiteX31" fmla="*/ 575310 w 661035"/>
                      <a:gd name="connsiteY31" fmla="*/ 214313 h 1099185"/>
                      <a:gd name="connsiteX32" fmla="*/ 661035 w 661035"/>
                      <a:gd name="connsiteY32" fmla="*/ 504825 h 1099185"/>
                      <a:gd name="connsiteX33" fmla="*/ 621030 w 661035"/>
                      <a:gd name="connsiteY33" fmla="*/ 739140 h 1099185"/>
                      <a:gd name="connsiteX34" fmla="*/ 360045 w 661035"/>
                      <a:gd name="connsiteY34" fmla="*/ 597218 h 1099185"/>
                      <a:gd name="connsiteX35" fmla="*/ 400050 w 661035"/>
                      <a:gd name="connsiteY35" fmla="*/ 362902 h 1099185"/>
                      <a:gd name="connsiteX36" fmla="*/ 314325 w 661035"/>
                      <a:gd name="connsiteY36" fmla="*/ 72390 h 1099185"/>
                      <a:gd name="connsiteX37" fmla="*/ 220980 w 661035"/>
                      <a:gd name="connsiteY37" fmla="*/ 0 h 1099185"/>
                      <a:gd name="connsiteX0" fmla="*/ 359092 w 661035"/>
                      <a:gd name="connsiteY0" fmla="*/ 597218 h 1099185"/>
                      <a:gd name="connsiteX1" fmla="*/ 620078 w 661035"/>
                      <a:gd name="connsiteY1" fmla="*/ 739140 h 1099185"/>
                      <a:gd name="connsiteX2" fmla="*/ 584835 w 661035"/>
                      <a:gd name="connsiteY2" fmla="*/ 818198 h 1099185"/>
                      <a:gd name="connsiteX3" fmla="*/ 584836 w 661035"/>
                      <a:gd name="connsiteY3" fmla="*/ 818198 h 1099185"/>
                      <a:gd name="connsiteX4" fmla="*/ 545783 w 661035"/>
                      <a:gd name="connsiteY4" fmla="*/ 882015 h 1099185"/>
                      <a:gd name="connsiteX5" fmla="*/ 538930 w 661035"/>
                      <a:gd name="connsiteY5" fmla="*/ 891439 h 1099185"/>
                      <a:gd name="connsiteX6" fmla="*/ 539116 w 661035"/>
                      <a:gd name="connsiteY6" fmla="*/ 891540 h 1099185"/>
                      <a:gd name="connsiteX7" fmla="*/ 500063 w 661035"/>
                      <a:gd name="connsiteY7" fmla="*/ 940118 h 1099185"/>
                      <a:gd name="connsiteX8" fmla="*/ 500063 w 661035"/>
                      <a:gd name="connsiteY8" fmla="*/ 941070 h 1099185"/>
                      <a:gd name="connsiteX9" fmla="*/ 451485 w 661035"/>
                      <a:gd name="connsiteY9" fmla="*/ 989648 h 1099185"/>
                      <a:gd name="connsiteX10" fmla="*/ 396629 w 661035"/>
                      <a:gd name="connsiteY10" fmla="*/ 1033155 h 1099185"/>
                      <a:gd name="connsiteX11" fmla="*/ 397193 w 661035"/>
                      <a:gd name="connsiteY11" fmla="*/ 1033462 h 1099185"/>
                      <a:gd name="connsiteX12" fmla="*/ 320041 w 661035"/>
                      <a:gd name="connsiteY12" fmla="*/ 1076325 h 1099185"/>
                      <a:gd name="connsiteX13" fmla="*/ 319088 w 661035"/>
                      <a:gd name="connsiteY13" fmla="*/ 1077277 h 1099185"/>
                      <a:gd name="connsiteX14" fmla="*/ 260985 w 661035"/>
                      <a:gd name="connsiteY14" fmla="*/ 1099185 h 1099185"/>
                      <a:gd name="connsiteX15" fmla="*/ 0 w 661035"/>
                      <a:gd name="connsiteY15" fmla="*/ 957262 h 1099185"/>
                      <a:gd name="connsiteX16" fmla="*/ 59055 w 661035"/>
                      <a:gd name="connsiteY16" fmla="*/ 935355 h 1099185"/>
                      <a:gd name="connsiteX17" fmla="*/ 60008 w 661035"/>
                      <a:gd name="connsiteY17" fmla="*/ 935355 h 1099185"/>
                      <a:gd name="connsiteX18" fmla="*/ 135745 w 661035"/>
                      <a:gd name="connsiteY18" fmla="*/ 891807 h 1099185"/>
                      <a:gd name="connsiteX19" fmla="*/ 135255 w 661035"/>
                      <a:gd name="connsiteY19" fmla="*/ 891540 h 1099185"/>
                      <a:gd name="connsiteX20" fmla="*/ 190500 w 661035"/>
                      <a:gd name="connsiteY20" fmla="*/ 847725 h 1099185"/>
                      <a:gd name="connsiteX21" fmla="*/ 239078 w 661035"/>
                      <a:gd name="connsiteY21" fmla="*/ 799148 h 1099185"/>
                      <a:gd name="connsiteX22" fmla="*/ 239078 w 661035"/>
                      <a:gd name="connsiteY22" fmla="*/ 798196 h 1099185"/>
                      <a:gd name="connsiteX23" fmla="*/ 277307 w 661035"/>
                      <a:gd name="connsiteY23" fmla="*/ 750642 h 1099185"/>
                      <a:gd name="connsiteX24" fmla="*/ 277178 w 661035"/>
                      <a:gd name="connsiteY24" fmla="*/ 750571 h 1099185"/>
                      <a:gd name="connsiteX25" fmla="*/ 284798 w 661035"/>
                      <a:gd name="connsiteY25" fmla="*/ 740093 h 1099185"/>
                      <a:gd name="connsiteX26" fmla="*/ 323850 w 661035"/>
                      <a:gd name="connsiteY26" fmla="*/ 676275 h 1099185"/>
                      <a:gd name="connsiteX27" fmla="*/ 359092 w 661035"/>
                      <a:gd name="connsiteY27" fmla="*/ 597218 h 1099185"/>
                      <a:gd name="connsiteX28" fmla="*/ 220980 w 661035"/>
                      <a:gd name="connsiteY28" fmla="*/ 0 h 1099185"/>
                      <a:gd name="connsiteX29" fmla="*/ 481965 w 661035"/>
                      <a:gd name="connsiteY29" fmla="*/ 141922 h 1099185"/>
                      <a:gd name="connsiteX30" fmla="*/ 575310 w 661035"/>
                      <a:gd name="connsiteY30" fmla="*/ 214313 h 1099185"/>
                      <a:gd name="connsiteX31" fmla="*/ 661035 w 661035"/>
                      <a:gd name="connsiteY31" fmla="*/ 504825 h 1099185"/>
                      <a:gd name="connsiteX32" fmla="*/ 621030 w 661035"/>
                      <a:gd name="connsiteY32" fmla="*/ 739140 h 1099185"/>
                      <a:gd name="connsiteX33" fmla="*/ 360045 w 661035"/>
                      <a:gd name="connsiteY33" fmla="*/ 597218 h 1099185"/>
                      <a:gd name="connsiteX34" fmla="*/ 400050 w 661035"/>
                      <a:gd name="connsiteY34" fmla="*/ 362902 h 1099185"/>
                      <a:gd name="connsiteX35" fmla="*/ 314325 w 661035"/>
                      <a:gd name="connsiteY35" fmla="*/ 72390 h 1099185"/>
                      <a:gd name="connsiteX36" fmla="*/ 220980 w 661035"/>
                      <a:gd name="connsiteY36" fmla="*/ 0 h 1099185"/>
                      <a:gd name="connsiteX0" fmla="*/ 359092 w 661035"/>
                      <a:gd name="connsiteY0" fmla="*/ 597218 h 1112468"/>
                      <a:gd name="connsiteX1" fmla="*/ 620078 w 661035"/>
                      <a:gd name="connsiteY1" fmla="*/ 739140 h 1112468"/>
                      <a:gd name="connsiteX2" fmla="*/ 584835 w 661035"/>
                      <a:gd name="connsiteY2" fmla="*/ 818198 h 1112468"/>
                      <a:gd name="connsiteX3" fmla="*/ 584836 w 661035"/>
                      <a:gd name="connsiteY3" fmla="*/ 818198 h 1112468"/>
                      <a:gd name="connsiteX4" fmla="*/ 545783 w 661035"/>
                      <a:gd name="connsiteY4" fmla="*/ 882015 h 1112468"/>
                      <a:gd name="connsiteX5" fmla="*/ 538930 w 661035"/>
                      <a:gd name="connsiteY5" fmla="*/ 891439 h 1112468"/>
                      <a:gd name="connsiteX6" fmla="*/ 539116 w 661035"/>
                      <a:gd name="connsiteY6" fmla="*/ 891540 h 1112468"/>
                      <a:gd name="connsiteX7" fmla="*/ 500063 w 661035"/>
                      <a:gd name="connsiteY7" fmla="*/ 940118 h 1112468"/>
                      <a:gd name="connsiteX8" fmla="*/ 500063 w 661035"/>
                      <a:gd name="connsiteY8" fmla="*/ 941070 h 1112468"/>
                      <a:gd name="connsiteX9" fmla="*/ 451485 w 661035"/>
                      <a:gd name="connsiteY9" fmla="*/ 989648 h 1112468"/>
                      <a:gd name="connsiteX10" fmla="*/ 396629 w 661035"/>
                      <a:gd name="connsiteY10" fmla="*/ 1033155 h 1112468"/>
                      <a:gd name="connsiteX11" fmla="*/ 397193 w 661035"/>
                      <a:gd name="connsiteY11" fmla="*/ 1033462 h 1112468"/>
                      <a:gd name="connsiteX12" fmla="*/ 320041 w 661035"/>
                      <a:gd name="connsiteY12" fmla="*/ 1076325 h 1112468"/>
                      <a:gd name="connsiteX13" fmla="*/ 319088 w 661035"/>
                      <a:gd name="connsiteY13" fmla="*/ 1077277 h 1112468"/>
                      <a:gd name="connsiteX14" fmla="*/ 247796 w 661035"/>
                      <a:gd name="connsiteY14" fmla="*/ 1112468 h 1112468"/>
                      <a:gd name="connsiteX15" fmla="*/ 0 w 661035"/>
                      <a:gd name="connsiteY15" fmla="*/ 957262 h 1112468"/>
                      <a:gd name="connsiteX16" fmla="*/ 59055 w 661035"/>
                      <a:gd name="connsiteY16" fmla="*/ 935355 h 1112468"/>
                      <a:gd name="connsiteX17" fmla="*/ 60008 w 661035"/>
                      <a:gd name="connsiteY17" fmla="*/ 935355 h 1112468"/>
                      <a:gd name="connsiteX18" fmla="*/ 135745 w 661035"/>
                      <a:gd name="connsiteY18" fmla="*/ 891807 h 1112468"/>
                      <a:gd name="connsiteX19" fmla="*/ 135255 w 661035"/>
                      <a:gd name="connsiteY19" fmla="*/ 891540 h 1112468"/>
                      <a:gd name="connsiteX20" fmla="*/ 190500 w 661035"/>
                      <a:gd name="connsiteY20" fmla="*/ 847725 h 1112468"/>
                      <a:gd name="connsiteX21" fmla="*/ 239078 w 661035"/>
                      <a:gd name="connsiteY21" fmla="*/ 799148 h 1112468"/>
                      <a:gd name="connsiteX22" fmla="*/ 239078 w 661035"/>
                      <a:gd name="connsiteY22" fmla="*/ 798196 h 1112468"/>
                      <a:gd name="connsiteX23" fmla="*/ 277307 w 661035"/>
                      <a:gd name="connsiteY23" fmla="*/ 750642 h 1112468"/>
                      <a:gd name="connsiteX24" fmla="*/ 277178 w 661035"/>
                      <a:gd name="connsiteY24" fmla="*/ 750571 h 1112468"/>
                      <a:gd name="connsiteX25" fmla="*/ 284798 w 661035"/>
                      <a:gd name="connsiteY25" fmla="*/ 740093 h 1112468"/>
                      <a:gd name="connsiteX26" fmla="*/ 323850 w 661035"/>
                      <a:gd name="connsiteY26" fmla="*/ 676275 h 1112468"/>
                      <a:gd name="connsiteX27" fmla="*/ 359092 w 661035"/>
                      <a:gd name="connsiteY27" fmla="*/ 597218 h 1112468"/>
                      <a:gd name="connsiteX28" fmla="*/ 220980 w 661035"/>
                      <a:gd name="connsiteY28" fmla="*/ 0 h 1112468"/>
                      <a:gd name="connsiteX29" fmla="*/ 481965 w 661035"/>
                      <a:gd name="connsiteY29" fmla="*/ 141922 h 1112468"/>
                      <a:gd name="connsiteX30" fmla="*/ 575310 w 661035"/>
                      <a:gd name="connsiteY30" fmla="*/ 214313 h 1112468"/>
                      <a:gd name="connsiteX31" fmla="*/ 661035 w 661035"/>
                      <a:gd name="connsiteY31" fmla="*/ 504825 h 1112468"/>
                      <a:gd name="connsiteX32" fmla="*/ 621030 w 661035"/>
                      <a:gd name="connsiteY32" fmla="*/ 739140 h 1112468"/>
                      <a:gd name="connsiteX33" fmla="*/ 360045 w 661035"/>
                      <a:gd name="connsiteY33" fmla="*/ 597218 h 1112468"/>
                      <a:gd name="connsiteX34" fmla="*/ 400050 w 661035"/>
                      <a:gd name="connsiteY34" fmla="*/ 362902 h 1112468"/>
                      <a:gd name="connsiteX35" fmla="*/ 314325 w 661035"/>
                      <a:gd name="connsiteY35" fmla="*/ 72390 h 1112468"/>
                      <a:gd name="connsiteX36" fmla="*/ 220980 w 661035"/>
                      <a:gd name="connsiteY36" fmla="*/ 0 h 11124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661035" h="1112468">
                        <a:moveTo>
                          <a:pt x="359092" y="597218"/>
                        </a:moveTo>
                        <a:lnTo>
                          <a:pt x="620078" y="739140"/>
                        </a:lnTo>
                        <a:lnTo>
                          <a:pt x="584835" y="818198"/>
                        </a:lnTo>
                        <a:lnTo>
                          <a:pt x="584836" y="818198"/>
                        </a:lnTo>
                        <a:cubicBezTo>
                          <a:pt x="573405" y="840105"/>
                          <a:pt x="560070" y="861060"/>
                          <a:pt x="545783" y="882015"/>
                        </a:cubicBezTo>
                        <a:lnTo>
                          <a:pt x="538930" y="891439"/>
                        </a:lnTo>
                        <a:lnTo>
                          <a:pt x="539116" y="891540"/>
                        </a:lnTo>
                        <a:cubicBezTo>
                          <a:pt x="525780" y="908686"/>
                          <a:pt x="513398" y="924878"/>
                          <a:pt x="500063" y="940118"/>
                        </a:cubicBezTo>
                        <a:lnTo>
                          <a:pt x="500063" y="941070"/>
                        </a:lnTo>
                        <a:cubicBezTo>
                          <a:pt x="483870" y="958215"/>
                          <a:pt x="467678" y="974408"/>
                          <a:pt x="451485" y="989648"/>
                        </a:cubicBezTo>
                        <a:lnTo>
                          <a:pt x="396629" y="1033155"/>
                        </a:lnTo>
                        <a:lnTo>
                          <a:pt x="397193" y="1033462"/>
                        </a:lnTo>
                        <a:cubicBezTo>
                          <a:pt x="371475" y="1049655"/>
                          <a:pt x="346711" y="1063943"/>
                          <a:pt x="320041" y="1076325"/>
                        </a:cubicBezTo>
                        <a:lnTo>
                          <a:pt x="319088" y="1077277"/>
                        </a:lnTo>
                        <a:lnTo>
                          <a:pt x="247796" y="1112468"/>
                        </a:lnTo>
                        <a:lnTo>
                          <a:pt x="0" y="957262"/>
                        </a:lnTo>
                        <a:lnTo>
                          <a:pt x="59055" y="935355"/>
                        </a:lnTo>
                        <a:lnTo>
                          <a:pt x="60008" y="935355"/>
                        </a:lnTo>
                        <a:lnTo>
                          <a:pt x="135745" y="891807"/>
                        </a:lnTo>
                        <a:lnTo>
                          <a:pt x="135255" y="891540"/>
                        </a:lnTo>
                        <a:cubicBezTo>
                          <a:pt x="154305" y="878205"/>
                          <a:pt x="173355" y="863918"/>
                          <a:pt x="190500" y="847725"/>
                        </a:cubicBezTo>
                        <a:cubicBezTo>
                          <a:pt x="207645" y="832486"/>
                          <a:pt x="222885" y="816293"/>
                          <a:pt x="239078" y="799148"/>
                        </a:cubicBezTo>
                        <a:lnTo>
                          <a:pt x="239078" y="798196"/>
                        </a:lnTo>
                        <a:lnTo>
                          <a:pt x="277307" y="750642"/>
                        </a:lnTo>
                        <a:lnTo>
                          <a:pt x="277178" y="750571"/>
                        </a:lnTo>
                        <a:cubicBezTo>
                          <a:pt x="280036" y="746761"/>
                          <a:pt x="281941" y="743903"/>
                          <a:pt x="284798" y="740093"/>
                        </a:cubicBezTo>
                        <a:cubicBezTo>
                          <a:pt x="299086" y="719138"/>
                          <a:pt x="312420" y="698183"/>
                          <a:pt x="323850" y="676275"/>
                        </a:cubicBezTo>
                        <a:cubicBezTo>
                          <a:pt x="337185" y="650558"/>
                          <a:pt x="349567" y="623888"/>
                          <a:pt x="359092" y="597218"/>
                        </a:cubicBezTo>
                        <a:close/>
                        <a:moveTo>
                          <a:pt x="220980" y="0"/>
                        </a:moveTo>
                        <a:lnTo>
                          <a:pt x="481965" y="141922"/>
                        </a:lnTo>
                        <a:cubicBezTo>
                          <a:pt x="521970" y="163830"/>
                          <a:pt x="553403" y="187642"/>
                          <a:pt x="575310" y="214313"/>
                        </a:cubicBezTo>
                        <a:cubicBezTo>
                          <a:pt x="632460" y="281940"/>
                          <a:pt x="661035" y="379095"/>
                          <a:pt x="661035" y="504825"/>
                        </a:cubicBezTo>
                        <a:cubicBezTo>
                          <a:pt x="660083" y="588645"/>
                          <a:pt x="646748" y="666750"/>
                          <a:pt x="621030" y="739140"/>
                        </a:cubicBezTo>
                        <a:lnTo>
                          <a:pt x="360045" y="597218"/>
                        </a:lnTo>
                        <a:cubicBezTo>
                          <a:pt x="386715" y="524827"/>
                          <a:pt x="400050" y="446722"/>
                          <a:pt x="400050" y="362902"/>
                        </a:cubicBezTo>
                        <a:cubicBezTo>
                          <a:pt x="400050" y="237172"/>
                          <a:pt x="371475" y="140970"/>
                          <a:pt x="314325" y="72390"/>
                        </a:cubicBezTo>
                        <a:cubicBezTo>
                          <a:pt x="291465" y="45720"/>
                          <a:pt x="260985" y="20955"/>
                          <a:pt x="220980" y="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79" name="Freeform: Shape 494">
                    <a:extLst/>
                  </p:cNvPr>
                  <p:cNvSpPr/>
                  <p:nvPr/>
                </p:nvSpPr>
                <p:spPr>
                  <a:xfrm>
                    <a:off x="2967026" y="3229268"/>
                    <a:ext cx="673417" cy="247650"/>
                  </a:xfrm>
                  <a:custGeom>
                    <a:avLst/>
                    <a:gdLst>
                      <a:gd name="connsiteX0" fmla="*/ 261937 w 673417"/>
                      <a:gd name="connsiteY0" fmla="*/ 45720 h 247650"/>
                      <a:gd name="connsiteX1" fmla="*/ 288607 w 673417"/>
                      <a:gd name="connsiteY1" fmla="*/ 53340 h 247650"/>
                      <a:gd name="connsiteX2" fmla="*/ 387667 w 673417"/>
                      <a:gd name="connsiteY2" fmla="*/ 93345 h 247650"/>
                      <a:gd name="connsiteX3" fmla="*/ 412432 w 673417"/>
                      <a:gd name="connsiteY3" fmla="*/ 105728 h 247650"/>
                      <a:gd name="connsiteX4" fmla="*/ 673417 w 673417"/>
                      <a:gd name="connsiteY4" fmla="*/ 247650 h 247650"/>
                      <a:gd name="connsiteX5" fmla="*/ 647700 w 673417"/>
                      <a:gd name="connsiteY5" fmla="*/ 235267 h 247650"/>
                      <a:gd name="connsiteX6" fmla="*/ 644991 w 673417"/>
                      <a:gd name="connsiteY6" fmla="*/ 233789 h 247650"/>
                      <a:gd name="connsiteX7" fmla="*/ 549592 w 673417"/>
                      <a:gd name="connsiteY7" fmla="*/ 195262 h 247650"/>
                      <a:gd name="connsiteX8" fmla="*/ 522922 w 673417"/>
                      <a:gd name="connsiteY8" fmla="*/ 186690 h 247650"/>
                      <a:gd name="connsiteX9" fmla="*/ 0 w 673417"/>
                      <a:gd name="connsiteY9" fmla="*/ 0 h 247650"/>
                      <a:gd name="connsiteX10" fmla="*/ 80010 w 673417"/>
                      <a:gd name="connsiteY10" fmla="*/ 11430 h 247650"/>
                      <a:gd name="connsiteX11" fmla="*/ 80421 w 673417"/>
                      <a:gd name="connsiteY11" fmla="*/ 11654 h 247650"/>
                      <a:gd name="connsiteX12" fmla="*/ 185499 w 673417"/>
                      <a:gd name="connsiteY12" fmla="*/ 28933 h 247650"/>
                      <a:gd name="connsiteX13" fmla="*/ 261937 w 673417"/>
                      <a:gd name="connsiteY13" fmla="*/ 45720 h 247650"/>
                      <a:gd name="connsiteX14" fmla="*/ 522922 w 673417"/>
                      <a:gd name="connsiteY14" fmla="*/ 187643 h 247650"/>
                      <a:gd name="connsiteX15" fmla="*/ 340042 w 673417"/>
                      <a:gd name="connsiteY15" fmla="*/ 153353 h 247650"/>
                      <a:gd name="connsiteX16" fmla="*/ 260985 w 673417"/>
                      <a:gd name="connsiteY16" fmla="*/ 141923 h 2476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3417" h="247650">
                        <a:moveTo>
                          <a:pt x="261937" y="45720"/>
                        </a:moveTo>
                        <a:cubicBezTo>
                          <a:pt x="271462" y="48578"/>
                          <a:pt x="280987" y="50483"/>
                          <a:pt x="288607" y="53340"/>
                        </a:cubicBezTo>
                        <a:cubicBezTo>
                          <a:pt x="323850" y="64770"/>
                          <a:pt x="357187" y="79058"/>
                          <a:pt x="387667" y="93345"/>
                        </a:cubicBezTo>
                        <a:cubicBezTo>
                          <a:pt x="396240" y="97155"/>
                          <a:pt x="404812" y="101917"/>
                          <a:pt x="412432" y="105728"/>
                        </a:cubicBezTo>
                        <a:lnTo>
                          <a:pt x="673417" y="247650"/>
                        </a:lnTo>
                        <a:cubicBezTo>
                          <a:pt x="664845" y="243840"/>
                          <a:pt x="656272" y="239078"/>
                          <a:pt x="647700" y="235267"/>
                        </a:cubicBezTo>
                        <a:lnTo>
                          <a:pt x="644991" y="233789"/>
                        </a:lnTo>
                        <a:lnTo>
                          <a:pt x="549592" y="195262"/>
                        </a:lnTo>
                        <a:cubicBezTo>
                          <a:pt x="541972" y="192405"/>
                          <a:pt x="532447" y="189548"/>
                          <a:pt x="522922" y="186690"/>
                        </a:cubicBezTo>
                        <a:close/>
                        <a:moveTo>
                          <a:pt x="0" y="0"/>
                        </a:moveTo>
                        <a:lnTo>
                          <a:pt x="80010" y="11430"/>
                        </a:lnTo>
                        <a:lnTo>
                          <a:pt x="80421" y="11654"/>
                        </a:lnTo>
                        <a:lnTo>
                          <a:pt x="185499" y="28933"/>
                        </a:lnTo>
                        <a:cubicBezTo>
                          <a:pt x="215979" y="34528"/>
                          <a:pt x="241458" y="40005"/>
                          <a:pt x="261937" y="45720"/>
                        </a:cubicBezTo>
                        <a:lnTo>
                          <a:pt x="522922" y="187643"/>
                        </a:lnTo>
                        <a:cubicBezTo>
                          <a:pt x="481965" y="176213"/>
                          <a:pt x="421004" y="164783"/>
                          <a:pt x="340042" y="153353"/>
                        </a:cubicBezTo>
                        <a:lnTo>
                          <a:pt x="260985" y="141923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80" name="Freeform: Shape 495">
                    <a:extLst/>
                  </p:cNvPr>
                  <p:cNvSpPr/>
                  <p:nvPr/>
                </p:nvSpPr>
                <p:spPr>
                  <a:xfrm>
                    <a:off x="2707091" y="3532163"/>
                    <a:ext cx="257175" cy="1238250"/>
                  </a:xfrm>
                  <a:custGeom>
                    <a:avLst/>
                    <a:gdLst>
                      <a:gd name="connsiteX0" fmla="*/ 260985 w 257175"/>
                      <a:gd name="connsiteY0" fmla="*/ 1244918 h 1238250"/>
                      <a:gd name="connsiteX1" fmla="*/ 0 w 257175"/>
                      <a:gd name="connsiteY1" fmla="*/ 1102995 h 1238250"/>
                      <a:gd name="connsiteX2" fmla="*/ 1905 w 257175"/>
                      <a:gd name="connsiteY2" fmla="*/ 0 h 1238250"/>
                      <a:gd name="connsiteX3" fmla="*/ 262890 w 257175"/>
                      <a:gd name="connsiteY3" fmla="*/ 141922 h 1238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1238250">
                        <a:moveTo>
                          <a:pt x="260985" y="1244918"/>
                        </a:moveTo>
                        <a:lnTo>
                          <a:pt x="0" y="1102995"/>
                        </a:lnTo>
                        <a:lnTo>
                          <a:pt x="1905" y="0"/>
                        </a:lnTo>
                        <a:lnTo>
                          <a:pt x="262890" y="141922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81" name="Freeform: Shape 496">
                    <a:extLst/>
                  </p:cNvPr>
                  <p:cNvSpPr/>
                  <p:nvPr/>
                </p:nvSpPr>
                <p:spPr>
                  <a:xfrm>
                    <a:off x="3110832" y="2270955"/>
                    <a:ext cx="457201" cy="495301"/>
                  </a:xfrm>
                  <a:custGeom>
                    <a:avLst/>
                    <a:gdLst>
                      <a:gd name="connsiteX0" fmla="*/ 459105 w 457200"/>
                      <a:gd name="connsiteY0" fmla="*/ 500063 h 495300"/>
                      <a:gd name="connsiteX1" fmla="*/ 198120 w 457200"/>
                      <a:gd name="connsiteY1" fmla="*/ 358140 h 495300"/>
                      <a:gd name="connsiteX2" fmla="*/ 80963 w 457200"/>
                      <a:gd name="connsiteY2" fmla="*/ 62865 h 495300"/>
                      <a:gd name="connsiteX3" fmla="*/ 0 w 457200"/>
                      <a:gd name="connsiteY3" fmla="*/ 0 h 495300"/>
                      <a:gd name="connsiteX4" fmla="*/ 260985 w 457200"/>
                      <a:gd name="connsiteY4" fmla="*/ 141923 h 495300"/>
                      <a:gd name="connsiteX5" fmla="*/ 341948 w 457200"/>
                      <a:gd name="connsiteY5" fmla="*/ 204788 h 495300"/>
                      <a:gd name="connsiteX6" fmla="*/ 459105 w 457200"/>
                      <a:gd name="connsiteY6" fmla="*/ 500063 h 495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200" h="495300">
                        <a:moveTo>
                          <a:pt x="459105" y="500063"/>
                        </a:moveTo>
                        <a:lnTo>
                          <a:pt x="198120" y="358140"/>
                        </a:lnTo>
                        <a:cubicBezTo>
                          <a:pt x="179070" y="224790"/>
                          <a:pt x="140017" y="126683"/>
                          <a:pt x="80963" y="62865"/>
                        </a:cubicBezTo>
                        <a:cubicBezTo>
                          <a:pt x="57150" y="38100"/>
                          <a:pt x="30480" y="17145"/>
                          <a:pt x="0" y="0"/>
                        </a:cubicBezTo>
                        <a:lnTo>
                          <a:pt x="260985" y="141923"/>
                        </a:lnTo>
                        <a:cubicBezTo>
                          <a:pt x="291465" y="158115"/>
                          <a:pt x="318135" y="179070"/>
                          <a:pt x="341948" y="204788"/>
                        </a:cubicBezTo>
                        <a:cubicBezTo>
                          <a:pt x="401955" y="268605"/>
                          <a:pt x="441008" y="366713"/>
                          <a:pt x="459105" y="500063"/>
                        </a:cubicBezTo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82" name="Freeform: Shape 497">
                    <a:extLst/>
                  </p:cNvPr>
                  <p:cNvSpPr/>
                  <p:nvPr/>
                </p:nvSpPr>
                <p:spPr>
                  <a:xfrm>
                    <a:off x="2541356" y="3138780"/>
                    <a:ext cx="428625" cy="200026"/>
                  </a:xfrm>
                  <a:custGeom>
                    <a:avLst/>
                    <a:gdLst>
                      <a:gd name="connsiteX0" fmla="*/ 0 w 428625"/>
                      <a:gd name="connsiteY0" fmla="*/ 0 h 200026"/>
                      <a:gd name="connsiteX1" fmla="*/ 17145 w 428625"/>
                      <a:gd name="connsiteY1" fmla="*/ 8573 h 200026"/>
                      <a:gd name="connsiteX2" fmla="*/ 109538 w 428625"/>
                      <a:gd name="connsiteY2" fmla="*/ 44768 h 200026"/>
                      <a:gd name="connsiteX3" fmla="*/ 370023 w 428625"/>
                      <a:gd name="connsiteY3" fmla="*/ 186418 h 200026"/>
                      <a:gd name="connsiteX4" fmla="*/ 110490 w 428625"/>
                      <a:gd name="connsiteY4" fmla="*/ 44768 h 200026"/>
                      <a:gd name="connsiteX5" fmla="*/ 168592 w 428625"/>
                      <a:gd name="connsiteY5" fmla="*/ 59056 h 200026"/>
                      <a:gd name="connsiteX6" fmla="*/ 428625 w 428625"/>
                      <a:gd name="connsiteY6" fmla="*/ 200026 h 200026"/>
                      <a:gd name="connsiteX7" fmla="*/ 370523 w 428625"/>
                      <a:gd name="connsiteY7" fmla="*/ 186691 h 200026"/>
                      <a:gd name="connsiteX8" fmla="*/ 370517 w 428625"/>
                      <a:gd name="connsiteY8" fmla="*/ 186688 h 200026"/>
                      <a:gd name="connsiteX9" fmla="*/ 278130 w 428625"/>
                      <a:gd name="connsiteY9" fmla="*/ 150495 h 200026"/>
                      <a:gd name="connsiteX10" fmla="*/ 260985 w 428625"/>
                      <a:gd name="connsiteY10" fmla="*/ 141923 h 2000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28625" h="200026">
                        <a:moveTo>
                          <a:pt x="0" y="0"/>
                        </a:moveTo>
                        <a:cubicBezTo>
                          <a:pt x="5715" y="2858"/>
                          <a:pt x="11430" y="5715"/>
                          <a:pt x="17145" y="8573"/>
                        </a:cubicBezTo>
                        <a:cubicBezTo>
                          <a:pt x="44767" y="21908"/>
                          <a:pt x="75248" y="34290"/>
                          <a:pt x="109538" y="44768"/>
                        </a:cubicBezTo>
                        <a:lnTo>
                          <a:pt x="370023" y="186418"/>
                        </a:lnTo>
                        <a:lnTo>
                          <a:pt x="110490" y="44768"/>
                        </a:lnTo>
                        <a:lnTo>
                          <a:pt x="168592" y="59056"/>
                        </a:lnTo>
                        <a:lnTo>
                          <a:pt x="428625" y="200026"/>
                        </a:lnTo>
                        <a:lnTo>
                          <a:pt x="370523" y="186691"/>
                        </a:lnTo>
                        <a:lnTo>
                          <a:pt x="370517" y="186688"/>
                        </a:lnTo>
                        <a:lnTo>
                          <a:pt x="278130" y="150495"/>
                        </a:lnTo>
                        <a:cubicBezTo>
                          <a:pt x="272415" y="147638"/>
                          <a:pt x="266700" y="144780"/>
                          <a:pt x="260985" y="14192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83" name="Freeform: Shape 498">
                    <a:extLst/>
                  </p:cNvPr>
                  <p:cNvSpPr/>
                  <p:nvPr/>
                </p:nvSpPr>
                <p:spPr>
                  <a:xfrm>
                    <a:off x="2969883" y="1938632"/>
                    <a:ext cx="618767" cy="219303"/>
                  </a:xfrm>
                  <a:custGeom>
                    <a:avLst/>
                    <a:gdLst>
                      <a:gd name="connsiteX0" fmla="*/ 323751 w 603786"/>
                      <a:gd name="connsiteY0" fmla="*/ 66771 h 218219"/>
                      <a:gd name="connsiteX1" fmla="*/ 342801 w 603786"/>
                      <a:gd name="connsiteY1" fmla="*/ 76296 h 218219"/>
                      <a:gd name="connsiteX2" fmla="*/ 603786 w 603786"/>
                      <a:gd name="connsiteY2" fmla="*/ 218219 h 218219"/>
                      <a:gd name="connsiteX3" fmla="*/ 584736 w 603786"/>
                      <a:gd name="connsiteY3" fmla="*/ 208694 h 218219"/>
                      <a:gd name="connsiteX4" fmla="*/ 0 w 603786"/>
                      <a:gd name="connsiteY4" fmla="*/ 0 h 218219"/>
                      <a:gd name="connsiteX5" fmla="*/ 100965 w 603786"/>
                      <a:gd name="connsiteY5" fmla="*/ 2857 h 218219"/>
                      <a:gd name="connsiteX6" fmla="*/ 102772 w 603786"/>
                      <a:gd name="connsiteY6" fmla="*/ 3833 h 218219"/>
                      <a:gd name="connsiteX7" fmla="*/ 214213 w 603786"/>
                      <a:gd name="connsiteY7" fmla="*/ 22860 h 218219"/>
                      <a:gd name="connsiteX8" fmla="*/ 236092 w 603786"/>
                      <a:gd name="connsiteY8" fmla="*/ 34757 h 218219"/>
                      <a:gd name="connsiteX9" fmla="*/ 323751 w 603786"/>
                      <a:gd name="connsiteY9" fmla="*/ 66772 h 218219"/>
                      <a:gd name="connsiteX10" fmla="*/ 584736 w 603786"/>
                      <a:gd name="connsiteY10" fmla="*/ 208695 h 218219"/>
                      <a:gd name="connsiteX11" fmla="*/ 475198 w 603786"/>
                      <a:gd name="connsiteY11" fmla="*/ 168690 h 218219"/>
                      <a:gd name="connsiteX12" fmla="*/ 464489 w 603786"/>
                      <a:gd name="connsiteY12" fmla="*/ 162866 h 218219"/>
                      <a:gd name="connsiteX13" fmla="*/ 358041 w 603786"/>
                      <a:gd name="connsiteY13" fmla="*/ 143827 h 218219"/>
                      <a:gd name="connsiteX14" fmla="*/ 357901 w 603786"/>
                      <a:gd name="connsiteY14" fmla="*/ 143751 h 218219"/>
                      <a:gd name="connsiteX15" fmla="*/ 260033 w 603786"/>
                      <a:gd name="connsiteY15" fmla="*/ 141922 h 218219"/>
                      <a:gd name="connsiteX0" fmla="*/ 323751 w 603786"/>
                      <a:gd name="connsiteY0" fmla="*/ 66771 h 218219"/>
                      <a:gd name="connsiteX1" fmla="*/ 342801 w 603786"/>
                      <a:gd name="connsiteY1" fmla="*/ 76296 h 218219"/>
                      <a:gd name="connsiteX2" fmla="*/ 603786 w 603786"/>
                      <a:gd name="connsiteY2" fmla="*/ 218219 h 218219"/>
                      <a:gd name="connsiteX3" fmla="*/ 584736 w 603786"/>
                      <a:gd name="connsiteY3" fmla="*/ 208694 h 218219"/>
                      <a:gd name="connsiteX4" fmla="*/ 323751 w 603786"/>
                      <a:gd name="connsiteY4" fmla="*/ 66771 h 218219"/>
                      <a:gd name="connsiteX5" fmla="*/ 0 w 603786"/>
                      <a:gd name="connsiteY5" fmla="*/ 0 h 218219"/>
                      <a:gd name="connsiteX6" fmla="*/ 100965 w 603786"/>
                      <a:gd name="connsiteY6" fmla="*/ 2857 h 218219"/>
                      <a:gd name="connsiteX7" fmla="*/ 102772 w 603786"/>
                      <a:gd name="connsiteY7" fmla="*/ 3833 h 218219"/>
                      <a:gd name="connsiteX8" fmla="*/ 214213 w 603786"/>
                      <a:gd name="connsiteY8" fmla="*/ 22860 h 218219"/>
                      <a:gd name="connsiteX9" fmla="*/ 323751 w 603786"/>
                      <a:gd name="connsiteY9" fmla="*/ 66772 h 218219"/>
                      <a:gd name="connsiteX10" fmla="*/ 584736 w 603786"/>
                      <a:gd name="connsiteY10" fmla="*/ 208695 h 218219"/>
                      <a:gd name="connsiteX11" fmla="*/ 475198 w 603786"/>
                      <a:gd name="connsiteY11" fmla="*/ 168690 h 218219"/>
                      <a:gd name="connsiteX12" fmla="*/ 464489 w 603786"/>
                      <a:gd name="connsiteY12" fmla="*/ 162866 h 218219"/>
                      <a:gd name="connsiteX13" fmla="*/ 358041 w 603786"/>
                      <a:gd name="connsiteY13" fmla="*/ 143827 h 218219"/>
                      <a:gd name="connsiteX14" fmla="*/ 357901 w 603786"/>
                      <a:gd name="connsiteY14" fmla="*/ 143751 h 218219"/>
                      <a:gd name="connsiteX15" fmla="*/ 260033 w 603786"/>
                      <a:gd name="connsiteY15" fmla="*/ 141922 h 218219"/>
                      <a:gd name="connsiteX16" fmla="*/ 0 w 603786"/>
                      <a:gd name="connsiteY16" fmla="*/ 0 h 218219"/>
                      <a:gd name="connsiteX0" fmla="*/ 323751 w 603786"/>
                      <a:gd name="connsiteY0" fmla="*/ 66771 h 218219"/>
                      <a:gd name="connsiteX1" fmla="*/ 603786 w 603786"/>
                      <a:gd name="connsiteY1" fmla="*/ 218219 h 218219"/>
                      <a:gd name="connsiteX2" fmla="*/ 584736 w 603786"/>
                      <a:gd name="connsiteY2" fmla="*/ 208694 h 218219"/>
                      <a:gd name="connsiteX3" fmla="*/ 323751 w 603786"/>
                      <a:gd name="connsiteY3" fmla="*/ 66771 h 218219"/>
                      <a:gd name="connsiteX4" fmla="*/ 0 w 603786"/>
                      <a:gd name="connsiteY4" fmla="*/ 0 h 218219"/>
                      <a:gd name="connsiteX5" fmla="*/ 100965 w 603786"/>
                      <a:gd name="connsiteY5" fmla="*/ 2857 h 218219"/>
                      <a:gd name="connsiteX6" fmla="*/ 102772 w 603786"/>
                      <a:gd name="connsiteY6" fmla="*/ 3833 h 218219"/>
                      <a:gd name="connsiteX7" fmla="*/ 214213 w 603786"/>
                      <a:gd name="connsiteY7" fmla="*/ 22860 h 218219"/>
                      <a:gd name="connsiteX8" fmla="*/ 323751 w 603786"/>
                      <a:gd name="connsiteY8" fmla="*/ 66772 h 218219"/>
                      <a:gd name="connsiteX9" fmla="*/ 584736 w 603786"/>
                      <a:gd name="connsiteY9" fmla="*/ 208695 h 218219"/>
                      <a:gd name="connsiteX10" fmla="*/ 475198 w 603786"/>
                      <a:gd name="connsiteY10" fmla="*/ 168690 h 218219"/>
                      <a:gd name="connsiteX11" fmla="*/ 464489 w 603786"/>
                      <a:gd name="connsiteY11" fmla="*/ 162866 h 218219"/>
                      <a:gd name="connsiteX12" fmla="*/ 358041 w 603786"/>
                      <a:gd name="connsiteY12" fmla="*/ 143827 h 218219"/>
                      <a:gd name="connsiteX13" fmla="*/ 357901 w 603786"/>
                      <a:gd name="connsiteY13" fmla="*/ 143751 h 218219"/>
                      <a:gd name="connsiteX14" fmla="*/ 260033 w 603786"/>
                      <a:gd name="connsiteY14" fmla="*/ 141922 h 218219"/>
                      <a:gd name="connsiteX15" fmla="*/ 0 w 603786"/>
                      <a:gd name="connsiteY15" fmla="*/ 0 h 218219"/>
                      <a:gd name="connsiteX0" fmla="*/ 323751 w 584736"/>
                      <a:gd name="connsiteY0" fmla="*/ 66771 h 208695"/>
                      <a:gd name="connsiteX1" fmla="*/ 584736 w 584736"/>
                      <a:gd name="connsiteY1" fmla="*/ 208694 h 208695"/>
                      <a:gd name="connsiteX2" fmla="*/ 323751 w 584736"/>
                      <a:gd name="connsiteY2" fmla="*/ 66771 h 208695"/>
                      <a:gd name="connsiteX3" fmla="*/ 0 w 584736"/>
                      <a:gd name="connsiteY3" fmla="*/ 0 h 208695"/>
                      <a:gd name="connsiteX4" fmla="*/ 100965 w 584736"/>
                      <a:gd name="connsiteY4" fmla="*/ 2857 h 208695"/>
                      <a:gd name="connsiteX5" fmla="*/ 102772 w 584736"/>
                      <a:gd name="connsiteY5" fmla="*/ 3833 h 208695"/>
                      <a:gd name="connsiteX6" fmla="*/ 214213 w 584736"/>
                      <a:gd name="connsiteY6" fmla="*/ 22860 h 208695"/>
                      <a:gd name="connsiteX7" fmla="*/ 323751 w 584736"/>
                      <a:gd name="connsiteY7" fmla="*/ 66772 h 208695"/>
                      <a:gd name="connsiteX8" fmla="*/ 584736 w 584736"/>
                      <a:gd name="connsiteY8" fmla="*/ 208695 h 208695"/>
                      <a:gd name="connsiteX9" fmla="*/ 475198 w 584736"/>
                      <a:gd name="connsiteY9" fmla="*/ 168690 h 208695"/>
                      <a:gd name="connsiteX10" fmla="*/ 464489 w 584736"/>
                      <a:gd name="connsiteY10" fmla="*/ 162866 h 208695"/>
                      <a:gd name="connsiteX11" fmla="*/ 358041 w 584736"/>
                      <a:gd name="connsiteY11" fmla="*/ 143827 h 208695"/>
                      <a:gd name="connsiteX12" fmla="*/ 357901 w 584736"/>
                      <a:gd name="connsiteY12" fmla="*/ 143751 h 208695"/>
                      <a:gd name="connsiteX13" fmla="*/ 260033 w 584736"/>
                      <a:gd name="connsiteY13" fmla="*/ 141922 h 208695"/>
                      <a:gd name="connsiteX14" fmla="*/ 0 w 584736"/>
                      <a:gd name="connsiteY14" fmla="*/ 0 h 208695"/>
                      <a:gd name="connsiteX0" fmla="*/ 323751 w 615997"/>
                      <a:gd name="connsiteY0" fmla="*/ 66771 h 216510"/>
                      <a:gd name="connsiteX1" fmla="*/ 584736 w 615997"/>
                      <a:gd name="connsiteY1" fmla="*/ 208694 h 216510"/>
                      <a:gd name="connsiteX2" fmla="*/ 323751 w 615997"/>
                      <a:gd name="connsiteY2" fmla="*/ 66771 h 216510"/>
                      <a:gd name="connsiteX3" fmla="*/ 0 w 615997"/>
                      <a:gd name="connsiteY3" fmla="*/ 0 h 216510"/>
                      <a:gd name="connsiteX4" fmla="*/ 100965 w 615997"/>
                      <a:gd name="connsiteY4" fmla="*/ 2857 h 216510"/>
                      <a:gd name="connsiteX5" fmla="*/ 102772 w 615997"/>
                      <a:gd name="connsiteY5" fmla="*/ 3833 h 216510"/>
                      <a:gd name="connsiteX6" fmla="*/ 214213 w 615997"/>
                      <a:gd name="connsiteY6" fmla="*/ 22860 h 216510"/>
                      <a:gd name="connsiteX7" fmla="*/ 323751 w 615997"/>
                      <a:gd name="connsiteY7" fmla="*/ 66772 h 216510"/>
                      <a:gd name="connsiteX8" fmla="*/ 615997 w 615997"/>
                      <a:gd name="connsiteY8" fmla="*/ 216510 h 216510"/>
                      <a:gd name="connsiteX9" fmla="*/ 475198 w 615997"/>
                      <a:gd name="connsiteY9" fmla="*/ 168690 h 216510"/>
                      <a:gd name="connsiteX10" fmla="*/ 464489 w 615997"/>
                      <a:gd name="connsiteY10" fmla="*/ 162866 h 216510"/>
                      <a:gd name="connsiteX11" fmla="*/ 358041 w 615997"/>
                      <a:gd name="connsiteY11" fmla="*/ 143827 h 216510"/>
                      <a:gd name="connsiteX12" fmla="*/ 357901 w 615997"/>
                      <a:gd name="connsiteY12" fmla="*/ 143751 h 216510"/>
                      <a:gd name="connsiteX13" fmla="*/ 260033 w 615997"/>
                      <a:gd name="connsiteY13" fmla="*/ 141922 h 216510"/>
                      <a:gd name="connsiteX14" fmla="*/ 0 w 615997"/>
                      <a:gd name="connsiteY14" fmla="*/ 0 h 216510"/>
                      <a:gd name="connsiteX0" fmla="*/ 323751 w 618767"/>
                      <a:gd name="connsiteY0" fmla="*/ 66771 h 219303"/>
                      <a:gd name="connsiteX1" fmla="*/ 584736 w 618767"/>
                      <a:gd name="connsiteY1" fmla="*/ 208694 h 219303"/>
                      <a:gd name="connsiteX2" fmla="*/ 323751 w 618767"/>
                      <a:gd name="connsiteY2" fmla="*/ 66771 h 219303"/>
                      <a:gd name="connsiteX3" fmla="*/ 0 w 618767"/>
                      <a:gd name="connsiteY3" fmla="*/ 0 h 219303"/>
                      <a:gd name="connsiteX4" fmla="*/ 100965 w 618767"/>
                      <a:gd name="connsiteY4" fmla="*/ 2857 h 219303"/>
                      <a:gd name="connsiteX5" fmla="*/ 102772 w 618767"/>
                      <a:gd name="connsiteY5" fmla="*/ 3833 h 219303"/>
                      <a:gd name="connsiteX6" fmla="*/ 214213 w 618767"/>
                      <a:gd name="connsiteY6" fmla="*/ 22860 h 219303"/>
                      <a:gd name="connsiteX7" fmla="*/ 323751 w 618767"/>
                      <a:gd name="connsiteY7" fmla="*/ 66772 h 219303"/>
                      <a:gd name="connsiteX8" fmla="*/ 615997 w 618767"/>
                      <a:gd name="connsiteY8" fmla="*/ 216510 h 219303"/>
                      <a:gd name="connsiteX9" fmla="*/ 464489 w 618767"/>
                      <a:gd name="connsiteY9" fmla="*/ 162866 h 219303"/>
                      <a:gd name="connsiteX10" fmla="*/ 358041 w 618767"/>
                      <a:gd name="connsiteY10" fmla="*/ 143827 h 219303"/>
                      <a:gd name="connsiteX11" fmla="*/ 357901 w 618767"/>
                      <a:gd name="connsiteY11" fmla="*/ 143751 h 219303"/>
                      <a:gd name="connsiteX12" fmla="*/ 260033 w 618767"/>
                      <a:gd name="connsiteY12" fmla="*/ 141922 h 219303"/>
                      <a:gd name="connsiteX13" fmla="*/ 0 w 618767"/>
                      <a:gd name="connsiteY13" fmla="*/ 0 h 2193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618767" h="219303">
                        <a:moveTo>
                          <a:pt x="323751" y="66771"/>
                        </a:moveTo>
                        <a:lnTo>
                          <a:pt x="584736" y="208694"/>
                        </a:lnTo>
                        <a:lnTo>
                          <a:pt x="323751" y="66771"/>
                        </a:lnTo>
                        <a:close/>
                        <a:moveTo>
                          <a:pt x="0" y="0"/>
                        </a:moveTo>
                        <a:lnTo>
                          <a:pt x="100965" y="2857"/>
                        </a:lnTo>
                        <a:lnTo>
                          <a:pt x="102772" y="3833"/>
                        </a:lnTo>
                        <a:lnTo>
                          <a:pt x="214213" y="22860"/>
                        </a:lnTo>
                        <a:lnTo>
                          <a:pt x="323751" y="66772"/>
                        </a:lnTo>
                        <a:lnTo>
                          <a:pt x="615997" y="216510"/>
                        </a:lnTo>
                        <a:cubicBezTo>
                          <a:pt x="639453" y="232526"/>
                          <a:pt x="507482" y="174980"/>
                          <a:pt x="464489" y="162866"/>
                        </a:cubicBezTo>
                        <a:lnTo>
                          <a:pt x="358041" y="143827"/>
                        </a:lnTo>
                        <a:cubicBezTo>
                          <a:pt x="357994" y="143802"/>
                          <a:pt x="357948" y="143776"/>
                          <a:pt x="357901" y="143751"/>
                        </a:cubicBezTo>
                        <a:lnTo>
                          <a:pt x="260033" y="14192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84" name="Freeform: Shape 499">
                    <a:extLst/>
                  </p:cNvPr>
                  <p:cNvSpPr/>
                  <p:nvPr/>
                </p:nvSpPr>
                <p:spPr>
                  <a:xfrm>
                    <a:off x="2709948" y="2277720"/>
                    <a:ext cx="257175" cy="1066800"/>
                  </a:xfrm>
                  <a:custGeom>
                    <a:avLst/>
                    <a:gdLst>
                      <a:gd name="connsiteX0" fmla="*/ 260033 w 257175"/>
                      <a:gd name="connsiteY0" fmla="*/ 1070610 h 1066800"/>
                      <a:gd name="connsiteX1" fmla="*/ 0 w 257175"/>
                      <a:gd name="connsiteY1" fmla="*/ 929640 h 1066800"/>
                      <a:gd name="connsiteX2" fmla="*/ 1905 w 257175"/>
                      <a:gd name="connsiteY2" fmla="*/ 0 h 1066800"/>
                      <a:gd name="connsiteX3" fmla="*/ 261938 w 257175"/>
                      <a:gd name="connsiteY3" fmla="*/ 141922 h 1066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1066800">
                        <a:moveTo>
                          <a:pt x="260033" y="1070610"/>
                        </a:moveTo>
                        <a:lnTo>
                          <a:pt x="0" y="929640"/>
                        </a:lnTo>
                        <a:lnTo>
                          <a:pt x="1905" y="0"/>
                        </a:lnTo>
                        <a:lnTo>
                          <a:pt x="261938" y="141922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85" name="Freeform: Shape 500">
                    <a:extLst/>
                  </p:cNvPr>
                  <p:cNvSpPr/>
                  <p:nvPr/>
                </p:nvSpPr>
                <p:spPr>
                  <a:xfrm>
                    <a:off x="2708898" y="1774680"/>
                    <a:ext cx="521969" cy="178118"/>
                  </a:xfrm>
                  <a:custGeom>
                    <a:avLst/>
                    <a:gdLst>
                      <a:gd name="connsiteX0" fmla="*/ 230505 w 521970"/>
                      <a:gd name="connsiteY0" fmla="*/ 2858 h 178118"/>
                      <a:gd name="connsiteX1" fmla="*/ 490537 w 521970"/>
                      <a:gd name="connsiteY1" fmla="*/ 144781 h 178118"/>
                      <a:gd name="connsiteX2" fmla="*/ 302895 w 521970"/>
                      <a:gd name="connsiteY2" fmla="*/ 172403 h 178118"/>
                      <a:gd name="connsiteX3" fmla="*/ 260032 w 521970"/>
                      <a:gd name="connsiteY3" fmla="*/ 178118 h 178118"/>
                      <a:gd name="connsiteX4" fmla="*/ 0 w 521970"/>
                      <a:gd name="connsiteY4" fmla="*/ 37148 h 178118"/>
                      <a:gd name="connsiteX5" fmla="*/ 41910 w 521970"/>
                      <a:gd name="connsiteY5" fmla="*/ 30480 h 178118"/>
                      <a:gd name="connsiteX6" fmla="*/ 41912 w 521970"/>
                      <a:gd name="connsiteY6" fmla="*/ 30481 h 178118"/>
                      <a:gd name="connsiteX7" fmla="*/ 260985 w 521970"/>
                      <a:gd name="connsiteY7" fmla="*/ 0 h 178118"/>
                      <a:gd name="connsiteX8" fmla="*/ 521970 w 521970"/>
                      <a:gd name="connsiteY8" fmla="*/ 141923 h 178118"/>
                      <a:gd name="connsiteX9" fmla="*/ 490537 w 521970"/>
                      <a:gd name="connsiteY9" fmla="*/ 144780 h 178118"/>
                      <a:gd name="connsiteX10" fmla="*/ 230505 w 521970"/>
                      <a:gd name="connsiteY10" fmla="*/ 2858 h 1781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21970" h="178118">
                        <a:moveTo>
                          <a:pt x="230505" y="2858"/>
                        </a:moveTo>
                        <a:lnTo>
                          <a:pt x="490537" y="144781"/>
                        </a:lnTo>
                        <a:lnTo>
                          <a:pt x="302895" y="172403"/>
                        </a:lnTo>
                        <a:lnTo>
                          <a:pt x="260032" y="178118"/>
                        </a:lnTo>
                        <a:lnTo>
                          <a:pt x="0" y="37148"/>
                        </a:lnTo>
                        <a:lnTo>
                          <a:pt x="41910" y="30480"/>
                        </a:lnTo>
                        <a:lnTo>
                          <a:pt x="41912" y="30481"/>
                        </a:lnTo>
                        <a:close/>
                        <a:moveTo>
                          <a:pt x="260985" y="0"/>
                        </a:moveTo>
                        <a:lnTo>
                          <a:pt x="521970" y="141923"/>
                        </a:lnTo>
                        <a:lnTo>
                          <a:pt x="490537" y="144780"/>
                        </a:lnTo>
                        <a:lnTo>
                          <a:pt x="230505" y="2858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</p:grpSp>
            <p:sp>
              <p:nvSpPr>
                <p:cNvPr id="169" name="Freeform: Shape 484">
                  <a:extLst/>
                </p:cNvPr>
                <p:cNvSpPr/>
                <p:nvPr/>
              </p:nvSpPr>
              <p:spPr>
                <a:xfrm>
                  <a:off x="12577628" y="4662171"/>
                  <a:ext cx="732740" cy="1492682"/>
                </a:xfrm>
                <a:custGeom>
                  <a:avLst/>
                  <a:gdLst>
                    <a:gd name="connsiteX0" fmla="*/ 1669733 w 1714500"/>
                    <a:gd name="connsiteY0" fmla="*/ 1870710 h 3505200"/>
                    <a:gd name="connsiteX1" fmla="*/ 1720215 w 1714500"/>
                    <a:gd name="connsiteY1" fmla="*/ 2166938 h 3505200"/>
                    <a:gd name="connsiteX2" fmla="*/ 1507808 w 1714500"/>
                    <a:gd name="connsiteY2" fmla="*/ 2795588 h 3505200"/>
                    <a:gd name="connsiteX3" fmla="*/ 1121093 w 1714500"/>
                    <a:gd name="connsiteY3" fmla="*/ 3084195 h 3505200"/>
                    <a:gd name="connsiteX4" fmla="*/ 991553 w 1714500"/>
                    <a:gd name="connsiteY4" fmla="*/ 3120390 h 3505200"/>
                    <a:gd name="connsiteX5" fmla="*/ 990600 w 1714500"/>
                    <a:gd name="connsiteY5" fmla="*/ 3466148 h 3505200"/>
                    <a:gd name="connsiteX6" fmla="*/ 960120 w 1714500"/>
                    <a:gd name="connsiteY6" fmla="*/ 3470910 h 3505200"/>
                    <a:gd name="connsiteX7" fmla="*/ 772478 w 1714500"/>
                    <a:gd name="connsiteY7" fmla="*/ 3505200 h 3505200"/>
                    <a:gd name="connsiteX8" fmla="*/ 729615 w 1714500"/>
                    <a:gd name="connsiteY8" fmla="*/ 3503295 h 3505200"/>
                    <a:gd name="connsiteX9" fmla="*/ 730568 w 1714500"/>
                    <a:gd name="connsiteY9" fmla="*/ 3158490 h 3505200"/>
                    <a:gd name="connsiteX10" fmla="*/ 659130 w 1714500"/>
                    <a:gd name="connsiteY10" fmla="*/ 3156585 h 3505200"/>
                    <a:gd name="connsiteX11" fmla="*/ 383858 w 1714500"/>
                    <a:gd name="connsiteY11" fmla="*/ 3098483 h 3505200"/>
                    <a:gd name="connsiteX12" fmla="*/ 125730 w 1714500"/>
                    <a:gd name="connsiteY12" fmla="*/ 2865120 h 3505200"/>
                    <a:gd name="connsiteX13" fmla="*/ 0 w 1714500"/>
                    <a:gd name="connsiteY13" fmla="*/ 2427923 h 3505200"/>
                    <a:gd name="connsiteX14" fmla="*/ 320993 w 1714500"/>
                    <a:gd name="connsiteY14" fmla="*/ 2317433 h 3505200"/>
                    <a:gd name="connsiteX15" fmla="*/ 451485 w 1714500"/>
                    <a:gd name="connsiteY15" fmla="*/ 2707958 h 3505200"/>
                    <a:gd name="connsiteX16" fmla="*/ 682943 w 1714500"/>
                    <a:gd name="connsiteY16" fmla="*/ 2860358 h 3505200"/>
                    <a:gd name="connsiteX17" fmla="*/ 730568 w 1714500"/>
                    <a:gd name="connsiteY17" fmla="*/ 2864168 h 3505200"/>
                    <a:gd name="connsiteX18" fmla="*/ 732473 w 1714500"/>
                    <a:gd name="connsiteY18" fmla="*/ 1761173 h 3505200"/>
                    <a:gd name="connsiteX19" fmla="*/ 576263 w 1714500"/>
                    <a:gd name="connsiteY19" fmla="*/ 1735455 h 3505200"/>
                    <a:gd name="connsiteX20" fmla="*/ 372428 w 1714500"/>
                    <a:gd name="connsiteY20" fmla="*/ 1660208 h 3505200"/>
                    <a:gd name="connsiteX21" fmla="*/ 138113 w 1714500"/>
                    <a:gd name="connsiteY21" fmla="*/ 1438275 h 3505200"/>
                    <a:gd name="connsiteX22" fmla="*/ 56198 w 1714500"/>
                    <a:gd name="connsiteY22" fmla="*/ 1079183 h 3505200"/>
                    <a:gd name="connsiteX23" fmla="*/ 298133 w 1714500"/>
                    <a:gd name="connsiteY23" fmla="*/ 448628 h 3505200"/>
                    <a:gd name="connsiteX24" fmla="*/ 628650 w 1714500"/>
                    <a:gd name="connsiteY24" fmla="*/ 239077 h 3505200"/>
                    <a:gd name="connsiteX25" fmla="*/ 735330 w 1714500"/>
                    <a:gd name="connsiteY25" fmla="*/ 206693 h 3505200"/>
                    <a:gd name="connsiteX26" fmla="*/ 735330 w 1714500"/>
                    <a:gd name="connsiteY26" fmla="*/ 36195 h 3505200"/>
                    <a:gd name="connsiteX27" fmla="*/ 778193 w 1714500"/>
                    <a:gd name="connsiteY27" fmla="*/ 30480 h 3505200"/>
                    <a:gd name="connsiteX28" fmla="*/ 965835 w 1714500"/>
                    <a:gd name="connsiteY28" fmla="*/ 2858 h 3505200"/>
                    <a:gd name="connsiteX29" fmla="*/ 996315 w 1714500"/>
                    <a:gd name="connsiteY29" fmla="*/ 0 h 3505200"/>
                    <a:gd name="connsiteX30" fmla="*/ 996315 w 1714500"/>
                    <a:gd name="connsiteY30" fmla="*/ 168593 h 3505200"/>
                    <a:gd name="connsiteX31" fmla="*/ 1097280 w 1714500"/>
                    <a:gd name="connsiteY31" fmla="*/ 171450 h 3505200"/>
                    <a:gd name="connsiteX32" fmla="*/ 1406843 w 1714500"/>
                    <a:gd name="connsiteY32" fmla="*/ 282893 h 3505200"/>
                    <a:gd name="connsiteX33" fmla="*/ 1657350 w 1714500"/>
                    <a:gd name="connsiteY33" fmla="*/ 763905 h 3505200"/>
                    <a:gd name="connsiteX34" fmla="*/ 1326833 w 1714500"/>
                    <a:gd name="connsiteY34" fmla="*/ 863918 h 3505200"/>
                    <a:gd name="connsiteX35" fmla="*/ 1209675 w 1714500"/>
                    <a:gd name="connsiteY35" fmla="*/ 568643 h 3505200"/>
                    <a:gd name="connsiteX36" fmla="*/ 1038225 w 1714500"/>
                    <a:gd name="connsiteY36" fmla="*/ 471488 h 3505200"/>
                    <a:gd name="connsiteX37" fmla="*/ 995363 w 1714500"/>
                    <a:gd name="connsiteY37" fmla="*/ 464820 h 3505200"/>
                    <a:gd name="connsiteX38" fmla="*/ 993458 w 1714500"/>
                    <a:gd name="connsiteY38" fmla="*/ 1460183 h 3505200"/>
                    <a:gd name="connsiteX39" fmla="*/ 1073468 w 1714500"/>
                    <a:gd name="connsiteY39" fmla="*/ 1471613 h 3505200"/>
                    <a:gd name="connsiteX40" fmla="*/ 1282065 w 1714500"/>
                    <a:gd name="connsiteY40" fmla="*/ 1513523 h 3505200"/>
                    <a:gd name="connsiteX41" fmla="*/ 1524953 w 1714500"/>
                    <a:gd name="connsiteY41" fmla="*/ 1651635 h 3505200"/>
                    <a:gd name="connsiteX42" fmla="*/ 1669733 w 1714500"/>
                    <a:gd name="connsiteY42" fmla="*/ 1870710 h 3505200"/>
                    <a:gd name="connsiteX43" fmla="*/ 1268730 w 1714500"/>
                    <a:gd name="connsiteY43" fmla="*/ 2624138 h 3505200"/>
                    <a:gd name="connsiteX44" fmla="*/ 1390650 w 1714500"/>
                    <a:gd name="connsiteY44" fmla="*/ 2236470 h 3505200"/>
                    <a:gd name="connsiteX45" fmla="*/ 1304925 w 1714500"/>
                    <a:gd name="connsiteY45" fmla="*/ 1945958 h 3505200"/>
                    <a:gd name="connsiteX46" fmla="*/ 1080135 w 1714500"/>
                    <a:gd name="connsiteY46" fmla="*/ 1820228 h 3505200"/>
                    <a:gd name="connsiteX47" fmla="*/ 992505 w 1714500"/>
                    <a:gd name="connsiteY47" fmla="*/ 1798320 h 3505200"/>
                    <a:gd name="connsiteX48" fmla="*/ 990600 w 1714500"/>
                    <a:gd name="connsiteY48" fmla="*/ 2830830 h 3505200"/>
                    <a:gd name="connsiteX49" fmla="*/ 1048703 w 1714500"/>
                    <a:gd name="connsiteY49" fmla="*/ 2808923 h 3505200"/>
                    <a:gd name="connsiteX50" fmla="*/ 1268730 w 1714500"/>
                    <a:gd name="connsiteY50" fmla="*/ 2624138 h 3505200"/>
                    <a:gd name="connsiteX51" fmla="*/ 732473 w 1714500"/>
                    <a:gd name="connsiteY51" fmla="*/ 1425893 h 3505200"/>
                    <a:gd name="connsiteX52" fmla="*/ 734378 w 1714500"/>
                    <a:gd name="connsiteY52" fmla="*/ 497205 h 3505200"/>
                    <a:gd name="connsiteX53" fmla="*/ 688658 w 1714500"/>
                    <a:gd name="connsiteY53" fmla="*/ 514350 h 3505200"/>
                    <a:gd name="connsiteX54" fmla="*/ 482917 w 1714500"/>
                    <a:gd name="connsiteY54" fmla="*/ 682943 h 3505200"/>
                    <a:gd name="connsiteX55" fmla="*/ 375285 w 1714500"/>
                    <a:gd name="connsiteY55" fmla="*/ 1006793 h 3505200"/>
                    <a:gd name="connsiteX56" fmla="*/ 465773 w 1714500"/>
                    <a:gd name="connsiteY56" fmla="*/ 1289685 h 3505200"/>
                    <a:gd name="connsiteX57" fmla="*/ 674370 w 1714500"/>
                    <a:gd name="connsiteY57" fmla="*/ 1411605 h 3505200"/>
                    <a:gd name="connsiteX58" fmla="*/ 732473 w 1714500"/>
                    <a:gd name="connsiteY58" fmla="*/ 1425893 h 3505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1714500" h="3505200">
                      <a:moveTo>
                        <a:pt x="1669733" y="1870710"/>
                      </a:moveTo>
                      <a:cubicBezTo>
                        <a:pt x="1703070" y="1959293"/>
                        <a:pt x="1720215" y="2058353"/>
                        <a:pt x="1720215" y="2166938"/>
                      </a:cubicBezTo>
                      <a:cubicBezTo>
                        <a:pt x="1720215" y="2406015"/>
                        <a:pt x="1648778" y="2615565"/>
                        <a:pt x="1507808" y="2795588"/>
                      </a:cubicBezTo>
                      <a:cubicBezTo>
                        <a:pt x="1402080" y="2930843"/>
                        <a:pt x="1273493" y="3027045"/>
                        <a:pt x="1121093" y="3084195"/>
                      </a:cubicBezTo>
                      <a:lnTo>
                        <a:pt x="991553" y="3120390"/>
                      </a:lnTo>
                      <a:lnTo>
                        <a:pt x="990600" y="3466148"/>
                      </a:lnTo>
                      <a:lnTo>
                        <a:pt x="960120" y="3470910"/>
                      </a:lnTo>
                      <a:lnTo>
                        <a:pt x="772478" y="3505200"/>
                      </a:lnTo>
                      <a:lnTo>
                        <a:pt x="729615" y="3503295"/>
                      </a:lnTo>
                      <a:lnTo>
                        <a:pt x="730568" y="3158490"/>
                      </a:lnTo>
                      <a:lnTo>
                        <a:pt x="659130" y="3156585"/>
                      </a:lnTo>
                      <a:cubicBezTo>
                        <a:pt x="550545" y="3148965"/>
                        <a:pt x="459105" y="3129915"/>
                        <a:pt x="383858" y="3098483"/>
                      </a:cubicBezTo>
                      <a:cubicBezTo>
                        <a:pt x="283845" y="3056573"/>
                        <a:pt x="198120" y="2979420"/>
                        <a:pt x="125730" y="2865120"/>
                      </a:cubicBezTo>
                      <a:cubicBezTo>
                        <a:pt x="53340" y="2750820"/>
                        <a:pt x="11430" y="2606040"/>
                        <a:pt x="0" y="2427923"/>
                      </a:cubicBezTo>
                      <a:lnTo>
                        <a:pt x="320993" y="2317433"/>
                      </a:lnTo>
                      <a:cubicBezTo>
                        <a:pt x="345758" y="2499360"/>
                        <a:pt x="388620" y="2629853"/>
                        <a:pt x="451485" y="2707958"/>
                      </a:cubicBezTo>
                      <a:cubicBezTo>
                        <a:pt x="519113" y="2790825"/>
                        <a:pt x="596265" y="2841308"/>
                        <a:pt x="682943" y="2860358"/>
                      </a:cubicBezTo>
                      <a:lnTo>
                        <a:pt x="730568" y="2864168"/>
                      </a:lnTo>
                      <a:lnTo>
                        <a:pt x="732473" y="1761173"/>
                      </a:lnTo>
                      <a:lnTo>
                        <a:pt x="576263" y="1735455"/>
                      </a:lnTo>
                      <a:cubicBezTo>
                        <a:pt x="509588" y="1717358"/>
                        <a:pt x="441008" y="1692593"/>
                        <a:pt x="372428" y="1660208"/>
                      </a:cubicBezTo>
                      <a:cubicBezTo>
                        <a:pt x="270510" y="1612583"/>
                        <a:pt x="192405" y="1539240"/>
                        <a:pt x="138113" y="1438275"/>
                      </a:cubicBezTo>
                      <a:cubicBezTo>
                        <a:pt x="82868" y="1337310"/>
                        <a:pt x="56198" y="1217295"/>
                        <a:pt x="56198" y="1079183"/>
                      </a:cubicBezTo>
                      <a:cubicBezTo>
                        <a:pt x="56198" y="833438"/>
                        <a:pt x="137160" y="622935"/>
                        <a:pt x="298133" y="448628"/>
                      </a:cubicBezTo>
                      <a:cubicBezTo>
                        <a:pt x="379095" y="360998"/>
                        <a:pt x="488633" y="290513"/>
                        <a:pt x="628650" y="239077"/>
                      </a:cubicBezTo>
                      <a:lnTo>
                        <a:pt x="735330" y="206693"/>
                      </a:lnTo>
                      <a:lnTo>
                        <a:pt x="735330" y="36195"/>
                      </a:lnTo>
                      <a:lnTo>
                        <a:pt x="778193" y="30480"/>
                      </a:lnTo>
                      <a:lnTo>
                        <a:pt x="965835" y="2858"/>
                      </a:lnTo>
                      <a:lnTo>
                        <a:pt x="996315" y="0"/>
                      </a:lnTo>
                      <a:lnTo>
                        <a:pt x="996315" y="168593"/>
                      </a:lnTo>
                      <a:lnTo>
                        <a:pt x="1097280" y="171450"/>
                      </a:lnTo>
                      <a:cubicBezTo>
                        <a:pt x="1222058" y="182880"/>
                        <a:pt x="1324928" y="220027"/>
                        <a:pt x="1406843" y="282893"/>
                      </a:cubicBezTo>
                      <a:cubicBezTo>
                        <a:pt x="1545908" y="388620"/>
                        <a:pt x="1629728" y="548640"/>
                        <a:pt x="1657350" y="763905"/>
                      </a:cubicBezTo>
                      <a:lnTo>
                        <a:pt x="1326833" y="863918"/>
                      </a:lnTo>
                      <a:cubicBezTo>
                        <a:pt x="1307783" y="730568"/>
                        <a:pt x="1268730" y="632460"/>
                        <a:pt x="1209675" y="568643"/>
                      </a:cubicBezTo>
                      <a:cubicBezTo>
                        <a:pt x="1164908" y="521017"/>
                        <a:pt x="1107758" y="488633"/>
                        <a:pt x="1038225" y="471488"/>
                      </a:cubicBezTo>
                      <a:lnTo>
                        <a:pt x="995363" y="464820"/>
                      </a:lnTo>
                      <a:lnTo>
                        <a:pt x="993458" y="1460183"/>
                      </a:lnTo>
                      <a:lnTo>
                        <a:pt x="1073468" y="1471613"/>
                      </a:lnTo>
                      <a:cubicBezTo>
                        <a:pt x="1173480" y="1486853"/>
                        <a:pt x="1243013" y="1500188"/>
                        <a:pt x="1282065" y="1513523"/>
                      </a:cubicBezTo>
                      <a:cubicBezTo>
                        <a:pt x="1381125" y="1546860"/>
                        <a:pt x="1462088" y="1592580"/>
                        <a:pt x="1524953" y="1651635"/>
                      </a:cubicBezTo>
                      <a:cubicBezTo>
                        <a:pt x="1587818" y="1708785"/>
                        <a:pt x="1635443" y="1782128"/>
                        <a:pt x="1669733" y="1870710"/>
                      </a:cubicBezTo>
                      <a:close/>
                      <a:moveTo>
                        <a:pt x="1268730" y="2624138"/>
                      </a:moveTo>
                      <a:cubicBezTo>
                        <a:pt x="1349693" y="2512695"/>
                        <a:pt x="1390650" y="2384108"/>
                        <a:pt x="1390650" y="2236470"/>
                      </a:cubicBezTo>
                      <a:cubicBezTo>
                        <a:pt x="1390650" y="2110740"/>
                        <a:pt x="1362075" y="2014538"/>
                        <a:pt x="1304925" y="1945958"/>
                      </a:cubicBezTo>
                      <a:cubicBezTo>
                        <a:pt x="1262063" y="1894523"/>
                        <a:pt x="1186815" y="1852613"/>
                        <a:pt x="1080135" y="1820228"/>
                      </a:cubicBezTo>
                      <a:lnTo>
                        <a:pt x="992505" y="1798320"/>
                      </a:lnTo>
                      <a:lnTo>
                        <a:pt x="990600" y="2830830"/>
                      </a:lnTo>
                      <a:lnTo>
                        <a:pt x="1048703" y="2808923"/>
                      </a:lnTo>
                      <a:cubicBezTo>
                        <a:pt x="1135380" y="2768918"/>
                        <a:pt x="1207770" y="2707005"/>
                        <a:pt x="1268730" y="2624138"/>
                      </a:cubicBezTo>
                      <a:moveTo>
                        <a:pt x="732473" y="1425893"/>
                      </a:moveTo>
                      <a:lnTo>
                        <a:pt x="734378" y="497205"/>
                      </a:lnTo>
                      <a:lnTo>
                        <a:pt x="688658" y="514350"/>
                      </a:lnTo>
                      <a:cubicBezTo>
                        <a:pt x="604838" y="554355"/>
                        <a:pt x="537210" y="609600"/>
                        <a:pt x="482917" y="682943"/>
                      </a:cubicBezTo>
                      <a:cubicBezTo>
                        <a:pt x="411480" y="780098"/>
                        <a:pt x="375285" y="887730"/>
                        <a:pt x="375285" y="1006793"/>
                      </a:cubicBezTo>
                      <a:cubicBezTo>
                        <a:pt x="375285" y="1124903"/>
                        <a:pt x="405765" y="1219200"/>
                        <a:pt x="465773" y="1289685"/>
                      </a:cubicBezTo>
                      <a:cubicBezTo>
                        <a:pt x="511492" y="1343025"/>
                        <a:pt x="581025" y="1383030"/>
                        <a:pt x="674370" y="1411605"/>
                      </a:cubicBezTo>
                      <a:lnTo>
                        <a:pt x="732473" y="1425893"/>
                      </a:lnTo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grpSp>
              <p:nvGrpSpPr>
                <p:cNvPr id="9237" name="Group 485">
                  <a:extLst/>
                </p:cNvPr>
                <p:cNvGrpSpPr/>
                <p:nvPr/>
              </p:nvGrpSpPr>
              <p:grpSpPr>
                <a:xfrm>
                  <a:off x="12470968" y="4620148"/>
                  <a:ext cx="435759" cy="1352099"/>
                  <a:chOff x="1968987" y="1811829"/>
                  <a:chExt cx="1022846" cy="3173751"/>
                </a:xfrm>
                <a:solidFill>
                  <a:schemeClr val="bg1"/>
                </a:solidFill>
              </p:grpSpPr>
              <p:sp>
                <p:nvSpPr>
                  <p:cNvPr id="171" name="Freeform: Shape 486">
                    <a:extLst/>
                  </p:cNvPr>
                  <p:cNvSpPr/>
                  <p:nvPr/>
                </p:nvSpPr>
                <p:spPr>
                  <a:xfrm>
                    <a:off x="1975571" y="4195005"/>
                    <a:ext cx="600075" cy="790575"/>
                  </a:xfrm>
                  <a:custGeom>
                    <a:avLst/>
                    <a:gdLst>
                      <a:gd name="connsiteX0" fmla="*/ 601980 w 600075"/>
                      <a:gd name="connsiteY0" fmla="*/ 791528 h 790575"/>
                      <a:gd name="connsiteX1" fmla="*/ 340995 w 600075"/>
                      <a:gd name="connsiteY1" fmla="*/ 649605 h 790575"/>
                      <a:gd name="connsiteX2" fmla="*/ 125730 w 600075"/>
                      <a:gd name="connsiteY2" fmla="*/ 437197 h 790575"/>
                      <a:gd name="connsiteX3" fmla="*/ 0 w 600075"/>
                      <a:gd name="connsiteY3" fmla="*/ 0 h 790575"/>
                      <a:gd name="connsiteX4" fmla="*/ 260985 w 600075"/>
                      <a:gd name="connsiteY4" fmla="*/ 141922 h 790575"/>
                      <a:gd name="connsiteX5" fmla="*/ 386715 w 600075"/>
                      <a:gd name="connsiteY5" fmla="*/ 579120 h 790575"/>
                      <a:gd name="connsiteX6" fmla="*/ 601980 w 600075"/>
                      <a:gd name="connsiteY6" fmla="*/ 791528 h 790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00075" h="790575">
                        <a:moveTo>
                          <a:pt x="601980" y="791528"/>
                        </a:moveTo>
                        <a:lnTo>
                          <a:pt x="340995" y="649605"/>
                        </a:lnTo>
                        <a:cubicBezTo>
                          <a:pt x="259080" y="604838"/>
                          <a:pt x="187643" y="534353"/>
                          <a:pt x="125730" y="437197"/>
                        </a:cubicBezTo>
                        <a:cubicBezTo>
                          <a:pt x="53340" y="323850"/>
                          <a:pt x="11430" y="178118"/>
                          <a:pt x="0" y="0"/>
                        </a:cubicBezTo>
                        <a:lnTo>
                          <a:pt x="260985" y="141922"/>
                        </a:lnTo>
                        <a:cubicBezTo>
                          <a:pt x="272415" y="319088"/>
                          <a:pt x="314325" y="464820"/>
                          <a:pt x="386715" y="579120"/>
                        </a:cubicBezTo>
                        <a:cubicBezTo>
                          <a:pt x="448628" y="676275"/>
                          <a:pt x="520065" y="747713"/>
                          <a:pt x="601980" y="791528"/>
                        </a:cubicBezTo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72" name="Freeform: Shape 487">
                    <a:extLst/>
                  </p:cNvPr>
                  <p:cNvSpPr/>
                  <p:nvPr/>
                </p:nvSpPr>
                <p:spPr>
                  <a:xfrm>
                    <a:off x="1968987" y="4089376"/>
                    <a:ext cx="581026" cy="247649"/>
                  </a:xfrm>
                  <a:custGeom>
                    <a:avLst/>
                    <a:gdLst>
                      <a:gd name="connsiteX0" fmla="*/ 260985 w 581025"/>
                      <a:gd name="connsiteY0" fmla="*/ 251460 h 247650"/>
                      <a:gd name="connsiteX1" fmla="*/ 0 w 581025"/>
                      <a:gd name="connsiteY1" fmla="*/ 109538 h 247650"/>
                      <a:gd name="connsiteX2" fmla="*/ 320993 w 581025"/>
                      <a:gd name="connsiteY2" fmla="*/ 0 h 247650"/>
                      <a:gd name="connsiteX3" fmla="*/ 581978 w 581025"/>
                      <a:gd name="connsiteY3" fmla="*/ 140970 h 2476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581025" h="247650">
                        <a:moveTo>
                          <a:pt x="260985" y="251460"/>
                        </a:moveTo>
                        <a:lnTo>
                          <a:pt x="0" y="109538"/>
                        </a:lnTo>
                        <a:lnTo>
                          <a:pt x="320993" y="0"/>
                        </a:lnTo>
                        <a:lnTo>
                          <a:pt x="581978" y="14097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73" name="Freeform: Shape 488">
                    <a:extLst/>
                  </p:cNvPr>
                  <p:cNvSpPr/>
                  <p:nvPr/>
                </p:nvSpPr>
                <p:spPr>
                  <a:xfrm>
                    <a:off x="2051714" y="1973775"/>
                    <a:ext cx="940119" cy="1580196"/>
                  </a:xfrm>
                  <a:custGeom>
                    <a:avLst/>
                    <a:gdLst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679133 w 940118"/>
                      <a:gd name="connsiteY3" fmla="*/ 0 h 1580197"/>
                      <a:gd name="connsiteX4" fmla="*/ 940118 w 940118"/>
                      <a:gd name="connsiteY4" fmla="*/ 140970 h 1580197"/>
                      <a:gd name="connsiteX5" fmla="*/ 833438 w 940118"/>
                      <a:gd name="connsiteY5" fmla="*/ 174308 h 1580197"/>
                      <a:gd name="connsiteX6" fmla="*/ 833437 w 940118"/>
                      <a:gd name="connsiteY6" fmla="*/ 174308 h 1580197"/>
                      <a:gd name="connsiteX7" fmla="*/ 747299 w 940118"/>
                      <a:gd name="connsiteY7" fmla="*/ 210278 h 1580197"/>
                      <a:gd name="connsiteX8" fmla="*/ 747713 w 940118"/>
                      <a:gd name="connsiteY8" fmla="*/ 210503 h 1580197"/>
                      <a:gd name="connsiteX9" fmla="*/ 620078 w 940118"/>
                      <a:gd name="connsiteY9" fmla="*/ 282893 h 1580197"/>
                      <a:gd name="connsiteX10" fmla="*/ 592976 w 940118"/>
                      <a:gd name="connsiteY10" fmla="*/ 268101 h 1580197"/>
                      <a:gd name="connsiteX11" fmla="*/ 592932 w 940118"/>
                      <a:gd name="connsiteY11" fmla="*/ 268132 h 1580197"/>
                      <a:gd name="connsiteX12" fmla="*/ 620077 w 940118"/>
                      <a:gd name="connsiteY12" fmla="*/ 282893 h 1580197"/>
                      <a:gd name="connsiteX13" fmla="*/ 548076 w 940118"/>
                      <a:gd name="connsiteY13" fmla="*/ 339736 h 1580197"/>
                      <a:gd name="connsiteX14" fmla="*/ 548640 w 940118"/>
                      <a:gd name="connsiteY14" fmla="*/ 340043 h 1580197"/>
                      <a:gd name="connsiteX15" fmla="*/ 503873 w 940118"/>
                      <a:gd name="connsiteY15" fmla="*/ 383858 h 1580197"/>
                      <a:gd name="connsiteX16" fmla="*/ 488633 w 940118"/>
                      <a:gd name="connsiteY16" fmla="*/ 399098 h 1580197"/>
                      <a:gd name="connsiteX17" fmla="*/ 455232 w 940118"/>
                      <a:gd name="connsiteY17" fmla="*/ 380990 h 1580197"/>
                      <a:gd name="connsiteX18" fmla="*/ 454648 w 940118"/>
                      <a:gd name="connsiteY18" fmla="*/ 381569 h 1580197"/>
                      <a:gd name="connsiteX19" fmla="*/ 488633 w 940118"/>
                      <a:gd name="connsiteY19" fmla="*/ 400050 h 1580197"/>
                      <a:gd name="connsiteX20" fmla="*/ 422910 w 940118"/>
                      <a:gd name="connsiteY20" fmla="*/ 482918 h 1580197"/>
                      <a:gd name="connsiteX21" fmla="*/ 391243 w 940118"/>
                      <a:gd name="connsiteY21" fmla="*/ 465814 h 1580197"/>
                      <a:gd name="connsiteX22" fmla="*/ 390818 w 940118"/>
                      <a:gd name="connsiteY22" fmla="*/ 466419 h 1580197"/>
                      <a:gd name="connsiteX23" fmla="*/ 422910 w 940118"/>
                      <a:gd name="connsiteY23" fmla="*/ 483870 h 1580197"/>
                      <a:gd name="connsiteX24" fmla="*/ 367665 w 940118"/>
                      <a:gd name="connsiteY24" fmla="*/ 572453 h 1580197"/>
                      <a:gd name="connsiteX25" fmla="*/ 368618 w 940118"/>
                      <a:gd name="connsiteY25" fmla="*/ 573405 h 1580197"/>
                      <a:gd name="connsiteX26" fmla="*/ 317183 w 940118"/>
                      <a:gd name="connsiteY26" fmla="*/ 684847 h 1580197"/>
                      <a:gd name="connsiteX27" fmla="*/ 305241 w 940118"/>
                      <a:gd name="connsiteY27" fmla="*/ 678329 h 1580197"/>
                      <a:gd name="connsiteX28" fmla="*/ 305235 w 940118"/>
                      <a:gd name="connsiteY28" fmla="*/ 678350 h 1580197"/>
                      <a:gd name="connsiteX29" fmla="*/ 317183 w 940118"/>
                      <a:gd name="connsiteY29" fmla="*/ 684847 h 1580197"/>
                      <a:gd name="connsiteX30" fmla="*/ 260985 w 940118"/>
                      <a:gd name="connsiteY30" fmla="*/ 1014413 h 1580197"/>
                      <a:gd name="connsiteX31" fmla="*/ 342900 w 940118"/>
                      <a:gd name="connsiteY31" fmla="*/ 1373505 h 1580197"/>
                      <a:gd name="connsiteX32" fmla="*/ 546735 w 940118"/>
                      <a:gd name="connsiteY32" fmla="*/ 1580197 h 1580197"/>
                      <a:gd name="connsiteX33" fmla="*/ 285750 w 940118"/>
                      <a:gd name="connsiteY33" fmla="*/ 1438275 h 1580197"/>
                      <a:gd name="connsiteX34" fmla="*/ 81915 w 940118"/>
                      <a:gd name="connsiteY34" fmla="*/ 1231583 h 1580197"/>
                      <a:gd name="connsiteX35" fmla="*/ 0 w 940118"/>
                      <a:gd name="connsiteY35" fmla="*/ 872490 h 1580197"/>
                      <a:gd name="connsiteX36" fmla="*/ 56197 w 940118"/>
                      <a:gd name="connsiteY36" fmla="*/ 542925 h 1580197"/>
                      <a:gd name="connsiteX37" fmla="*/ 62441 w 940118"/>
                      <a:gd name="connsiteY37" fmla="*/ 546321 h 1580197"/>
                      <a:gd name="connsiteX38" fmla="*/ 62617 w 940118"/>
                      <a:gd name="connsiteY38" fmla="*/ 545909 h 1580197"/>
                      <a:gd name="connsiteX39" fmla="*/ 57150 w 940118"/>
                      <a:gd name="connsiteY39" fmla="*/ 542925 h 1580197"/>
                      <a:gd name="connsiteX40" fmla="*/ 107444 w 940118"/>
                      <a:gd name="connsiteY40" fmla="*/ 431896 h 1580197"/>
                      <a:gd name="connsiteX41" fmla="*/ 106680 w 940118"/>
                      <a:gd name="connsiteY41" fmla="*/ 431483 h 1580197"/>
                      <a:gd name="connsiteX42" fmla="*/ 161925 w 940118"/>
                      <a:gd name="connsiteY42" fmla="*/ 341948 h 1580197"/>
                      <a:gd name="connsiteX43" fmla="*/ 171758 w 940118"/>
                      <a:gd name="connsiteY43" fmla="*/ 347295 h 1580197"/>
                      <a:gd name="connsiteX44" fmla="*/ 171778 w 940118"/>
                      <a:gd name="connsiteY44" fmla="*/ 347270 h 1580197"/>
                      <a:gd name="connsiteX45" fmla="*/ 161925 w 940118"/>
                      <a:gd name="connsiteY45" fmla="*/ 341948 h 1580197"/>
                      <a:gd name="connsiteX46" fmla="*/ 227648 w 940118"/>
                      <a:gd name="connsiteY46" fmla="*/ 258128 h 1580197"/>
                      <a:gd name="connsiteX47" fmla="*/ 239906 w 940118"/>
                      <a:gd name="connsiteY47" fmla="*/ 264794 h 1580197"/>
                      <a:gd name="connsiteX48" fmla="*/ 240267 w 940118"/>
                      <a:gd name="connsiteY48" fmla="*/ 264453 h 1580197"/>
                      <a:gd name="connsiteX49" fmla="*/ 228600 w 940118"/>
                      <a:gd name="connsiteY49" fmla="*/ 258128 h 1580197"/>
                      <a:gd name="connsiteX50" fmla="*/ 242888 w 940118"/>
                      <a:gd name="connsiteY50" fmla="*/ 241935 h 1580197"/>
                      <a:gd name="connsiteX51" fmla="*/ 287315 w 940118"/>
                      <a:gd name="connsiteY51" fmla="*/ 198453 h 1580197"/>
                      <a:gd name="connsiteX52" fmla="*/ 286702 w 940118"/>
                      <a:gd name="connsiteY52" fmla="*/ 198120 h 1580197"/>
                      <a:gd name="connsiteX53" fmla="*/ 359092 w 940118"/>
                      <a:gd name="connsiteY53" fmla="*/ 140970 h 1580197"/>
                      <a:gd name="connsiteX54" fmla="*/ 378434 w 940118"/>
                      <a:gd name="connsiteY54" fmla="*/ 151488 h 1580197"/>
                      <a:gd name="connsiteX55" fmla="*/ 378837 w 940118"/>
                      <a:gd name="connsiteY55" fmla="*/ 151226 h 1580197"/>
                      <a:gd name="connsiteX56" fmla="*/ 360045 w 940118"/>
                      <a:gd name="connsiteY56" fmla="*/ 140970 h 1580197"/>
                      <a:gd name="connsiteX57" fmla="*/ 486263 w 940118"/>
                      <a:gd name="connsiteY57" fmla="*/ 68845 h 1580197"/>
                      <a:gd name="connsiteX58" fmla="*/ 485775 w 940118"/>
                      <a:gd name="connsiteY58" fmla="*/ 68580 h 1580197"/>
                      <a:gd name="connsiteX59" fmla="*/ 572452 w 940118"/>
                      <a:gd name="connsiteY59" fmla="*/ 32385 h 1580197"/>
                      <a:gd name="connsiteX60" fmla="*/ 595123 w 940118"/>
                      <a:gd name="connsiteY60" fmla="*/ 44713 h 1580197"/>
                      <a:gd name="connsiteX61" fmla="*/ 595672 w 940118"/>
                      <a:gd name="connsiteY61" fmla="*/ 44538 h 1580197"/>
                      <a:gd name="connsiteX62" fmla="*/ 573405 w 940118"/>
                      <a:gd name="connsiteY62" fmla="*/ 32385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55232 w 940118"/>
                      <a:gd name="connsiteY18" fmla="*/ 380990 h 1580197"/>
                      <a:gd name="connsiteX19" fmla="*/ 488633 w 940118"/>
                      <a:gd name="connsiteY19" fmla="*/ 400050 h 1580197"/>
                      <a:gd name="connsiteX20" fmla="*/ 422910 w 940118"/>
                      <a:gd name="connsiteY20" fmla="*/ 482918 h 1580197"/>
                      <a:gd name="connsiteX21" fmla="*/ 391243 w 940118"/>
                      <a:gd name="connsiteY21" fmla="*/ 465814 h 1580197"/>
                      <a:gd name="connsiteX22" fmla="*/ 390818 w 940118"/>
                      <a:gd name="connsiteY22" fmla="*/ 466419 h 1580197"/>
                      <a:gd name="connsiteX23" fmla="*/ 422910 w 940118"/>
                      <a:gd name="connsiteY23" fmla="*/ 483870 h 1580197"/>
                      <a:gd name="connsiteX24" fmla="*/ 367665 w 940118"/>
                      <a:gd name="connsiteY24" fmla="*/ 572453 h 1580197"/>
                      <a:gd name="connsiteX25" fmla="*/ 368618 w 940118"/>
                      <a:gd name="connsiteY25" fmla="*/ 573405 h 1580197"/>
                      <a:gd name="connsiteX26" fmla="*/ 317183 w 940118"/>
                      <a:gd name="connsiteY26" fmla="*/ 684847 h 1580197"/>
                      <a:gd name="connsiteX27" fmla="*/ 305241 w 940118"/>
                      <a:gd name="connsiteY27" fmla="*/ 678329 h 1580197"/>
                      <a:gd name="connsiteX28" fmla="*/ 305235 w 940118"/>
                      <a:gd name="connsiteY28" fmla="*/ 678350 h 1580197"/>
                      <a:gd name="connsiteX29" fmla="*/ 317183 w 940118"/>
                      <a:gd name="connsiteY29" fmla="*/ 684847 h 1580197"/>
                      <a:gd name="connsiteX30" fmla="*/ 260985 w 940118"/>
                      <a:gd name="connsiteY30" fmla="*/ 1014413 h 1580197"/>
                      <a:gd name="connsiteX31" fmla="*/ 342900 w 940118"/>
                      <a:gd name="connsiteY31" fmla="*/ 1373505 h 1580197"/>
                      <a:gd name="connsiteX32" fmla="*/ 546735 w 940118"/>
                      <a:gd name="connsiteY32" fmla="*/ 1580197 h 1580197"/>
                      <a:gd name="connsiteX33" fmla="*/ 285750 w 940118"/>
                      <a:gd name="connsiteY33" fmla="*/ 1438275 h 1580197"/>
                      <a:gd name="connsiteX34" fmla="*/ 81915 w 940118"/>
                      <a:gd name="connsiteY34" fmla="*/ 1231583 h 1580197"/>
                      <a:gd name="connsiteX35" fmla="*/ 0 w 940118"/>
                      <a:gd name="connsiteY35" fmla="*/ 872490 h 1580197"/>
                      <a:gd name="connsiteX36" fmla="*/ 56197 w 940118"/>
                      <a:gd name="connsiteY36" fmla="*/ 542925 h 1580197"/>
                      <a:gd name="connsiteX37" fmla="*/ 62441 w 940118"/>
                      <a:gd name="connsiteY37" fmla="*/ 546321 h 1580197"/>
                      <a:gd name="connsiteX38" fmla="*/ 62617 w 940118"/>
                      <a:gd name="connsiteY38" fmla="*/ 545909 h 1580197"/>
                      <a:gd name="connsiteX39" fmla="*/ 57150 w 940118"/>
                      <a:gd name="connsiteY39" fmla="*/ 542925 h 1580197"/>
                      <a:gd name="connsiteX40" fmla="*/ 107444 w 940118"/>
                      <a:gd name="connsiteY40" fmla="*/ 431896 h 1580197"/>
                      <a:gd name="connsiteX41" fmla="*/ 106680 w 940118"/>
                      <a:gd name="connsiteY41" fmla="*/ 431483 h 1580197"/>
                      <a:gd name="connsiteX42" fmla="*/ 161925 w 940118"/>
                      <a:gd name="connsiteY42" fmla="*/ 341948 h 1580197"/>
                      <a:gd name="connsiteX43" fmla="*/ 171758 w 940118"/>
                      <a:gd name="connsiteY43" fmla="*/ 347295 h 1580197"/>
                      <a:gd name="connsiteX44" fmla="*/ 171778 w 940118"/>
                      <a:gd name="connsiteY44" fmla="*/ 347270 h 1580197"/>
                      <a:gd name="connsiteX45" fmla="*/ 161925 w 940118"/>
                      <a:gd name="connsiteY45" fmla="*/ 341948 h 1580197"/>
                      <a:gd name="connsiteX46" fmla="*/ 227648 w 940118"/>
                      <a:gd name="connsiteY46" fmla="*/ 258128 h 1580197"/>
                      <a:gd name="connsiteX47" fmla="*/ 239906 w 940118"/>
                      <a:gd name="connsiteY47" fmla="*/ 264794 h 1580197"/>
                      <a:gd name="connsiteX48" fmla="*/ 240267 w 940118"/>
                      <a:gd name="connsiteY48" fmla="*/ 264453 h 1580197"/>
                      <a:gd name="connsiteX49" fmla="*/ 228600 w 940118"/>
                      <a:gd name="connsiteY49" fmla="*/ 258128 h 1580197"/>
                      <a:gd name="connsiteX50" fmla="*/ 242888 w 940118"/>
                      <a:gd name="connsiteY50" fmla="*/ 241935 h 1580197"/>
                      <a:gd name="connsiteX51" fmla="*/ 287315 w 940118"/>
                      <a:gd name="connsiteY51" fmla="*/ 198453 h 1580197"/>
                      <a:gd name="connsiteX52" fmla="*/ 286702 w 940118"/>
                      <a:gd name="connsiteY52" fmla="*/ 198120 h 1580197"/>
                      <a:gd name="connsiteX53" fmla="*/ 359092 w 940118"/>
                      <a:gd name="connsiteY53" fmla="*/ 140970 h 1580197"/>
                      <a:gd name="connsiteX54" fmla="*/ 378434 w 940118"/>
                      <a:gd name="connsiteY54" fmla="*/ 151488 h 1580197"/>
                      <a:gd name="connsiteX55" fmla="*/ 378837 w 940118"/>
                      <a:gd name="connsiteY55" fmla="*/ 151226 h 1580197"/>
                      <a:gd name="connsiteX56" fmla="*/ 360045 w 940118"/>
                      <a:gd name="connsiteY56" fmla="*/ 140970 h 1580197"/>
                      <a:gd name="connsiteX57" fmla="*/ 486263 w 940118"/>
                      <a:gd name="connsiteY57" fmla="*/ 68845 h 1580197"/>
                      <a:gd name="connsiteX58" fmla="*/ 485775 w 940118"/>
                      <a:gd name="connsiteY58" fmla="*/ 68580 h 1580197"/>
                      <a:gd name="connsiteX59" fmla="*/ 572452 w 940118"/>
                      <a:gd name="connsiteY59" fmla="*/ 32385 h 1580197"/>
                      <a:gd name="connsiteX60" fmla="*/ 595123 w 940118"/>
                      <a:gd name="connsiteY60" fmla="*/ 44713 h 1580197"/>
                      <a:gd name="connsiteX61" fmla="*/ 595672 w 940118"/>
                      <a:gd name="connsiteY61" fmla="*/ 44538 h 1580197"/>
                      <a:gd name="connsiteX62" fmla="*/ 573405 w 940118"/>
                      <a:gd name="connsiteY62" fmla="*/ 32385 h 1580197"/>
                      <a:gd name="connsiteX63" fmla="*/ 679133 w 940118"/>
                      <a:gd name="connsiteY63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55232 w 940118"/>
                      <a:gd name="connsiteY18" fmla="*/ 380990 h 1580197"/>
                      <a:gd name="connsiteX19" fmla="*/ 488633 w 940118"/>
                      <a:gd name="connsiteY19" fmla="*/ 400050 h 1580197"/>
                      <a:gd name="connsiteX20" fmla="*/ 422910 w 940118"/>
                      <a:gd name="connsiteY20" fmla="*/ 482918 h 1580197"/>
                      <a:gd name="connsiteX21" fmla="*/ 391243 w 940118"/>
                      <a:gd name="connsiteY21" fmla="*/ 465814 h 1580197"/>
                      <a:gd name="connsiteX22" fmla="*/ 422910 w 940118"/>
                      <a:gd name="connsiteY22" fmla="*/ 483870 h 1580197"/>
                      <a:gd name="connsiteX23" fmla="*/ 367665 w 940118"/>
                      <a:gd name="connsiteY23" fmla="*/ 572453 h 1580197"/>
                      <a:gd name="connsiteX24" fmla="*/ 368618 w 940118"/>
                      <a:gd name="connsiteY24" fmla="*/ 573405 h 1580197"/>
                      <a:gd name="connsiteX25" fmla="*/ 317183 w 940118"/>
                      <a:gd name="connsiteY25" fmla="*/ 684847 h 1580197"/>
                      <a:gd name="connsiteX26" fmla="*/ 305241 w 940118"/>
                      <a:gd name="connsiteY26" fmla="*/ 678329 h 1580197"/>
                      <a:gd name="connsiteX27" fmla="*/ 305235 w 940118"/>
                      <a:gd name="connsiteY27" fmla="*/ 678350 h 1580197"/>
                      <a:gd name="connsiteX28" fmla="*/ 317183 w 940118"/>
                      <a:gd name="connsiteY28" fmla="*/ 684847 h 1580197"/>
                      <a:gd name="connsiteX29" fmla="*/ 260985 w 940118"/>
                      <a:gd name="connsiteY29" fmla="*/ 1014413 h 1580197"/>
                      <a:gd name="connsiteX30" fmla="*/ 342900 w 940118"/>
                      <a:gd name="connsiteY30" fmla="*/ 1373505 h 1580197"/>
                      <a:gd name="connsiteX31" fmla="*/ 546735 w 940118"/>
                      <a:gd name="connsiteY31" fmla="*/ 1580197 h 1580197"/>
                      <a:gd name="connsiteX32" fmla="*/ 285750 w 940118"/>
                      <a:gd name="connsiteY32" fmla="*/ 1438275 h 1580197"/>
                      <a:gd name="connsiteX33" fmla="*/ 81915 w 940118"/>
                      <a:gd name="connsiteY33" fmla="*/ 1231583 h 1580197"/>
                      <a:gd name="connsiteX34" fmla="*/ 0 w 940118"/>
                      <a:gd name="connsiteY34" fmla="*/ 872490 h 1580197"/>
                      <a:gd name="connsiteX35" fmla="*/ 56197 w 940118"/>
                      <a:gd name="connsiteY35" fmla="*/ 542925 h 1580197"/>
                      <a:gd name="connsiteX36" fmla="*/ 62441 w 940118"/>
                      <a:gd name="connsiteY36" fmla="*/ 546321 h 1580197"/>
                      <a:gd name="connsiteX37" fmla="*/ 62617 w 940118"/>
                      <a:gd name="connsiteY37" fmla="*/ 545909 h 1580197"/>
                      <a:gd name="connsiteX38" fmla="*/ 57150 w 940118"/>
                      <a:gd name="connsiteY38" fmla="*/ 542925 h 1580197"/>
                      <a:gd name="connsiteX39" fmla="*/ 107444 w 940118"/>
                      <a:gd name="connsiteY39" fmla="*/ 431896 h 1580197"/>
                      <a:gd name="connsiteX40" fmla="*/ 106680 w 940118"/>
                      <a:gd name="connsiteY40" fmla="*/ 431483 h 1580197"/>
                      <a:gd name="connsiteX41" fmla="*/ 161925 w 940118"/>
                      <a:gd name="connsiteY41" fmla="*/ 341948 h 1580197"/>
                      <a:gd name="connsiteX42" fmla="*/ 171758 w 940118"/>
                      <a:gd name="connsiteY42" fmla="*/ 347295 h 1580197"/>
                      <a:gd name="connsiteX43" fmla="*/ 171778 w 940118"/>
                      <a:gd name="connsiteY43" fmla="*/ 347270 h 1580197"/>
                      <a:gd name="connsiteX44" fmla="*/ 161925 w 940118"/>
                      <a:gd name="connsiteY44" fmla="*/ 341948 h 1580197"/>
                      <a:gd name="connsiteX45" fmla="*/ 227648 w 940118"/>
                      <a:gd name="connsiteY45" fmla="*/ 258128 h 1580197"/>
                      <a:gd name="connsiteX46" fmla="*/ 239906 w 940118"/>
                      <a:gd name="connsiteY46" fmla="*/ 264794 h 1580197"/>
                      <a:gd name="connsiteX47" fmla="*/ 240267 w 940118"/>
                      <a:gd name="connsiteY47" fmla="*/ 264453 h 1580197"/>
                      <a:gd name="connsiteX48" fmla="*/ 228600 w 940118"/>
                      <a:gd name="connsiteY48" fmla="*/ 258128 h 1580197"/>
                      <a:gd name="connsiteX49" fmla="*/ 242888 w 940118"/>
                      <a:gd name="connsiteY49" fmla="*/ 241935 h 1580197"/>
                      <a:gd name="connsiteX50" fmla="*/ 287315 w 940118"/>
                      <a:gd name="connsiteY50" fmla="*/ 198453 h 1580197"/>
                      <a:gd name="connsiteX51" fmla="*/ 286702 w 940118"/>
                      <a:gd name="connsiteY51" fmla="*/ 198120 h 1580197"/>
                      <a:gd name="connsiteX52" fmla="*/ 359092 w 940118"/>
                      <a:gd name="connsiteY52" fmla="*/ 140970 h 1580197"/>
                      <a:gd name="connsiteX53" fmla="*/ 378434 w 940118"/>
                      <a:gd name="connsiteY53" fmla="*/ 151488 h 1580197"/>
                      <a:gd name="connsiteX54" fmla="*/ 378837 w 940118"/>
                      <a:gd name="connsiteY54" fmla="*/ 151226 h 1580197"/>
                      <a:gd name="connsiteX55" fmla="*/ 360045 w 940118"/>
                      <a:gd name="connsiteY55" fmla="*/ 140970 h 1580197"/>
                      <a:gd name="connsiteX56" fmla="*/ 486263 w 940118"/>
                      <a:gd name="connsiteY56" fmla="*/ 68845 h 1580197"/>
                      <a:gd name="connsiteX57" fmla="*/ 485775 w 940118"/>
                      <a:gd name="connsiteY57" fmla="*/ 68580 h 1580197"/>
                      <a:gd name="connsiteX58" fmla="*/ 572452 w 940118"/>
                      <a:gd name="connsiteY58" fmla="*/ 32385 h 1580197"/>
                      <a:gd name="connsiteX59" fmla="*/ 595123 w 940118"/>
                      <a:gd name="connsiteY59" fmla="*/ 44713 h 1580197"/>
                      <a:gd name="connsiteX60" fmla="*/ 595672 w 940118"/>
                      <a:gd name="connsiteY60" fmla="*/ 44538 h 1580197"/>
                      <a:gd name="connsiteX61" fmla="*/ 573405 w 940118"/>
                      <a:gd name="connsiteY61" fmla="*/ 32385 h 1580197"/>
                      <a:gd name="connsiteX62" fmla="*/ 679133 w 940118"/>
                      <a:gd name="connsiteY62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88633 w 940118"/>
                      <a:gd name="connsiteY18" fmla="*/ 400050 h 1580197"/>
                      <a:gd name="connsiteX19" fmla="*/ 422910 w 940118"/>
                      <a:gd name="connsiteY19" fmla="*/ 482918 h 1580197"/>
                      <a:gd name="connsiteX20" fmla="*/ 391243 w 940118"/>
                      <a:gd name="connsiteY20" fmla="*/ 465814 h 1580197"/>
                      <a:gd name="connsiteX21" fmla="*/ 422910 w 940118"/>
                      <a:gd name="connsiteY21" fmla="*/ 483870 h 1580197"/>
                      <a:gd name="connsiteX22" fmla="*/ 367665 w 940118"/>
                      <a:gd name="connsiteY22" fmla="*/ 572453 h 1580197"/>
                      <a:gd name="connsiteX23" fmla="*/ 368618 w 940118"/>
                      <a:gd name="connsiteY23" fmla="*/ 573405 h 1580197"/>
                      <a:gd name="connsiteX24" fmla="*/ 317183 w 940118"/>
                      <a:gd name="connsiteY24" fmla="*/ 684847 h 1580197"/>
                      <a:gd name="connsiteX25" fmla="*/ 305241 w 940118"/>
                      <a:gd name="connsiteY25" fmla="*/ 678329 h 1580197"/>
                      <a:gd name="connsiteX26" fmla="*/ 305235 w 940118"/>
                      <a:gd name="connsiteY26" fmla="*/ 678350 h 1580197"/>
                      <a:gd name="connsiteX27" fmla="*/ 317183 w 940118"/>
                      <a:gd name="connsiteY27" fmla="*/ 684847 h 1580197"/>
                      <a:gd name="connsiteX28" fmla="*/ 260985 w 940118"/>
                      <a:gd name="connsiteY28" fmla="*/ 1014413 h 1580197"/>
                      <a:gd name="connsiteX29" fmla="*/ 342900 w 940118"/>
                      <a:gd name="connsiteY29" fmla="*/ 1373505 h 1580197"/>
                      <a:gd name="connsiteX30" fmla="*/ 546735 w 940118"/>
                      <a:gd name="connsiteY30" fmla="*/ 1580197 h 1580197"/>
                      <a:gd name="connsiteX31" fmla="*/ 285750 w 940118"/>
                      <a:gd name="connsiteY31" fmla="*/ 1438275 h 1580197"/>
                      <a:gd name="connsiteX32" fmla="*/ 81915 w 940118"/>
                      <a:gd name="connsiteY32" fmla="*/ 1231583 h 1580197"/>
                      <a:gd name="connsiteX33" fmla="*/ 0 w 940118"/>
                      <a:gd name="connsiteY33" fmla="*/ 872490 h 1580197"/>
                      <a:gd name="connsiteX34" fmla="*/ 56197 w 940118"/>
                      <a:gd name="connsiteY34" fmla="*/ 542925 h 1580197"/>
                      <a:gd name="connsiteX35" fmla="*/ 62441 w 940118"/>
                      <a:gd name="connsiteY35" fmla="*/ 546321 h 1580197"/>
                      <a:gd name="connsiteX36" fmla="*/ 62617 w 940118"/>
                      <a:gd name="connsiteY36" fmla="*/ 545909 h 1580197"/>
                      <a:gd name="connsiteX37" fmla="*/ 57150 w 940118"/>
                      <a:gd name="connsiteY37" fmla="*/ 542925 h 1580197"/>
                      <a:gd name="connsiteX38" fmla="*/ 107444 w 940118"/>
                      <a:gd name="connsiteY38" fmla="*/ 431896 h 1580197"/>
                      <a:gd name="connsiteX39" fmla="*/ 106680 w 940118"/>
                      <a:gd name="connsiteY39" fmla="*/ 431483 h 1580197"/>
                      <a:gd name="connsiteX40" fmla="*/ 161925 w 940118"/>
                      <a:gd name="connsiteY40" fmla="*/ 341948 h 1580197"/>
                      <a:gd name="connsiteX41" fmla="*/ 171758 w 940118"/>
                      <a:gd name="connsiteY41" fmla="*/ 347295 h 1580197"/>
                      <a:gd name="connsiteX42" fmla="*/ 171778 w 940118"/>
                      <a:gd name="connsiteY42" fmla="*/ 347270 h 1580197"/>
                      <a:gd name="connsiteX43" fmla="*/ 161925 w 940118"/>
                      <a:gd name="connsiteY43" fmla="*/ 341948 h 1580197"/>
                      <a:gd name="connsiteX44" fmla="*/ 227648 w 940118"/>
                      <a:gd name="connsiteY44" fmla="*/ 258128 h 1580197"/>
                      <a:gd name="connsiteX45" fmla="*/ 239906 w 940118"/>
                      <a:gd name="connsiteY45" fmla="*/ 264794 h 1580197"/>
                      <a:gd name="connsiteX46" fmla="*/ 240267 w 940118"/>
                      <a:gd name="connsiteY46" fmla="*/ 264453 h 1580197"/>
                      <a:gd name="connsiteX47" fmla="*/ 228600 w 940118"/>
                      <a:gd name="connsiteY47" fmla="*/ 258128 h 1580197"/>
                      <a:gd name="connsiteX48" fmla="*/ 242888 w 940118"/>
                      <a:gd name="connsiteY48" fmla="*/ 241935 h 1580197"/>
                      <a:gd name="connsiteX49" fmla="*/ 287315 w 940118"/>
                      <a:gd name="connsiteY49" fmla="*/ 198453 h 1580197"/>
                      <a:gd name="connsiteX50" fmla="*/ 286702 w 940118"/>
                      <a:gd name="connsiteY50" fmla="*/ 198120 h 1580197"/>
                      <a:gd name="connsiteX51" fmla="*/ 359092 w 940118"/>
                      <a:gd name="connsiteY51" fmla="*/ 140970 h 1580197"/>
                      <a:gd name="connsiteX52" fmla="*/ 378434 w 940118"/>
                      <a:gd name="connsiteY52" fmla="*/ 151488 h 1580197"/>
                      <a:gd name="connsiteX53" fmla="*/ 378837 w 940118"/>
                      <a:gd name="connsiteY53" fmla="*/ 151226 h 1580197"/>
                      <a:gd name="connsiteX54" fmla="*/ 360045 w 940118"/>
                      <a:gd name="connsiteY54" fmla="*/ 140970 h 1580197"/>
                      <a:gd name="connsiteX55" fmla="*/ 486263 w 940118"/>
                      <a:gd name="connsiteY55" fmla="*/ 68845 h 1580197"/>
                      <a:gd name="connsiteX56" fmla="*/ 485775 w 940118"/>
                      <a:gd name="connsiteY56" fmla="*/ 68580 h 1580197"/>
                      <a:gd name="connsiteX57" fmla="*/ 572452 w 940118"/>
                      <a:gd name="connsiteY57" fmla="*/ 32385 h 1580197"/>
                      <a:gd name="connsiteX58" fmla="*/ 595123 w 940118"/>
                      <a:gd name="connsiteY58" fmla="*/ 44713 h 1580197"/>
                      <a:gd name="connsiteX59" fmla="*/ 595672 w 940118"/>
                      <a:gd name="connsiteY59" fmla="*/ 44538 h 1580197"/>
                      <a:gd name="connsiteX60" fmla="*/ 573405 w 940118"/>
                      <a:gd name="connsiteY60" fmla="*/ 32385 h 1580197"/>
                      <a:gd name="connsiteX61" fmla="*/ 679133 w 940118"/>
                      <a:gd name="connsiteY61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592932 w 940118"/>
                      <a:gd name="connsiteY12" fmla="*/ 268132 h 1580197"/>
                      <a:gd name="connsiteX13" fmla="*/ 620077 w 940118"/>
                      <a:gd name="connsiteY13" fmla="*/ 282893 h 1580197"/>
                      <a:gd name="connsiteX14" fmla="*/ 548076 w 940118"/>
                      <a:gd name="connsiteY14" fmla="*/ 339736 h 1580197"/>
                      <a:gd name="connsiteX15" fmla="*/ 548640 w 940118"/>
                      <a:gd name="connsiteY15" fmla="*/ 340043 h 1580197"/>
                      <a:gd name="connsiteX16" fmla="*/ 503873 w 940118"/>
                      <a:gd name="connsiteY16" fmla="*/ 383858 h 1580197"/>
                      <a:gd name="connsiteX17" fmla="*/ 488633 w 940118"/>
                      <a:gd name="connsiteY17" fmla="*/ 399098 h 1580197"/>
                      <a:gd name="connsiteX18" fmla="*/ 488633 w 940118"/>
                      <a:gd name="connsiteY18" fmla="*/ 400050 h 1580197"/>
                      <a:gd name="connsiteX19" fmla="*/ 422910 w 940118"/>
                      <a:gd name="connsiteY19" fmla="*/ 482918 h 1580197"/>
                      <a:gd name="connsiteX20" fmla="*/ 422910 w 940118"/>
                      <a:gd name="connsiteY20" fmla="*/ 483870 h 1580197"/>
                      <a:gd name="connsiteX21" fmla="*/ 367665 w 940118"/>
                      <a:gd name="connsiteY21" fmla="*/ 572453 h 1580197"/>
                      <a:gd name="connsiteX22" fmla="*/ 368618 w 940118"/>
                      <a:gd name="connsiteY22" fmla="*/ 573405 h 1580197"/>
                      <a:gd name="connsiteX23" fmla="*/ 317183 w 940118"/>
                      <a:gd name="connsiteY23" fmla="*/ 684847 h 1580197"/>
                      <a:gd name="connsiteX24" fmla="*/ 305241 w 940118"/>
                      <a:gd name="connsiteY24" fmla="*/ 678329 h 1580197"/>
                      <a:gd name="connsiteX25" fmla="*/ 305235 w 940118"/>
                      <a:gd name="connsiteY25" fmla="*/ 678350 h 1580197"/>
                      <a:gd name="connsiteX26" fmla="*/ 317183 w 940118"/>
                      <a:gd name="connsiteY26" fmla="*/ 684847 h 1580197"/>
                      <a:gd name="connsiteX27" fmla="*/ 260985 w 940118"/>
                      <a:gd name="connsiteY27" fmla="*/ 1014413 h 1580197"/>
                      <a:gd name="connsiteX28" fmla="*/ 342900 w 940118"/>
                      <a:gd name="connsiteY28" fmla="*/ 1373505 h 1580197"/>
                      <a:gd name="connsiteX29" fmla="*/ 546735 w 940118"/>
                      <a:gd name="connsiteY29" fmla="*/ 1580197 h 1580197"/>
                      <a:gd name="connsiteX30" fmla="*/ 285750 w 940118"/>
                      <a:gd name="connsiteY30" fmla="*/ 1438275 h 1580197"/>
                      <a:gd name="connsiteX31" fmla="*/ 81915 w 940118"/>
                      <a:gd name="connsiteY31" fmla="*/ 1231583 h 1580197"/>
                      <a:gd name="connsiteX32" fmla="*/ 0 w 940118"/>
                      <a:gd name="connsiteY32" fmla="*/ 872490 h 1580197"/>
                      <a:gd name="connsiteX33" fmla="*/ 56197 w 940118"/>
                      <a:gd name="connsiteY33" fmla="*/ 542925 h 1580197"/>
                      <a:gd name="connsiteX34" fmla="*/ 62441 w 940118"/>
                      <a:gd name="connsiteY34" fmla="*/ 546321 h 1580197"/>
                      <a:gd name="connsiteX35" fmla="*/ 62617 w 940118"/>
                      <a:gd name="connsiteY35" fmla="*/ 545909 h 1580197"/>
                      <a:gd name="connsiteX36" fmla="*/ 57150 w 940118"/>
                      <a:gd name="connsiteY36" fmla="*/ 542925 h 1580197"/>
                      <a:gd name="connsiteX37" fmla="*/ 107444 w 940118"/>
                      <a:gd name="connsiteY37" fmla="*/ 431896 h 1580197"/>
                      <a:gd name="connsiteX38" fmla="*/ 106680 w 940118"/>
                      <a:gd name="connsiteY38" fmla="*/ 431483 h 1580197"/>
                      <a:gd name="connsiteX39" fmla="*/ 161925 w 940118"/>
                      <a:gd name="connsiteY39" fmla="*/ 341948 h 1580197"/>
                      <a:gd name="connsiteX40" fmla="*/ 171758 w 940118"/>
                      <a:gd name="connsiteY40" fmla="*/ 347295 h 1580197"/>
                      <a:gd name="connsiteX41" fmla="*/ 171778 w 940118"/>
                      <a:gd name="connsiteY41" fmla="*/ 347270 h 1580197"/>
                      <a:gd name="connsiteX42" fmla="*/ 161925 w 940118"/>
                      <a:gd name="connsiteY42" fmla="*/ 341948 h 1580197"/>
                      <a:gd name="connsiteX43" fmla="*/ 227648 w 940118"/>
                      <a:gd name="connsiteY43" fmla="*/ 258128 h 1580197"/>
                      <a:gd name="connsiteX44" fmla="*/ 239906 w 940118"/>
                      <a:gd name="connsiteY44" fmla="*/ 264794 h 1580197"/>
                      <a:gd name="connsiteX45" fmla="*/ 240267 w 940118"/>
                      <a:gd name="connsiteY45" fmla="*/ 264453 h 1580197"/>
                      <a:gd name="connsiteX46" fmla="*/ 228600 w 940118"/>
                      <a:gd name="connsiteY46" fmla="*/ 258128 h 1580197"/>
                      <a:gd name="connsiteX47" fmla="*/ 242888 w 940118"/>
                      <a:gd name="connsiteY47" fmla="*/ 241935 h 1580197"/>
                      <a:gd name="connsiteX48" fmla="*/ 287315 w 940118"/>
                      <a:gd name="connsiteY48" fmla="*/ 198453 h 1580197"/>
                      <a:gd name="connsiteX49" fmla="*/ 286702 w 940118"/>
                      <a:gd name="connsiteY49" fmla="*/ 198120 h 1580197"/>
                      <a:gd name="connsiteX50" fmla="*/ 359092 w 940118"/>
                      <a:gd name="connsiteY50" fmla="*/ 140970 h 1580197"/>
                      <a:gd name="connsiteX51" fmla="*/ 378434 w 940118"/>
                      <a:gd name="connsiteY51" fmla="*/ 151488 h 1580197"/>
                      <a:gd name="connsiteX52" fmla="*/ 378837 w 940118"/>
                      <a:gd name="connsiteY52" fmla="*/ 151226 h 1580197"/>
                      <a:gd name="connsiteX53" fmla="*/ 360045 w 940118"/>
                      <a:gd name="connsiteY53" fmla="*/ 140970 h 1580197"/>
                      <a:gd name="connsiteX54" fmla="*/ 486263 w 940118"/>
                      <a:gd name="connsiteY54" fmla="*/ 68845 h 1580197"/>
                      <a:gd name="connsiteX55" fmla="*/ 485775 w 940118"/>
                      <a:gd name="connsiteY55" fmla="*/ 68580 h 1580197"/>
                      <a:gd name="connsiteX56" fmla="*/ 572452 w 940118"/>
                      <a:gd name="connsiteY56" fmla="*/ 32385 h 1580197"/>
                      <a:gd name="connsiteX57" fmla="*/ 595123 w 940118"/>
                      <a:gd name="connsiteY57" fmla="*/ 44713 h 1580197"/>
                      <a:gd name="connsiteX58" fmla="*/ 595672 w 940118"/>
                      <a:gd name="connsiteY58" fmla="*/ 44538 h 1580197"/>
                      <a:gd name="connsiteX59" fmla="*/ 573405 w 940118"/>
                      <a:gd name="connsiteY59" fmla="*/ 32385 h 1580197"/>
                      <a:gd name="connsiteX60" fmla="*/ 679133 w 940118"/>
                      <a:gd name="connsiteY60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592976 w 940118"/>
                      <a:gd name="connsiteY11" fmla="*/ 268101 h 1580197"/>
                      <a:gd name="connsiteX12" fmla="*/ 620077 w 940118"/>
                      <a:gd name="connsiteY12" fmla="*/ 282893 h 1580197"/>
                      <a:gd name="connsiteX13" fmla="*/ 548076 w 940118"/>
                      <a:gd name="connsiteY13" fmla="*/ 339736 h 1580197"/>
                      <a:gd name="connsiteX14" fmla="*/ 548640 w 940118"/>
                      <a:gd name="connsiteY14" fmla="*/ 340043 h 1580197"/>
                      <a:gd name="connsiteX15" fmla="*/ 503873 w 940118"/>
                      <a:gd name="connsiteY15" fmla="*/ 383858 h 1580197"/>
                      <a:gd name="connsiteX16" fmla="*/ 488633 w 940118"/>
                      <a:gd name="connsiteY16" fmla="*/ 399098 h 1580197"/>
                      <a:gd name="connsiteX17" fmla="*/ 488633 w 940118"/>
                      <a:gd name="connsiteY17" fmla="*/ 400050 h 1580197"/>
                      <a:gd name="connsiteX18" fmla="*/ 422910 w 940118"/>
                      <a:gd name="connsiteY18" fmla="*/ 482918 h 1580197"/>
                      <a:gd name="connsiteX19" fmla="*/ 422910 w 940118"/>
                      <a:gd name="connsiteY19" fmla="*/ 483870 h 1580197"/>
                      <a:gd name="connsiteX20" fmla="*/ 367665 w 940118"/>
                      <a:gd name="connsiteY20" fmla="*/ 572453 h 1580197"/>
                      <a:gd name="connsiteX21" fmla="*/ 368618 w 940118"/>
                      <a:gd name="connsiteY21" fmla="*/ 573405 h 1580197"/>
                      <a:gd name="connsiteX22" fmla="*/ 317183 w 940118"/>
                      <a:gd name="connsiteY22" fmla="*/ 684847 h 1580197"/>
                      <a:gd name="connsiteX23" fmla="*/ 305241 w 940118"/>
                      <a:gd name="connsiteY23" fmla="*/ 678329 h 1580197"/>
                      <a:gd name="connsiteX24" fmla="*/ 305235 w 940118"/>
                      <a:gd name="connsiteY24" fmla="*/ 678350 h 1580197"/>
                      <a:gd name="connsiteX25" fmla="*/ 317183 w 940118"/>
                      <a:gd name="connsiteY25" fmla="*/ 684847 h 1580197"/>
                      <a:gd name="connsiteX26" fmla="*/ 260985 w 940118"/>
                      <a:gd name="connsiteY26" fmla="*/ 1014413 h 1580197"/>
                      <a:gd name="connsiteX27" fmla="*/ 342900 w 940118"/>
                      <a:gd name="connsiteY27" fmla="*/ 1373505 h 1580197"/>
                      <a:gd name="connsiteX28" fmla="*/ 546735 w 940118"/>
                      <a:gd name="connsiteY28" fmla="*/ 1580197 h 1580197"/>
                      <a:gd name="connsiteX29" fmla="*/ 285750 w 940118"/>
                      <a:gd name="connsiteY29" fmla="*/ 1438275 h 1580197"/>
                      <a:gd name="connsiteX30" fmla="*/ 81915 w 940118"/>
                      <a:gd name="connsiteY30" fmla="*/ 1231583 h 1580197"/>
                      <a:gd name="connsiteX31" fmla="*/ 0 w 940118"/>
                      <a:gd name="connsiteY31" fmla="*/ 872490 h 1580197"/>
                      <a:gd name="connsiteX32" fmla="*/ 56197 w 940118"/>
                      <a:gd name="connsiteY32" fmla="*/ 542925 h 1580197"/>
                      <a:gd name="connsiteX33" fmla="*/ 62441 w 940118"/>
                      <a:gd name="connsiteY33" fmla="*/ 546321 h 1580197"/>
                      <a:gd name="connsiteX34" fmla="*/ 62617 w 940118"/>
                      <a:gd name="connsiteY34" fmla="*/ 545909 h 1580197"/>
                      <a:gd name="connsiteX35" fmla="*/ 57150 w 940118"/>
                      <a:gd name="connsiteY35" fmla="*/ 542925 h 1580197"/>
                      <a:gd name="connsiteX36" fmla="*/ 107444 w 940118"/>
                      <a:gd name="connsiteY36" fmla="*/ 431896 h 1580197"/>
                      <a:gd name="connsiteX37" fmla="*/ 106680 w 940118"/>
                      <a:gd name="connsiteY37" fmla="*/ 431483 h 1580197"/>
                      <a:gd name="connsiteX38" fmla="*/ 161925 w 940118"/>
                      <a:gd name="connsiteY38" fmla="*/ 341948 h 1580197"/>
                      <a:gd name="connsiteX39" fmla="*/ 171758 w 940118"/>
                      <a:gd name="connsiteY39" fmla="*/ 347295 h 1580197"/>
                      <a:gd name="connsiteX40" fmla="*/ 171778 w 940118"/>
                      <a:gd name="connsiteY40" fmla="*/ 347270 h 1580197"/>
                      <a:gd name="connsiteX41" fmla="*/ 161925 w 940118"/>
                      <a:gd name="connsiteY41" fmla="*/ 341948 h 1580197"/>
                      <a:gd name="connsiteX42" fmla="*/ 227648 w 940118"/>
                      <a:gd name="connsiteY42" fmla="*/ 258128 h 1580197"/>
                      <a:gd name="connsiteX43" fmla="*/ 239906 w 940118"/>
                      <a:gd name="connsiteY43" fmla="*/ 264794 h 1580197"/>
                      <a:gd name="connsiteX44" fmla="*/ 240267 w 940118"/>
                      <a:gd name="connsiteY44" fmla="*/ 264453 h 1580197"/>
                      <a:gd name="connsiteX45" fmla="*/ 228600 w 940118"/>
                      <a:gd name="connsiteY45" fmla="*/ 258128 h 1580197"/>
                      <a:gd name="connsiteX46" fmla="*/ 242888 w 940118"/>
                      <a:gd name="connsiteY46" fmla="*/ 241935 h 1580197"/>
                      <a:gd name="connsiteX47" fmla="*/ 287315 w 940118"/>
                      <a:gd name="connsiteY47" fmla="*/ 198453 h 1580197"/>
                      <a:gd name="connsiteX48" fmla="*/ 286702 w 940118"/>
                      <a:gd name="connsiteY48" fmla="*/ 198120 h 1580197"/>
                      <a:gd name="connsiteX49" fmla="*/ 359092 w 940118"/>
                      <a:gd name="connsiteY49" fmla="*/ 140970 h 1580197"/>
                      <a:gd name="connsiteX50" fmla="*/ 378434 w 940118"/>
                      <a:gd name="connsiteY50" fmla="*/ 151488 h 1580197"/>
                      <a:gd name="connsiteX51" fmla="*/ 378837 w 940118"/>
                      <a:gd name="connsiteY51" fmla="*/ 151226 h 1580197"/>
                      <a:gd name="connsiteX52" fmla="*/ 360045 w 940118"/>
                      <a:gd name="connsiteY52" fmla="*/ 140970 h 1580197"/>
                      <a:gd name="connsiteX53" fmla="*/ 486263 w 940118"/>
                      <a:gd name="connsiteY53" fmla="*/ 68845 h 1580197"/>
                      <a:gd name="connsiteX54" fmla="*/ 485775 w 940118"/>
                      <a:gd name="connsiteY54" fmla="*/ 68580 h 1580197"/>
                      <a:gd name="connsiteX55" fmla="*/ 572452 w 940118"/>
                      <a:gd name="connsiteY55" fmla="*/ 32385 h 1580197"/>
                      <a:gd name="connsiteX56" fmla="*/ 595123 w 940118"/>
                      <a:gd name="connsiteY56" fmla="*/ 44713 h 1580197"/>
                      <a:gd name="connsiteX57" fmla="*/ 595672 w 940118"/>
                      <a:gd name="connsiteY57" fmla="*/ 44538 h 1580197"/>
                      <a:gd name="connsiteX58" fmla="*/ 573405 w 940118"/>
                      <a:gd name="connsiteY58" fmla="*/ 32385 h 1580197"/>
                      <a:gd name="connsiteX59" fmla="*/ 679133 w 940118"/>
                      <a:gd name="connsiteY59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833437 w 940118"/>
                      <a:gd name="connsiteY7" fmla="*/ 174308 h 1580197"/>
                      <a:gd name="connsiteX8" fmla="*/ 747299 w 940118"/>
                      <a:gd name="connsiteY8" fmla="*/ 210278 h 1580197"/>
                      <a:gd name="connsiteX9" fmla="*/ 747713 w 940118"/>
                      <a:gd name="connsiteY9" fmla="*/ 210503 h 1580197"/>
                      <a:gd name="connsiteX10" fmla="*/ 620078 w 940118"/>
                      <a:gd name="connsiteY10" fmla="*/ 282893 h 1580197"/>
                      <a:gd name="connsiteX11" fmla="*/ 620077 w 940118"/>
                      <a:gd name="connsiteY11" fmla="*/ 282893 h 1580197"/>
                      <a:gd name="connsiteX12" fmla="*/ 548076 w 940118"/>
                      <a:gd name="connsiteY12" fmla="*/ 339736 h 1580197"/>
                      <a:gd name="connsiteX13" fmla="*/ 548640 w 940118"/>
                      <a:gd name="connsiteY13" fmla="*/ 340043 h 1580197"/>
                      <a:gd name="connsiteX14" fmla="*/ 503873 w 940118"/>
                      <a:gd name="connsiteY14" fmla="*/ 383858 h 1580197"/>
                      <a:gd name="connsiteX15" fmla="*/ 488633 w 940118"/>
                      <a:gd name="connsiteY15" fmla="*/ 399098 h 1580197"/>
                      <a:gd name="connsiteX16" fmla="*/ 488633 w 940118"/>
                      <a:gd name="connsiteY16" fmla="*/ 400050 h 1580197"/>
                      <a:gd name="connsiteX17" fmla="*/ 422910 w 940118"/>
                      <a:gd name="connsiteY17" fmla="*/ 482918 h 1580197"/>
                      <a:gd name="connsiteX18" fmla="*/ 422910 w 940118"/>
                      <a:gd name="connsiteY18" fmla="*/ 483870 h 1580197"/>
                      <a:gd name="connsiteX19" fmla="*/ 367665 w 940118"/>
                      <a:gd name="connsiteY19" fmla="*/ 572453 h 1580197"/>
                      <a:gd name="connsiteX20" fmla="*/ 368618 w 940118"/>
                      <a:gd name="connsiteY20" fmla="*/ 573405 h 1580197"/>
                      <a:gd name="connsiteX21" fmla="*/ 317183 w 940118"/>
                      <a:gd name="connsiteY21" fmla="*/ 684847 h 1580197"/>
                      <a:gd name="connsiteX22" fmla="*/ 305241 w 940118"/>
                      <a:gd name="connsiteY22" fmla="*/ 678329 h 1580197"/>
                      <a:gd name="connsiteX23" fmla="*/ 305235 w 940118"/>
                      <a:gd name="connsiteY23" fmla="*/ 678350 h 1580197"/>
                      <a:gd name="connsiteX24" fmla="*/ 317183 w 940118"/>
                      <a:gd name="connsiteY24" fmla="*/ 684847 h 1580197"/>
                      <a:gd name="connsiteX25" fmla="*/ 260985 w 940118"/>
                      <a:gd name="connsiteY25" fmla="*/ 1014413 h 1580197"/>
                      <a:gd name="connsiteX26" fmla="*/ 342900 w 940118"/>
                      <a:gd name="connsiteY26" fmla="*/ 1373505 h 1580197"/>
                      <a:gd name="connsiteX27" fmla="*/ 546735 w 940118"/>
                      <a:gd name="connsiteY27" fmla="*/ 1580197 h 1580197"/>
                      <a:gd name="connsiteX28" fmla="*/ 285750 w 940118"/>
                      <a:gd name="connsiteY28" fmla="*/ 1438275 h 1580197"/>
                      <a:gd name="connsiteX29" fmla="*/ 81915 w 940118"/>
                      <a:gd name="connsiteY29" fmla="*/ 1231583 h 1580197"/>
                      <a:gd name="connsiteX30" fmla="*/ 0 w 940118"/>
                      <a:gd name="connsiteY30" fmla="*/ 872490 h 1580197"/>
                      <a:gd name="connsiteX31" fmla="*/ 56197 w 940118"/>
                      <a:gd name="connsiteY31" fmla="*/ 542925 h 1580197"/>
                      <a:gd name="connsiteX32" fmla="*/ 62441 w 940118"/>
                      <a:gd name="connsiteY32" fmla="*/ 546321 h 1580197"/>
                      <a:gd name="connsiteX33" fmla="*/ 62617 w 940118"/>
                      <a:gd name="connsiteY33" fmla="*/ 545909 h 1580197"/>
                      <a:gd name="connsiteX34" fmla="*/ 57150 w 940118"/>
                      <a:gd name="connsiteY34" fmla="*/ 542925 h 1580197"/>
                      <a:gd name="connsiteX35" fmla="*/ 107444 w 940118"/>
                      <a:gd name="connsiteY35" fmla="*/ 431896 h 1580197"/>
                      <a:gd name="connsiteX36" fmla="*/ 106680 w 940118"/>
                      <a:gd name="connsiteY36" fmla="*/ 431483 h 1580197"/>
                      <a:gd name="connsiteX37" fmla="*/ 161925 w 940118"/>
                      <a:gd name="connsiteY37" fmla="*/ 341948 h 1580197"/>
                      <a:gd name="connsiteX38" fmla="*/ 171758 w 940118"/>
                      <a:gd name="connsiteY38" fmla="*/ 347295 h 1580197"/>
                      <a:gd name="connsiteX39" fmla="*/ 171778 w 940118"/>
                      <a:gd name="connsiteY39" fmla="*/ 347270 h 1580197"/>
                      <a:gd name="connsiteX40" fmla="*/ 161925 w 940118"/>
                      <a:gd name="connsiteY40" fmla="*/ 341948 h 1580197"/>
                      <a:gd name="connsiteX41" fmla="*/ 227648 w 940118"/>
                      <a:gd name="connsiteY41" fmla="*/ 258128 h 1580197"/>
                      <a:gd name="connsiteX42" fmla="*/ 239906 w 940118"/>
                      <a:gd name="connsiteY42" fmla="*/ 264794 h 1580197"/>
                      <a:gd name="connsiteX43" fmla="*/ 240267 w 940118"/>
                      <a:gd name="connsiteY43" fmla="*/ 264453 h 1580197"/>
                      <a:gd name="connsiteX44" fmla="*/ 228600 w 940118"/>
                      <a:gd name="connsiteY44" fmla="*/ 258128 h 1580197"/>
                      <a:gd name="connsiteX45" fmla="*/ 242888 w 940118"/>
                      <a:gd name="connsiteY45" fmla="*/ 241935 h 1580197"/>
                      <a:gd name="connsiteX46" fmla="*/ 287315 w 940118"/>
                      <a:gd name="connsiteY46" fmla="*/ 198453 h 1580197"/>
                      <a:gd name="connsiteX47" fmla="*/ 286702 w 940118"/>
                      <a:gd name="connsiteY47" fmla="*/ 198120 h 1580197"/>
                      <a:gd name="connsiteX48" fmla="*/ 359092 w 940118"/>
                      <a:gd name="connsiteY48" fmla="*/ 140970 h 1580197"/>
                      <a:gd name="connsiteX49" fmla="*/ 378434 w 940118"/>
                      <a:gd name="connsiteY49" fmla="*/ 151488 h 1580197"/>
                      <a:gd name="connsiteX50" fmla="*/ 378837 w 940118"/>
                      <a:gd name="connsiteY50" fmla="*/ 151226 h 1580197"/>
                      <a:gd name="connsiteX51" fmla="*/ 360045 w 940118"/>
                      <a:gd name="connsiteY51" fmla="*/ 140970 h 1580197"/>
                      <a:gd name="connsiteX52" fmla="*/ 486263 w 940118"/>
                      <a:gd name="connsiteY52" fmla="*/ 68845 h 1580197"/>
                      <a:gd name="connsiteX53" fmla="*/ 485775 w 940118"/>
                      <a:gd name="connsiteY53" fmla="*/ 68580 h 1580197"/>
                      <a:gd name="connsiteX54" fmla="*/ 572452 w 940118"/>
                      <a:gd name="connsiteY54" fmla="*/ 32385 h 1580197"/>
                      <a:gd name="connsiteX55" fmla="*/ 595123 w 940118"/>
                      <a:gd name="connsiteY55" fmla="*/ 44713 h 1580197"/>
                      <a:gd name="connsiteX56" fmla="*/ 595672 w 940118"/>
                      <a:gd name="connsiteY56" fmla="*/ 44538 h 1580197"/>
                      <a:gd name="connsiteX57" fmla="*/ 573405 w 940118"/>
                      <a:gd name="connsiteY57" fmla="*/ 32385 h 1580197"/>
                      <a:gd name="connsiteX58" fmla="*/ 679133 w 940118"/>
                      <a:gd name="connsiteY58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833438 w 940118"/>
                      <a:gd name="connsiteY6" fmla="*/ 174308 h 1580197"/>
                      <a:gd name="connsiteX7" fmla="*/ 747299 w 940118"/>
                      <a:gd name="connsiteY7" fmla="*/ 210278 h 1580197"/>
                      <a:gd name="connsiteX8" fmla="*/ 747713 w 940118"/>
                      <a:gd name="connsiteY8" fmla="*/ 210503 h 1580197"/>
                      <a:gd name="connsiteX9" fmla="*/ 620078 w 940118"/>
                      <a:gd name="connsiteY9" fmla="*/ 282893 h 1580197"/>
                      <a:gd name="connsiteX10" fmla="*/ 620077 w 940118"/>
                      <a:gd name="connsiteY10" fmla="*/ 282893 h 1580197"/>
                      <a:gd name="connsiteX11" fmla="*/ 548076 w 940118"/>
                      <a:gd name="connsiteY11" fmla="*/ 339736 h 1580197"/>
                      <a:gd name="connsiteX12" fmla="*/ 548640 w 940118"/>
                      <a:gd name="connsiteY12" fmla="*/ 340043 h 1580197"/>
                      <a:gd name="connsiteX13" fmla="*/ 503873 w 940118"/>
                      <a:gd name="connsiteY13" fmla="*/ 383858 h 1580197"/>
                      <a:gd name="connsiteX14" fmla="*/ 488633 w 940118"/>
                      <a:gd name="connsiteY14" fmla="*/ 399098 h 1580197"/>
                      <a:gd name="connsiteX15" fmla="*/ 488633 w 940118"/>
                      <a:gd name="connsiteY15" fmla="*/ 400050 h 1580197"/>
                      <a:gd name="connsiteX16" fmla="*/ 422910 w 940118"/>
                      <a:gd name="connsiteY16" fmla="*/ 482918 h 1580197"/>
                      <a:gd name="connsiteX17" fmla="*/ 422910 w 940118"/>
                      <a:gd name="connsiteY17" fmla="*/ 483870 h 1580197"/>
                      <a:gd name="connsiteX18" fmla="*/ 367665 w 940118"/>
                      <a:gd name="connsiteY18" fmla="*/ 572453 h 1580197"/>
                      <a:gd name="connsiteX19" fmla="*/ 368618 w 940118"/>
                      <a:gd name="connsiteY19" fmla="*/ 573405 h 1580197"/>
                      <a:gd name="connsiteX20" fmla="*/ 317183 w 940118"/>
                      <a:gd name="connsiteY20" fmla="*/ 684847 h 1580197"/>
                      <a:gd name="connsiteX21" fmla="*/ 305241 w 940118"/>
                      <a:gd name="connsiteY21" fmla="*/ 678329 h 1580197"/>
                      <a:gd name="connsiteX22" fmla="*/ 305235 w 940118"/>
                      <a:gd name="connsiteY22" fmla="*/ 678350 h 1580197"/>
                      <a:gd name="connsiteX23" fmla="*/ 317183 w 940118"/>
                      <a:gd name="connsiteY23" fmla="*/ 684847 h 1580197"/>
                      <a:gd name="connsiteX24" fmla="*/ 260985 w 940118"/>
                      <a:gd name="connsiteY24" fmla="*/ 1014413 h 1580197"/>
                      <a:gd name="connsiteX25" fmla="*/ 342900 w 940118"/>
                      <a:gd name="connsiteY25" fmla="*/ 1373505 h 1580197"/>
                      <a:gd name="connsiteX26" fmla="*/ 546735 w 940118"/>
                      <a:gd name="connsiteY26" fmla="*/ 1580197 h 1580197"/>
                      <a:gd name="connsiteX27" fmla="*/ 285750 w 940118"/>
                      <a:gd name="connsiteY27" fmla="*/ 1438275 h 1580197"/>
                      <a:gd name="connsiteX28" fmla="*/ 81915 w 940118"/>
                      <a:gd name="connsiteY28" fmla="*/ 1231583 h 1580197"/>
                      <a:gd name="connsiteX29" fmla="*/ 0 w 940118"/>
                      <a:gd name="connsiteY29" fmla="*/ 872490 h 1580197"/>
                      <a:gd name="connsiteX30" fmla="*/ 56197 w 940118"/>
                      <a:gd name="connsiteY30" fmla="*/ 542925 h 1580197"/>
                      <a:gd name="connsiteX31" fmla="*/ 62441 w 940118"/>
                      <a:gd name="connsiteY31" fmla="*/ 546321 h 1580197"/>
                      <a:gd name="connsiteX32" fmla="*/ 62617 w 940118"/>
                      <a:gd name="connsiteY32" fmla="*/ 545909 h 1580197"/>
                      <a:gd name="connsiteX33" fmla="*/ 57150 w 940118"/>
                      <a:gd name="connsiteY33" fmla="*/ 542925 h 1580197"/>
                      <a:gd name="connsiteX34" fmla="*/ 107444 w 940118"/>
                      <a:gd name="connsiteY34" fmla="*/ 431896 h 1580197"/>
                      <a:gd name="connsiteX35" fmla="*/ 106680 w 940118"/>
                      <a:gd name="connsiteY35" fmla="*/ 431483 h 1580197"/>
                      <a:gd name="connsiteX36" fmla="*/ 161925 w 940118"/>
                      <a:gd name="connsiteY36" fmla="*/ 341948 h 1580197"/>
                      <a:gd name="connsiteX37" fmla="*/ 171758 w 940118"/>
                      <a:gd name="connsiteY37" fmla="*/ 347295 h 1580197"/>
                      <a:gd name="connsiteX38" fmla="*/ 171778 w 940118"/>
                      <a:gd name="connsiteY38" fmla="*/ 347270 h 1580197"/>
                      <a:gd name="connsiteX39" fmla="*/ 161925 w 940118"/>
                      <a:gd name="connsiteY39" fmla="*/ 341948 h 1580197"/>
                      <a:gd name="connsiteX40" fmla="*/ 227648 w 940118"/>
                      <a:gd name="connsiteY40" fmla="*/ 258128 h 1580197"/>
                      <a:gd name="connsiteX41" fmla="*/ 239906 w 940118"/>
                      <a:gd name="connsiteY41" fmla="*/ 264794 h 1580197"/>
                      <a:gd name="connsiteX42" fmla="*/ 240267 w 940118"/>
                      <a:gd name="connsiteY42" fmla="*/ 264453 h 1580197"/>
                      <a:gd name="connsiteX43" fmla="*/ 228600 w 940118"/>
                      <a:gd name="connsiteY43" fmla="*/ 258128 h 1580197"/>
                      <a:gd name="connsiteX44" fmla="*/ 242888 w 940118"/>
                      <a:gd name="connsiteY44" fmla="*/ 241935 h 1580197"/>
                      <a:gd name="connsiteX45" fmla="*/ 287315 w 940118"/>
                      <a:gd name="connsiteY45" fmla="*/ 198453 h 1580197"/>
                      <a:gd name="connsiteX46" fmla="*/ 286702 w 940118"/>
                      <a:gd name="connsiteY46" fmla="*/ 198120 h 1580197"/>
                      <a:gd name="connsiteX47" fmla="*/ 359092 w 940118"/>
                      <a:gd name="connsiteY47" fmla="*/ 140970 h 1580197"/>
                      <a:gd name="connsiteX48" fmla="*/ 378434 w 940118"/>
                      <a:gd name="connsiteY48" fmla="*/ 151488 h 1580197"/>
                      <a:gd name="connsiteX49" fmla="*/ 378837 w 940118"/>
                      <a:gd name="connsiteY49" fmla="*/ 151226 h 1580197"/>
                      <a:gd name="connsiteX50" fmla="*/ 360045 w 940118"/>
                      <a:gd name="connsiteY50" fmla="*/ 140970 h 1580197"/>
                      <a:gd name="connsiteX51" fmla="*/ 486263 w 940118"/>
                      <a:gd name="connsiteY51" fmla="*/ 68845 h 1580197"/>
                      <a:gd name="connsiteX52" fmla="*/ 485775 w 940118"/>
                      <a:gd name="connsiteY52" fmla="*/ 68580 h 1580197"/>
                      <a:gd name="connsiteX53" fmla="*/ 572452 w 940118"/>
                      <a:gd name="connsiteY53" fmla="*/ 32385 h 1580197"/>
                      <a:gd name="connsiteX54" fmla="*/ 595123 w 940118"/>
                      <a:gd name="connsiteY54" fmla="*/ 44713 h 1580197"/>
                      <a:gd name="connsiteX55" fmla="*/ 595672 w 940118"/>
                      <a:gd name="connsiteY55" fmla="*/ 44538 h 1580197"/>
                      <a:gd name="connsiteX56" fmla="*/ 573405 w 940118"/>
                      <a:gd name="connsiteY56" fmla="*/ 32385 h 1580197"/>
                      <a:gd name="connsiteX57" fmla="*/ 679133 w 940118"/>
                      <a:gd name="connsiteY57" fmla="*/ 0 h 1580197"/>
                      <a:gd name="connsiteX0" fmla="*/ 812750 w 940118"/>
                      <a:gd name="connsiteY0" fmla="*/ 163017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812750 w 940118"/>
                      <a:gd name="connsiteY3" fmla="*/ 163017 h 1580197"/>
                      <a:gd name="connsiteX4" fmla="*/ 679133 w 940118"/>
                      <a:gd name="connsiteY4" fmla="*/ 0 h 1580197"/>
                      <a:gd name="connsiteX5" fmla="*/ 940118 w 940118"/>
                      <a:gd name="connsiteY5" fmla="*/ 140970 h 1580197"/>
                      <a:gd name="connsiteX6" fmla="*/ 747299 w 940118"/>
                      <a:gd name="connsiteY6" fmla="*/ 210278 h 1580197"/>
                      <a:gd name="connsiteX7" fmla="*/ 747713 w 940118"/>
                      <a:gd name="connsiteY7" fmla="*/ 210503 h 1580197"/>
                      <a:gd name="connsiteX8" fmla="*/ 620078 w 940118"/>
                      <a:gd name="connsiteY8" fmla="*/ 282893 h 1580197"/>
                      <a:gd name="connsiteX9" fmla="*/ 620077 w 940118"/>
                      <a:gd name="connsiteY9" fmla="*/ 282893 h 1580197"/>
                      <a:gd name="connsiteX10" fmla="*/ 548076 w 940118"/>
                      <a:gd name="connsiteY10" fmla="*/ 339736 h 1580197"/>
                      <a:gd name="connsiteX11" fmla="*/ 548640 w 940118"/>
                      <a:gd name="connsiteY11" fmla="*/ 340043 h 1580197"/>
                      <a:gd name="connsiteX12" fmla="*/ 503873 w 940118"/>
                      <a:gd name="connsiteY12" fmla="*/ 383858 h 1580197"/>
                      <a:gd name="connsiteX13" fmla="*/ 488633 w 940118"/>
                      <a:gd name="connsiteY13" fmla="*/ 399098 h 1580197"/>
                      <a:gd name="connsiteX14" fmla="*/ 488633 w 940118"/>
                      <a:gd name="connsiteY14" fmla="*/ 400050 h 1580197"/>
                      <a:gd name="connsiteX15" fmla="*/ 422910 w 940118"/>
                      <a:gd name="connsiteY15" fmla="*/ 482918 h 1580197"/>
                      <a:gd name="connsiteX16" fmla="*/ 422910 w 940118"/>
                      <a:gd name="connsiteY16" fmla="*/ 483870 h 1580197"/>
                      <a:gd name="connsiteX17" fmla="*/ 367665 w 940118"/>
                      <a:gd name="connsiteY17" fmla="*/ 572453 h 1580197"/>
                      <a:gd name="connsiteX18" fmla="*/ 368618 w 940118"/>
                      <a:gd name="connsiteY18" fmla="*/ 573405 h 1580197"/>
                      <a:gd name="connsiteX19" fmla="*/ 317183 w 940118"/>
                      <a:gd name="connsiteY19" fmla="*/ 684847 h 1580197"/>
                      <a:gd name="connsiteX20" fmla="*/ 305241 w 940118"/>
                      <a:gd name="connsiteY20" fmla="*/ 678329 h 1580197"/>
                      <a:gd name="connsiteX21" fmla="*/ 305235 w 940118"/>
                      <a:gd name="connsiteY21" fmla="*/ 678350 h 1580197"/>
                      <a:gd name="connsiteX22" fmla="*/ 317183 w 940118"/>
                      <a:gd name="connsiteY22" fmla="*/ 684847 h 1580197"/>
                      <a:gd name="connsiteX23" fmla="*/ 260985 w 940118"/>
                      <a:gd name="connsiteY23" fmla="*/ 1014413 h 1580197"/>
                      <a:gd name="connsiteX24" fmla="*/ 342900 w 940118"/>
                      <a:gd name="connsiteY24" fmla="*/ 1373505 h 1580197"/>
                      <a:gd name="connsiteX25" fmla="*/ 546735 w 940118"/>
                      <a:gd name="connsiteY25" fmla="*/ 1580197 h 1580197"/>
                      <a:gd name="connsiteX26" fmla="*/ 285750 w 940118"/>
                      <a:gd name="connsiteY26" fmla="*/ 1438275 h 1580197"/>
                      <a:gd name="connsiteX27" fmla="*/ 81915 w 940118"/>
                      <a:gd name="connsiteY27" fmla="*/ 1231583 h 1580197"/>
                      <a:gd name="connsiteX28" fmla="*/ 0 w 940118"/>
                      <a:gd name="connsiteY28" fmla="*/ 872490 h 1580197"/>
                      <a:gd name="connsiteX29" fmla="*/ 56197 w 940118"/>
                      <a:gd name="connsiteY29" fmla="*/ 542925 h 1580197"/>
                      <a:gd name="connsiteX30" fmla="*/ 62441 w 940118"/>
                      <a:gd name="connsiteY30" fmla="*/ 546321 h 1580197"/>
                      <a:gd name="connsiteX31" fmla="*/ 62617 w 940118"/>
                      <a:gd name="connsiteY31" fmla="*/ 545909 h 1580197"/>
                      <a:gd name="connsiteX32" fmla="*/ 57150 w 940118"/>
                      <a:gd name="connsiteY32" fmla="*/ 542925 h 1580197"/>
                      <a:gd name="connsiteX33" fmla="*/ 107444 w 940118"/>
                      <a:gd name="connsiteY33" fmla="*/ 431896 h 1580197"/>
                      <a:gd name="connsiteX34" fmla="*/ 106680 w 940118"/>
                      <a:gd name="connsiteY34" fmla="*/ 431483 h 1580197"/>
                      <a:gd name="connsiteX35" fmla="*/ 161925 w 940118"/>
                      <a:gd name="connsiteY35" fmla="*/ 341948 h 1580197"/>
                      <a:gd name="connsiteX36" fmla="*/ 171758 w 940118"/>
                      <a:gd name="connsiteY36" fmla="*/ 347295 h 1580197"/>
                      <a:gd name="connsiteX37" fmla="*/ 171778 w 940118"/>
                      <a:gd name="connsiteY37" fmla="*/ 347270 h 1580197"/>
                      <a:gd name="connsiteX38" fmla="*/ 161925 w 940118"/>
                      <a:gd name="connsiteY38" fmla="*/ 341948 h 1580197"/>
                      <a:gd name="connsiteX39" fmla="*/ 227648 w 940118"/>
                      <a:gd name="connsiteY39" fmla="*/ 258128 h 1580197"/>
                      <a:gd name="connsiteX40" fmla="*/ 239906 w 940118"/>
                      <a:gd name="connsiteY40" fmla="*/ 264794 h 1580197"/>
                      <a:gd name="connsiteX41" fmla="*/ 240267 w 940118"/>
                      <a:gd name="connsiteY41" fmla="*/ 264453 h 1580197"/>
                      <a:gd name="connsiteX42" fmla="*/ 228600 w 940118"/>
                      <a:gd name="connsiteY42" fmla="*/ 258128 h 1580197"/>
                      <a:gd name="connsiteX43" fmla="*/ 242888 w 940118"/>
                      <a:gd name="connsiteY43" fmla="*/ 241935 h 1580197"/>
                      <a:gd name="connsiteX44" fmla="*/ 287315 w 940118"/>
                      <a:gd name="connsiteY44" fmla="*/ 198453 h 1580197"/>
                      <a:gd name="connsiteX45" fmla="*/ 286702 w 940118"/>
                      <a:gd name="connsiteY45" fmla="*/ 198120 h 1580197"/>
                      <a:gd name="connsiteX46" fmla="*/ 359092 w 940118"/>
                      <a:gd name="connsiteY46" fmla="*/ 140970 h 1580197"/>
                      <a:gd name="connsiteX47" fmla="*/ 378434 w 940118"/>
                      <a:gd name="connsiteY47" fmla="*/ 151488 h 1580197"/>
                      <a:gd name="connsiteX48" fmla="*/ 378837 w 940118"/>
                      <a:gd name="connsiteY48" fmla="*/ 151226 h 1580197"/>
                      <a:gd name="connsiteX49" fmla="*/ 360045 w 940118"/>
                      <a:gd name="connsiteY49" fmla="*/ 140970 h 1580197"/>
                      <a:gd name="connsiteX50" fmla="*/ 486263 w 940118"/>
                      <a:gd name="connsiteY50" fmla="*/ 68845 h 1580197"/>
                      <a:gd name="connsiteX51" fmla="*/ 485775 w 940118"/>
                      <a:gd name="connsiteY51" fmla="*/ 68580 h 1580197"/>
                      <a:gd name="connsiteX52" fmla="*/ 572452 w 940118"/>
                      <a:gd name="connsiteY52" fmla="*/ 32385 h 1580197"/>
                      <a:gd name="connsiteX53" fmla="*/ 595123 w 940118"/>
                      <a:gd name="connsiteY53" fmla="*/ 44713 h 1580197"/>
                      <a:gd name="connsiteX54" fmla="*/ 595672 w 940118"/>
                      <a:gd name="connsiteY54" fmla="*/ 44538 h 1580197"/>
                      <a:gd name="connsiteX55" fmla="*/ 573405 w 940118"/>
                      <a:gd name="connsiteY55" fmla="*/ 32385 h 1580197"/>
                      <a:gd name="connsiteX56" fmla="*/ 679133 w 940118"/>
                      <a:gd name="connsiteY56" fmla="*/ 0 h 1580197"/>
                      <a:gd name="connsiteX0" fmla="*/ 832937 w 940118"/>
                      <a:gd name="connsiteY0" fmla="*/ 174035 h 1580197"/>
                      <a:gd name="connsiteX1" fmla="*/ 812706 w 940118"/>
                      <a:gd name="connsiteY1" fmla="*/ 163034 h 1580197"/>
                      <a:gd name="connsiteX2" fmla="*/ 832937 w 940118"/>
                      <a:gd name="connsiteY2" fmla="*/ 174035 h 1580197"/>
                      <a:gd name="connsiteX3" fmla="*/ 679133 w 940118"/>
                      <a:gd name="connsiteY3" fmla="*/ 0 h 1580197"/>
                      <a:gd name="connsiteX4" fmla="*/ 940118 w 940118"/>
                      <a:gd name="connsiteY4" fmla="*/ 140970 h 1580197"/>
                      <a:gd name="connsiteX5" fmla="*/ 747299 w 940118"/>
                      <a:gd name="connsiteY5" fmla="*/ 210278 h 1580197"/>
                      <a:gd name="connsiteX6" fmla="*/ 747713 w 940118"/>
                      <a:gd name="connsiteY6" fmla="*/ 210503 h 1580197"/>
                      <a:gd name="connsiteX7" fmla="*/ 620078 w 940118"/>
                      <a:gd name="connsiteY7" fmla="*/ 282893 h 1580197"/>
                      <a:gd name="connsiteX8" fmla="*/ 620077 w 940118"/>
                      <a:gd name="connsiteY8" fmla="*/ 282893 h 1580197"/>
                      <a:gd name="connsiteX9" fmla="*/ 548076 w 940118"/>
                      <a:gd name="connsiteY9" fmla="*/ 339736 h 1580197"/>
                      <a:gd name="connsiteX10" fmla="*/ 548640 w 940118"/>
                      <a:gd name="connsiteY10" fmla="*/ 340043 h 1580197"/>
                      <a:gd name="connsiteX11" fmla="*/ 503873 w 940118"/>
                      <a:gd name="connsiteY11" fmla="*/ 383858 h 1580197"/>
                      <a:gd name="connsiteX12" fmla="*/ 488633 w 940118"/>
                      <a:gd name="connsiteY12" fmla="*/ 399098 h 1580197"/>
                      <a:gd name="connsiteX13" fmla="*/ 488633 w 940118"/>
                      <a:gd name="connsiteY13" fmla="*/ 400050 h 1580197"/>
                      <a:gd name="connsiteX14" fmla="*/ 422910 w 940118"/>
                      <a:gd name="connsiteY14" fmla="*/ 482918 h 1580197"/>
                      <a:gd name="connsiteX15" fmla="*/ 422910 w 940118"/>
                      <a:gd name="connsiteY15" fmla="*/ 483870 h 1580197"/>
                      <a:gd name="connsiteX16" fmla="*/ 367665 w 940118"/>
                      <a:gd name="connsiteY16" fmla="*/ 572453 h 1580197"/>
                      <a:gd name="connsiteX17" fmla="*/ 368618 w 940118"/>
                      <a:gd name="connsiteY17" fmla="*/ 573405 h 1580197"/>
                      <a:gd name="connsiteX18" fmla="*/ 317183 w 940118"/>
                      <a:gd name="connsiteY18" fmla="*/ 684847 h 1580197"/>
                      <a:gd name="connsiteX19" fmla="*/ 305241 w 940118"/>
                      <a:gd name="connsiteY19" fmla="*/ 678329 h 1580197"/>
                      <a:gd name="connsiteX20" fmla="*/ 305235 w 940118"/>
                      <a:gd name="connsiteY20" fmla="*/ 678350 h 1580197"/>
                      <a:gd name="connsiteX21" fmla="*/ 317183 w 940118"/>
                      <a:gd name="connsiteY21" fmla="*/ 684847 h 1580197"/>
                      <a:gd name="connsiteX22" fmla="*/ 260985 w 940118"/>
                      <a:gd name="connsiteY22" fmla="*/ 1014413 h 1580197"/>
                      <a:gd name="connsiteX23" fmla="*/ 342900 w 940118"/>
                      <a:gd name="connsiteY23" fmla="*/ 1373505 h 1580197"/>
                      <a:gd name="connsiteX24" fmla="*/ 546735 w 940118"/>
                      <a:gd name="connsiteY24" fmla="*/ 1580197 h 1580197"/>
                      <a:gd name="connsiteX25" fmla="*/ 285750 w 940118"/>
                      <a:gd name="connsiteY25" fmla="*/ 1438275 h 1580197"/>
                      <a:gd name="connsiteX26" fmla="*/ 81915 w 940118"/>
                      <a:gd name="connsiteY26" fmla="*/ 1231583 h 1580197"/>
                      <a:gd name="connsiteX27" fmla="*/ 0 w 940118"/>
                      <a:gd name="connsiteY27" fmla="*/ 872490 h 1580197"/>
                      <a:gd name="connsiteX28" fmla="*/ 56197 w 940118"/>
                      <a:gd name="connsiteY28" fmla="*/ 542925 h 1580197"/>
                      <a:gd name="connsiteX29" fmla="*/ 62441 w 940118"/>
                      <a:gd name="connsiteY29" fmla="*/ 546321 h 1580197"/>
                      <a:gd name="connsiteX30" fmla="*/ 62617 w 940118"/>
                      <a:gd name="connsiteY30" fmla="*/ 545909 h 1580197"/>
                      <a:gd name="connsiteX31" fmla="*/ 57150 w 940118"/>
                      <a:gd name="connsiteY31" fmla="*/ 542925 h 1580197"/>
                      <a:gd name="connsiteX32" fmla="*/ 107444 w 940118"/>
                      <a:gd name="connsiteY32" fmla="*/ 431896 h 1580197"/>
                      <a:gd name="connsiteX33" fmla="*/ 106680 w 940118"/>
                      <a:gd name="connsiteY33" fmla="*/ 431483 h 1580197"/>
                      <a:gd name="connsiteX34" fmla="*/ 161925 w 940118"/>
                      <a:gd name="connsiteY34" fmla="*/ 341948 h 1580197"/>
                      <a:gd name="connsiteX35" fmla="*/ 171758 w 940118"/>
                      <a:gd name="connsiteY35" fmla="*/ 347295 h 1580197"/>
                      <a:gd name="connsiteX36" fmla="*/ 171778 w 940118"/>
                      <a:gd name="connsiteY36" fmla="*/ 347270 h 1580197"/>
                      <a:gd name="connsiteX37" fmla="*/ 161925 w 940118"/>
                      <a:gd name="connsiteY37" fmla="*/ 341948 h 1580197"/>
                      <a:gd name="connsiteX38" fmla="*/ 227648 w 940118"/>
                      <a:gd name="connsiteY38" fmla="*/ 258128 h 1580197"/>
                      <a:gd name="connsiteX39" fmla="*/ 239906 w 940118"/>
                      <a:gd name="connsiteY39" fmla="*/ 264794 h 1580197"/>
                      <a:gd name="connsiteX40" fmla="*/ 240267 w 940118"/>
                      <a:gd name="connsiteY40" fmla="*/ 264453 h 1580197"/>
                      <a:gd name="connsiteX41" fmla="*/ 228600 w 940118"/>
                      <a:gd name="connsiteY41" fmla="*/ 258128 h 1580197"/>
                      <a:gd name="connsiteX42" fmla="*/ 242888 w 940118"/>
                      <a:gd name="connsiteY42" fmla="*/ 241935 h 1580197"/>
                      <a:gd name="connsiteX43" fmla="*/ 287315 w 940118"/>
                      <a:gd name="connsiteY43" fmla="*/ 198453 h 1580197"/>
                      <a:gd name="connsiteX44" fmla="*/ 286702 w 940118"/>
                      <a:gd name="connsiteY44" fmla="*/ 198120 h 1580197"/>
                      <a:gd name="connsiteX45" fmla="*/ 359092 w 940118"/>
                      <a:gd name="connsiteY45" fmla="*/ 140970 h 1580197"/>
                      <a:gd name="connsiteX46" fmla="*/ 378434 w 940118"/>
                      <a:gd name="connsiteY46" fmla="*/ 151488 h 1580197"/>
                      <a:gd name="connsiteX47" fmla="*/ 378837 w 940118"/>
                      <a:gd name="connsiteY47" fmla="*/ 151226 h 1580197"/>
                      <a:gd name="connsiteX48" fmla="*/ 360045 w 940118"/>
                      <a:gd name="connsiteY48" fmla="*/ 140970 h 1580197"/>
                      <a:gd name="connsiteX49" fmla="*/ 486263 w 940118"/>
                      <a:gd name="connsiteY49" fmla="*/ 68845 h 1580197"/>
                      <a:gd name="connsiteX50" fmla="*/ 485775 w 940118"/>
                      <a:gd name="connsiteY50" fmla="*/ 68580 h 1580197"/>
                      <a:gd name="connsiteX51" fmla="*/ 572452 w 940118"/>
                      <a:gd name="connsiteY51" fmla="*/ 32385 h 1580197"/>
                      <a:gd name="connsiteX52" fmla="*/ 595123 w 940118"/>
                      <a:gd name="connsiteY52" fmla="*/ 44713 h 1580197"/>
                      <a:gd name="connsiteX53" fmla="*/ 595672 w 940118"/>
                      <a:gd name="connsiteY53" fmla="*/ 44538 h 1580197"/>
                      <a:gd name="connsiteX54" fmla="*/ 573405 w 940118"/>
                      <a:gd name="connsiteY54" fmla="*/ 32385 h 1580197"/>
                      <a:gd name="connsiteX55" fmla="*/ 679133 w 940118"/>
                      <a:gd name="connsiteY55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378837 w 940118"/>
                      <a:gd name="connsiteY44" fmla="*/ 151226 h 1580197"/>
                      <a:gd name="connsiteX45" fmla="*/ 360045 w 940118"/>
                      <a:gd name="connsiteY45" fmla="*/ 140970 h 1580197"/>
                      <a:gd name="connsiteX46" fmla="*/ 486263 w 940118"/>
                      <a:gd name="connsiteY46" fmla="*/ 68845 h 1580197"/>
                      <a:gd name="connsiteX47" fmla="*/ 485775 w 940118"/>
                      <a:gd name="connsiteY47" fmla="*/ 68580 h 1580197"/>
                      <a:gd name="connsiteX48" fmla="*/ 572452 w 940118"/>
                      <a:gd name="connsiteY48" fmla="*/ 32385 h 1580197"/>
                      <a:gd name="connsiteX49" fmla="*/ 595123 w 940118"/>
                      <a:gd name="connsiteY49" fmla="*/ 44713 h 1580197"/>
                      <a:gd name="connsiteX50" fmla="*/ 595672 w 940118"/>
                      <a:gd name="connsiteY50" fmla="*/ 44538 h 1580197"/>
                      <a:gd name="connsiteX51" fmla="*/ 573405 w 940118"/>
                      <a:gd name="connsiteY51" fmla="*/ 32385 h 1580197"/>
                      <a:gd name="connsiteX52" fmla="*/ 679133 w 940118"/>
                      <a:gd name="connsiteY52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378837 w 940118"/>
                      <a:gd name="connsiteY44" fmla="*/ 151226 h 1580197"/>
                      <a:gd name="connsiteX45" fmla="*/ 360045 w 940118"/>
                      <a:gd name="connsiteY45" fmla="*/ 140970 h 1580197"/>
                      <a:gd name="connsiteX46" fmla="*/ 486263 w 940118"/>
                      <a:gd name="connsiteY46" fmla="*/ 68845 h 1580197"/>
                      <a:gd name="connsiteX47" fmla="*/ 485775 w 940118"/>
                      <a:gd name="connsiteY47" fmla="*/ 68580 h 1580197"/>
                      <a:gd name="connsiteX48" fmla="*/ 572452 w 940118"/>
                      <a:gd name="connsiteY48" fmla="*/ 32385 h 1580197"/>
                      <a:gd name="connsiteX49" fmla="*/ 595123 w 940118"/>
                      <a:gd name="connsiteY49" fmla="*/ 44713 h 1580197"/>
                      <a:gd name="connsiteX50" fmla="*/ 573405 w 940118"/>
                      <a:gd name="connsiteY50" fmla="*/ 32385 h 1580197"/>
                      <a:gd name="connsiteX51" fmla="*/ 679133 w 940118"/>
                      <a:gd name="connsiteY51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378837 w 940118"/>
                      <a:gd name="connsiteY44" fmla="*/ 151226 h 1580197"/>
                      <a:gd name="connsiteX45" fmla="*/ 486263 w 940118"/>
                      <a:gd name="connsiteY45" fmla="*/ 68845 h 1580197"/>
                      <a:gd name="connsiteX46" fmla="*/ 485775 w 940118"/>
                      <a:gd name="connsiteY46" fmla="*/ 68580 h 1580197"/>
                      <a:gd name="connsiteX47" fmla="*/ 572452 w 940118"/>
                      <a:gd name="connsiteY47" fmla="*/ 32385 h 1580197"/>
                      <a:gd name="connsiteX48" fmla="*/ 595123 w 940118"/>
                      <a:gd name="connsiteY48" fmla="*/ 44713 h 1580197"/>
                      <a:gd name="connsiteX49" fmla="*/ 573405 w 940118"/>
                      <a:gd name="connsiteY49" fmla="*/ 32385 h 1580197"/>
                      <a:gd name="connsiteX50" fmla="*/ 679133 w 940118"/>
                      <a:gd name="connsiteY50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378434 w 940118"/>
                      <a:gd name="connsiteY43" fmla="*/ 151488 h 1580197"/>
                      <a:gd name="connsiteX44" fmla="*/ 486263 w 940118"/>
                      <a:gd name="connsiteY44" fmla="*/ 68845 h 1580197"/>
                      <a:gd name="connsiteX45" fmla="*/ 485775 w 940118"/>
                      <a:gd name="connsiteY45" fmla="*/ 68580 h 1580197"/>
                      <a:gd name="connsiteX46" fmla="*/ 572452 w 940118"/>
                      <a:gd name="connsiteY46" fmla="*/ 32385 h 1580197"/>
                      <a:gd name="connsiteX47" fmla="*/ 595123 w 940118"/>
                      <a:gd name="connsiteY47" fmla="*/ 44713 h 1580197"/>
                      <a:gd name="connsiteX48" fmla="*/ 573405 w 940118"/>
                      <a:gd name="connsiteY48" fmla="*/ 32385 h 1580197"/>
                      <a:gd name="connsiteX49" fmla="*/ 679133 w 940118"/>
                      <a:gd name="connsiteY49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42888 w 940118"/>
                      <a:gd name="connsiteY39" fmla="*/ 241935 h 1580197"/>
                      <a:gd name="connsiteX40" fmla="*/ 287315 w 940118"/>
                      <a:gd name="connsiteY40" fmla="*/ 198453 h 1580197"/>
                      <a:gd name="connsiteX41" fmla="*/ 286702 w 940118"/>
                      <a:gd name="connsiteY41" fmla="*/ 198120 h 1580197"/>
                      <a:gd name="connsiteX42" fmla="*/ 359092 w 940118"/>
                      <a:gd name="connsiteY42" fmla="*/ 140970 h 1580197"/>
                      <a:gd name="connsiteX43" fmla="*/ 486263 w 940118"/>
                      <a:gd name="connsiteY43" fmla="*/ 68845 h 1580197"/>
                      <a:gd name="connsiteX44" fmla="*/ 485775 w 940118"/>
                      <a:gd name="connsiteY44" fmla="*/ 68580 h 1580197"/>
                      <a:gd name="connsiteX45" fmla="*/ 572452 w 940118"/>
                      <a:gd name="connsiteY45" fmla="*/ 32385 h 1580197"/>
                      <a:gd name="connsiteX46" fmla="*/ 595123 w 940118"/>
                      <a:gd name="connsiteY46" fmla="*/ 44713 h 1580197"/>
                      <a:gd name="connsiteX47" fmla="*/ 573405 w 940118"/>
                      <a:gd name="connsiteY47" fmla="*/ 32385 h 1580197"/>
                      <a:gd name="connsiteX48" fmla="*/ 679133 w 940118"/>
                      <a:gd name="connsiteY48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40267 w 940118"/>
                      <a:gd name="connsiteY37" fmla="*/ 264453 h 1580197"/>
                      <a:gd name="connsiteX38" fmla="*/ 228600 w 940118"/>
                      <a:gd name="connsiteY38" fmla="*/ 258128 h 1580197"/>
                      <a:gd name="connsiteX39" fmla="*/ 287315 w 940118"/>
                      <a:gd name="connsiteY39" fmla="*/ 198453 h 1580197"/>
                      <a:gd name="connsiteX40" fmla="*/ 286702 w 940118"/>
                      <a:gd name="connsiteY40" fmla="*/ 198120 h 1580197"/>
                      <a:gd name="connsiteX41" fmla="*/ 359092 w 940118"/>
                      <a:gd name="connsiteY41" fmla="*/ 140970 h 1580197"/>
                      <a:gd name="connsiteX42" fmla="*/ 486263 w 940118"/>
                      <a:gd name="connsiteY42" fmla="*/ 68845 h 1580197"/>
                      <a:gd name="connsiteX43" fmla="*/ 485775 w 940118"/>
                      <a:gd name="connsiteY43" fmla="*/ 68580 h 1580197"/>
                      <a:gd name="connsiteX44" fmla="*/ 572452 w 940118"/>
                      <a:gd name="connsiteY44" fmla="*/ 32385 h 1580197"/>
                      <a:gd name="connsiteX45" fmla="*/ 595123 w 940118"/>
                      <a:gd name="connsiteY45" fmla="*/ 44713 h 1580197"/>
                      <a:gd name="connsiteX46" fmla="*/ 573405 w 940118"/>
                      <a:gd name="connsiteY46" fmla="*/ 32385 h 1580197"/>
                      <a:gd name="connsiteX47" fmla="*/ 679133 w 940118"/>
                      <a:gd name="connsiteY47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28600 w 940118"/>
                      <a:gd name="connsiteY37" fmla="*/ 258128 h 1580197"/>
                      <a:gd name="connsiteX38" fmla="*/ 287315 w 940118"/>
                      <a:gd name="connsiteY38" fmla="*/ 198453 h 1580197"/>
                      <a:gd name="connsiteX39" fmla="*/ 286702 w 940118"/>
                      <a:gd name="connsiteY39" fmla="*/ 198120 h 1580197"/>
                      <a:gd name="connsiteX40" fmla="*/ 359092 w 940118"/>
                      <a:gd name="connsiteY40" fmla="*/ 140970 h 1580197"/>
                      <a:gd name="connsiteX41" fmla="*/ 486263 w 940118"/>
                      <a:gd name="connsiteY41" fmla="*/ 68845 h 1580197"/>
                      <a:gd name="connsiteX42" fmla="*/ 485775 w 940118"/>
                      <a:gd name="connsiteY42" fmla="*/ 68580 h 1580197"/>
                      <a:gd name="connsiteX43" fmla="*/ 572452 w 940118"/>
                      <a:gd name="connsiteY43" fmla="*/ 32385 h 1580197"/>
                      <a:gd name="connsiteX44" fmla="*/ 595123 w 940118"/>
                      <a:gd name="connsiteY44" fmla="*/ 44713 h 1580197"/>
                      <a:gd name="connsiteX45" fmla="*/ 573405 w 940118"/>
                      <a:gd name="connsiteY45" fmla="*/ 32385 h 1580197"/>
                      <a:gd name="connsiteX46" fmla="*/ 679133 w 940118"/>
                      <a:gd name="connsiteY46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39906 w 940118"/>
                      <a:gd name="connsiteY36" fmla="*/ 264794 h 1580197"/>
                      <a:gd name="connsiteX37" fmla="*/ 287315 w 940118"/>
                      <a:gd name="connsiteY37" fmla="*/ 198453 h 1580197"/>
                      <a:gd name="connsiteX38" fmla="*/ 286702 w 940118"/>
                      <a:gd name="connsiteY38" fmla="*/ 198120 h 1580197"/>
                      <a:gd name="connsiteX39" fmla="*/ 359092 w 940118"/>
                      <a:gd name="connsiteY39" fmla="*/ 140970 h 1580197"/>
                      <a:gd name="connsiteX40" fmla="*/ 486263 w 940118"/>
                      <a:gd name="connsiteY40" fmla="*/ 68845 h 1580197"/>
                      <a:gd name="connsiteX41" fmla="*/ 485775 w 940118"/>
                      <a:gd name="connsiteY41" fmla="*/ 68580 h 1580197"/>
                      <a:gd name="connsiteX42" fmla="*/ 572452 w 940118"/>
                      <a:gd name="connsiteY42" fmla="*/ 32385 h 1580197"/>
                      <a:gd name="connsiteX43" fmla="*/ 595123 w 940118"/>
                      <a:gd name="connsiteY43" fmla="*/ 44713 h 1580197"/>
                      <a:gd name="connsiteX44" fmla="*/ 573405 w 940118"/>
                      <a:gd name="connsiteY44" fmla="*/ 32385 h 1580197"/>
                      <a:gd name="connsiteX45" fmla="*/ 679133 w 940118"/>
                      <a:gd name="connsiteY45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71778 w 940118"/>
                      <a:gd name="connsiteY33" fmla="*/ 347270 h 1580197"/>
                      <a:gd name="connsiteX34" fmla="*/ 161925 w 940118"/>
                      <a:gd name="connsiteY34" fmla="*/ 341948 h 1580197"/>
                      <a:gd name="connsiteX35" fmla="*/ 227648 w 940118"/>
                      <a:gd name="connsiteY35" fmla="*/ 258128 h 1580197"/>
                      <a:gd name="connsiteX36" fmla="*/ 287315 w 940118"/>
                      <a:gd name="connsiteY36" fmla="*/ 198453 h 1580197"/>
                      <a:gd name="connsiteX37" fmla="*/ 286702 w 940118"/>
                      <a:gd name="connsiteY37" fmla="*/ 198120 h 1580197"/>
                      <a:gd name="connsiteX38" fmla="*/ 359092 w 940118"/>
                      <a:gd name="connsiteY38" fmla="*/ 140970 h 1580197"/>
                      <a:gd name="connsiteX39" fmla="*/ 486263 w 940118"/>
                      <a:gd name="connsiteY39" fmla="*/ 68845 h 1580197"/>
                      <a:gd name="connsiteX40" fmla="*/ 485775 w 940118"/>
                      <a:gd name="connsiteY40" fmla="*/ 68580 h 1580197"/>
                      <a:gd name="connsiteX41" fmla="*/ 572452 w 940118"/>
                      <a:gd name="connsiteY41" fmla="*/ 32385 h 1580197"/>
                      <a:gd name="connsiteX42" fmla="*/ 595123 w 940118"/>
                      <a:gd name="connsiteY42" fmla="*/ 44713 h 1580197"/>
                      <a:gd name="connsiteX43" fmla="*/ 573405 w 940118"/>
                      <a:gd name="connsiteY43" fmla="*/ 32385 h 1580197"/>
                      <a:gd name="connsiteX44" fmla="*/ 679133 w 940118"/>
                      <a:gd name="connsiteY44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161925 w 940118"/>
                      <a:gd name="connsiteY33" fmla="*/ 341948 h 1580197"/>
                      <a:gd name="connsiteX34" fmla="*/ 227648 w 940118"/>
                      <a:gd name="connsiteY34" fmla="*/ 258128 h 1580197"/>
                      <a:gd name="connsiteX35" fmla="*/ 287315 w 940118"/>
                      <a:gd name="connsiteY35" fmla="*/ 198453 h 1580197"/>
                      <a:gd name="connsiteX36" fmla="*/ 286702 w 940118"/>
                      <a:gd name="connsiteY36" fmla="*/ 198120 h 1580197"/>
                      <a:gd name="connsiteX37" fmla="*/ 359092 w 940118"/>
                      <a:gd name="connsiteY37" fmla="*/ 140970 h 1580197"/>
                      <a:gd name="connsiteX38" fmla="*/ 486263 w 940118"/>
                      <a:gd name="connsiteY38" fmla="*/ 68845 h 1580197"/>
                      <a:gd name="connsiteX39" fmla="*/ 485775 w 940118"/>
                      <a:gd name="connsiteY39" fmla="*/ 68580 h 1580197"/>
                      <a:gd name="connsiteX40" fmla="*/ 572452 w 940118"/>
                      <a:gd name="connsiteY40" fmla="*/ 32385 h 1580197"/>
                      <a:gd name="connsiteX41" fmla="*/ 595123 w 940118"/>
                      <a:gd name="connsiteY41" fmla="*/ 44713 h 1580197"/>
                      <a:gd name="connsiteX42" fmla="*/ 573405 w 940118"/>
                      <a:gd name="connsiteY42" fmla="*/ 32385 h 1580197"/>
                      <a:gd name="connsiteX43" fmla="*/ 679133 w 940118"/>
                      <a:gd name="connsiteY43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171758 w 940118"/>
                      <a:gd name="connsiteY32" fmla="*/ 347295 h 1580197"/>
                      <a:gd name="connsiteX33" fmla="*/ 227648 w 940118"/>
                      <a:gd name="connsiteY33" fmla="*/ 258128 h 1580197"/>
                      <a:gd name="connsiteX34" fmla="*/ 287315 w 940118"/>
                      <a:gd name="connsiteY34" fmla="*/ 198453 h 1580197"/>
                      <a:gd name="connsiteX35" fmla="*/ 286702 w 940118"/>
                      <a:gd name="connsiteY35" fmla="*/ 198120 h 1580197"/>
                      <a:gd name="connsiteX36" fmla="*/ 359092 w 940118"/>
                      <a:gd name="connsiteY36" fmla="*/ 140970 h 1580197"/>
                      <a:gd name="connsiteX37" fmla="*/ 486263 w 940118"/>
                      <a:gd name="connsiteY37" fmla="*/ 68845 h 1580197"/>
                      <a:gd name="connsiteX38" fmla="*/ 485775 w 940118"/>
                      <a:gd name="connsiteY38" fmla="*/ 68580 h 1580197"/>
                      <a:gd name="connsiteX39" fmla="*/ 572452 w 940118"/>
                      <a:gd name="connsiteY39" fmla="*/ 32385 h 1580197"/>
                      <a:gd name="connsiteX40" fmla="*/ 595123 w 940118"/>
                      <a:gd name="connsiteY40" fmla="*/ 44713 h 1580197"/>
                      <a:gd name="connsiteX41" fmla="*/ 573405 w 940118"/>
                      <a:gd name="connsiteY41" fmla="*/ 32385 h 1580197"/>
                      <a:gd name="connsiteX42" fmla="*/ 679133 w 940118"/>
                      <a:gd name="connsiteY42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161925 w 940118"/>
                      <a:gd name="connsiteY31" fmla="*/ 341948 h 1580197"/>
                      <a:gd name="connsiteX32" fmla="*/ 227648 w 940118"/>
                      <a:gd name="connsiteY32" fmla="*/ 258128 h 1580197"/>
                      <a:gd name="connsiteX33" fmla="*/ 287315 w 940118"/>
                      <a:gd name="connsiteY33" fmla="*/ 198453 h 1580197"/>
                      <a:gd name="connsiteX34" fmla="*/ 286702 w 940118"/>
                      <a:gd name="connsiteY34" fmla="*/ 198120 h 1580197"/>
                      <a:gd name="connsiteX35" fmla="*/ 359092 w 940118"/>
                      <a:gd name="connsiteY35" fmla="*/ 140970 h 1580197"/>
                      <a:gd name="connsiteX36" fmla="*/ 486263 w 940118"/>
                      <a:gd name="connsiteY36" fmla="*/ 68845 h 1580197"/>
                      <a:gd name="connsiteX37" fmla="*/ 485775 w 940118"/>
                      <a:gd name="connsiteY37" fmla="*/ 68580 h 1580197"/>
                      <a:gd name="connsiteX38" fmla="*/ 572452 w 940118"/>
                      <a:gd name="connsiteY38" fmla="*/ 32385 h 1580197"/>
                      <a:gd name="connsiteX39" fmla="*/ 595123 w 940118"/>
                      <a:gd name="connsiteY39" fmla="*/ 44713 h 1580197"/>
                      <a:gd name="connsiteX40" fmla="*/ 573405 w 940118"/>
                      <a:gd name="connsiteY40" fmla="*/ 32385 h 1580197"/>
                      <a:gd name="connsiteX41" fmla="*/ 679133 w 940118"/>
                      <a:gd name="connsiteY41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227648 w 940118"/>
                      <a:gd name="connsiteY31" fmla="*/ 258128 h 1580197"/>
                      <a:gd name="connsiteX32" fmla="*/ 287315 w 940118"/>
                      <a:gd name="connsiteY32" fmla="*/ 198453 h 1580197"/>
                      <a:gd name="connsiteX33" fmla="*/ 286702 w 940118"/>
                      <a:gd name="connsiteY33" fmla="*/ 198120 h 1580197"/>
                      <a:gd name="connsiteX34" fmla="*/ 359092 w 940118"/>
                      <a:gd name="connsiteY34" fmla="*/ 140970 h 1580197"/>
                      <a:gd name="connsiteX35" fmla="*/ 486263 w 940118"/>
                      <a:gd name="connsiteY35" fmla="*/ 68845 h 1580197"/>
                      <a:gd name="connsiteX36" fmla="*/ 485775 w 940118"/>
                      <a:gd name="connsiteY36" fmla="*/ 68580 h 1580197"/>
                      <a:gd name="connsiteX37" fmla="*/ 572452 w 940118"/>
                      <a:gd name="connsiteY37" fmla="*/ 32385 h 1580197"/>
                      <a:gd name="connsiteX38" fmla="*/ 595123 w 940118"/>
                      <a:gd name="connsiteY38" fmla="*/ 44713 h 1580197"/>
                      <a:gd name="connsiteX39" fmla="*/ 573405 w 940118"/>
                      <a:gd name="connsiteY39" fmla="*/ 32385 h 1580197"/>
                      <a:gd name="connsiteX40" fmla="*/ 679133 w 940118"/>
                      <a:gd name="connsiteY40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227648 w 940118"/>
                      <a:gd name="connsiteY31" fmla="*/ 258128 h 1580197"/>
                      <a:gd name="connsiteX32" fmla="*/ 287315 w 940118"/>
                      <a:gd name="connsiteY32" fmla="*/ 198453 h 1580197"/>
                      <a:gd name="connsiteX33" fmla="*/ 359092 w 940118"/>
                      <a:gd name="connsiteY33" fmla="*/ 140970 h 1580197"/>
                      <a:gd name="connsiteX34" fmla="*/ 486263 w 940118"/>
                      <a:gd name="connsiteY34" fmla="*/ 68845 h 1580197"/>
                      <a:gd name="connsiteX35" fmla="*/ 485775 w 940118"/>
                      <a:gd name="connsiteY35" fmla="*/ 68580 h 1580197"/>
                      <a:gd name="connsiteX36" fmla="*/ 572452 w 940118"/>
                      <a:gd name="connsiteY36" fmla="*/ 32385 h 1580197"/>
                      <a:gd name="connsiteX37" fmla="*/ 595123 w 940118"/>
                      <a:gd name="connsiteY37" fmla="*/ 44713 h 1580197"/>
                      <a:gd name="connsiteX38" fmla="*/ 573405 w 940118"/>
                      <a:gd name="connsiteY38" fmla="*/ 32385 h 1580197"/>
                      <a:gd name="connsiteX39" fmla="*/ 679133 w 940118"/>
                      <a:gd name="connsiteY39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503873 w 940118"/>
                      <a:gd name="connsiteY8" fmla="*/ 383858 h 1580197"/>
                      <a:gd name="connsiteX9" fmla="*/ 488633 w 940118"/>
                      <a:gd name="connsiteY9" fmla="*/ 399098 h 1580197"/>
                      <a:gd name="connsiteX10" fmla="*/ 488633 w 940118"/>
                      <a:gd name="connsiteY10" fmla="*/ 400050 h 1580197"/>
                      <a:gd name="connsiteX11" fmla="*/ 422910 w 940118"/>
                      <a:gd name="connsiteY11" fmla="*/ 482918 h 1580197"/>
                      <a:gd name="connsiteX12" fmla="*/ 422910 w 940118"/>
                      <a:gd name="connsiteY12" fmla="*/ 483870 h 1580197"/>
                      <a:gd name="connsiteX13" fmla="*/ 367665 w 940118"/>
                      <a:gd name="connsiteY13" fmla="*/ 572453 h 1580197"/>
                      <a:gd name="connsiteX14" fmla="*/ 368618 w 940118"/>
                      <a:gd name="connsiteY14" fmla="*/ 573405 h 1580197"/>
                      <a:gd name="connsiteX15" fmla="*/ 317183 w 940118"/>
                      <a:gd name="connsiteY15" fmla="*/ 684847 h 1580197"/>
                      <a:gd name="connsiteX16" fmla="*/ 305241 w 940118"/>
                      <a:gd name="connsiteY16" fmla="*/ 678329 h 1580197"/>
                      <a:gd name="connsiteX17" fmla="*/ 305235 w 940118"/>
                      <a:gd name="connsiteY17" fmla="*/ 678350 h 1580197"/>
                      <a:gd name="connsiteX18" fmla="*/ 317183 w 940118"/>
                      <a:gd name="connsiteY18" fmla="*/ 684847 h 1580197"/>
                      <a:gd name="connsiteX19" fmla="*/ 260985 w 940118"/>
                      <a:gd name="connsiteY19" fmla="*/ 1014413 h 1580197"/>
                      <a:gd name="connsiteX20" fmla="*/ 342900 w 940118"/>
                      <a:gd name="connsiteY20" fmla="*/ 1373505 h 1580197"/>
                      <a:gd name="connsiteX21" fmla="*/ 546735 w 940118"/>
                      <a:gd name="connsiteY21" fmla="*/ 1580197 h 1580197"/>
                      <a:gd name="connsiteX22" fmla="*/ 285750 w 940118"/>
                      <a:gd name="connsiteY22" fmla="*/ 1438275 h 1580197"/>
                      <a:gd name="connsiteX23" fmla="*/ 81915 w 940118"/>
                      <a:gd name="connsiteY23" fmla="*/ 1231583 h 1580197"/>
                      <a:gd name="connsiteX24" fmla="*/ 0 w 940118"/>
                      <a:gd name="connsiteY24" fmla="*/ 872490 h 1580197"/>
                      <a:gd name="connsiteX25" fmla="*/ 56197 w 940118"/>
                      <a:gd name="connsiteY25" fmla="*/ 542925 h 1580197"/>
                      <a:gd name="connsiteX26" fmla="*/ 62441 w 940118"/>
                      <a:gd name="connsiteY26" fmla="*/ 546321 h 1580197"/>
                      <a:gd name="connsiteX27" fmla="*/ 62617 w 940118"/>
                      <a:gd name="connsiteY27" fmla="*/ 545909 h 1580197"/>
                      <a:gd name="connsiteX28" fmla="*/ 57150 w 940118"/>
                      <a:gd name="connsiteY28" fmla="*/ 542925 h 1580197"/>
                      <a:gd name="connsiteX29" fmla="*/ 107444 w 940118"/>
                      <a:gd name="connsiteY29" fmla="*/ 431896 h 1580197"/>
                      <a:gd name="connsiteX30" fmla="*/ 106680 w 940118"/>
                      <a:gd name="connsiteY30" fmla="*/ 431483 h 1580197"/>
                      <a:gd name="connsiteX31" fmla="*/ 227648 w 940118"/>
                      <a:gd name="connsiteY31" fmla="*/ 258128 h 1580197"/>
                      <a:gd name="connsiteX32" fmla="*/ 287315 w 940118"/>
                      <a:gd name="connsiteY32" fmla="*/ 198453 h 1580197"/>
                      <a:gd name="connsiteX33" fmla="*/ 359092 w 940118"/>
                      <a:gd name="connsiteY33" fmla="*/ 140970 h 1580197"/>
                      <a:gd name="connsiteX34" fmla="*/ 486263 w 940118"/>
                      <a:gd name="connsiteY34" fmla="*/ 68845 h 1580197"/>
                      <a:gd name="connsiteX35" fmla="*/ 485775 w 940118"/>
                      <a:gd name="connsiteY35" fmla="*/ 68580 h 1580197"/>
                      <a:gd name="connsiteX36" fmla="*/ 572452 w 940118"/>
                      <a:gd name="connsiteY36" fmla="*/ 32385 h 1580197"/>
                      <a:gd name="connsiteX37" fmla="*/ 573405 w 940118"/>
                      <a:gd name="connsiteY37" fmla="*/ 32385 h 1580197"/>
                      <a:gd name="connsiteX38" fmla="*/ 679133 w 940118"/>
                      <a:gd name="connsiteY38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488633 w 940118"/>
                      <a:gd name="connsiteY8" fmla="*/ 399098 h 1580197"/>
                      <a:gd name="connsiteX9" fmla="*/ 488633 w 940118"/>
                      <a:gd name="connsiteY9" fmla="*/ 400050 h 1580197"/>
                      <a:gd name="connsiteX10" fmla="*/ 422910 w 940118"/>
                      <a:gd name="connsiteY10" fmla="*/ 482918 h 1580197"/>
                      <a:gd name="connsiteX11" fmla="*/ 422910 w 940118"/>
                      <a:gd name="connsiteY11" fmla="*/ 483870 h 1580197"/>
                      <a:gd name="connsiteX12" fmla="*/ 367665 w 940118"/>
                      <a:gd name="connsiteY12" fmla="*/ 572453 h 1580197"/>
                      <a:gd name="connsiteX13" fmla="*/ 368618 w 940118"/>
                      <a:gd name="connsiteY13" fmla="*/ 573405 h 1580197"/>
                      <a:gd name="connsiteX14" fmla="*/ 317183 w 940118"/>
                      <a:gd name="connsiteY14" fmla="*/ 684847 h 1580197"/>
                      <a:gd name="connsiteX15" fmla="*/ 305241 w 940118"/>
                      <a:gd name="connsiteY15" fmla="*/ 678329 h 1580197"/>
                      <a:gd name="connsiteX16" fmla="*/ 305235 w 940118"/>
                      <a:gd name="connsiteY16" fmla="*/ 678350 h 1580197"/>
                      <a:gd name="connsiteX17" fmla="*/ 317183 w 940118"/>
                      <a:gd name="connsiteY17" fmla="*/ 684847 h 1580197"/>
                      <a:gd name="connsiteX18" fmla="*/ 260985 w 940118"/>
                      <a:gd name="connsiteY18" fmla="*/ 1014413 h 1580197"/>
                      <a:gd name="connsiteX19" fmla="*/ 342900 w 940118"/>
                      <a:gd name="connsiteY19" fmla="*/ 1373505 h 1580197"/>
                      <a:gd name="connsiteX20" fmla="*/ 546735 w 940118"/>
                      <a:gd name="connsiteY20" fmla="*/ 1580197 h 1580197"/>
                      <a:gd name="connsiteX21" fmla="*/ 285750 w 940118"/>
                      <a:gd name="connsiteY21" fmla="*/ 1438275 h 1580197"/>
                      <a:gd name="connsiteX22" fmla="*/ 81915 w 940118"/>
                      <a:gd name="connsiteY22" fmla="*/ 1231583 h 1580197"/>
                      <a:gd name="connsiteX23" fmla="*/ 0 w 940118"/>
                      <a:gd name="connsiteY23" fmla="*/ 872490 h 1580197"/>
                      <a:gd name="connsiteX24" fmla="*/ 56197 w 940118"/>
                      <a:gd name="connsiteY24" fmla="*/ 542925 h 1580197"/>
                      <a:gd name="connsiteX25" fmla="*/ 62441 w 940118"/>
                      <a:gd name="connsiteY25" fmla="*/ 546321 h 1580197"/>
                      <a:gd name="connsiteX26" fmla="*/ 62617 w 940118"/>
                      <a:gd name="connsiteY26" fmla="*/ 545909 h 1580197"/>
                      <a:gd name="connsiteX27" fmla="*/ 57150 w 940118"/>
                      <a:gd name="connsiteY27" fmla="*/ 542925 h 1580197"/>
                      <a:gd name="connsiteX28" fmla="*/ 107444 w 940118"/>
                      <a:gd name="connsiteY28" fmla="*/ 431896 h 1580197"/>
                      <a:gd name="connsiteX29" fmla="*/ 106680 w 940118"/>
                      <a:gd name="connsiteY29" fmla="*/ 431483 h 1580197"/>
                      <a:gd name="connsiteX30" fmla="*/ 227648 w 940118"/>
                      <a:gd name="connsiteY30" fmla="*/ 258128 h 1580197"/>
                      <a:gd name="connsiteX31" fmla="*/ 287315 w 940118"/>
                      <a:gd name="connsiteY31" fmla="*/ 198453 h 1580197"/>
                      <a:gd name="connsiteX32" fmla="*/ 359092 w 940118"/>
                      <a:gd name="connsiteY32" fmla="*/ 140970 h 1580197"/>
                      <a:gd name="connsiteX33" fmla="*/ 486263 w 940118"/>
                      <a:gd name="connsiteY33" fmla="*/ 68845 h 1580197"/>
                      <a:gd name="connsiteX34" fmla="*/ 485775 w 940118"/>
                      <a:gd name="connsiteY34" fmla="*/ 68580 h 1580197"/>
                      <a:gd name="connsiteX35" fmla="*/ 572452 w 940118"/>
                      <a:gd name="connsiteY35" fmla="*/ 32385 h 1580197"/>
                      <a:gd name="connsiteX36" fmla="*/ 573405 w 940118"/>
                      <a:gd name="connsiteY36" fmla="*/ 32385 h 1580197"/>
                      <a:gd name="connsiteX37" fmla="*/ 679133 w 940118"/>
                      <a:gd name="connsiteY37" fmla="*/ 0 h 1580197"/>
                      <a:gd name="connsiteX0" fmla="*/ 679133 w 940118"/>
                      <a:gd name="connsiteY0" fmla="*/ 0 h 1580197"/>
                      <a:gd name="connsiteX1" fmla="*/ 940118 w 940118"/>
                      <a:gd name="connsiteY1" fmla="*/ 140970 h 1580197"/>
                      <a:gd name="connsiteX2" fmla="*/ 747299 w 940118"/>
                      <a:gd name="connsiteY2" fmla="*/ 210278 h 1580197"/>
                      <a:gd name="connsiteX3" fmla="*/ 747713 w 940118"/>
                      <a:gd name="connsiteY3" fmla="*/ 210503 h 1580197"/>
                      <a:gd name="connsiteX4" fmla="*/ 620078 w 940118"/>
                      <a:gd name="connsiteY4" fmla="*/ 282893 h 1580197"/>
                      <a:gd name="connsiteX5" fmla="*/ 620077 w 940118"/>
                      <a:gd name="connsiteY5" fmla="*/ 282893 h 1580197"/>
                      <a:gd name="connsiteX6" fmla="*/ 548076 w 940118"/>
                      <a:gd name="connsiteY6" fmla="*/ 339736 h 1580197"/>
                      <a:gd name="connsiteX7" fmla="*/ 548640 w 940118"/>
                      <a:gd name="connsiteY7" fmla="*/ 340043 h 1580197"/>
                      <a:gd name="connsiteX8" fmla="*/ 488633 w 940118"/>
                      <a:gd name="connsiteY8" fmla="*/ 399098 h 1580197"/>
                      <a:gd name="connsiteX9" fmla="*/ 488633 w 940118"/>
                      <a:gd name="connsiteY9" fmla="*/ 400050 h 1580197"/>
                      <a:gd name="connsiteX10" fmla="*/ 422910 w 940118"/>
                      <a:gd name="connsiteY10" fmla="*/ 482918 h 1580197"/>
                      <a:gd name="connsiteX11" fmla="*/ 422910 w 940118"/>
                      <a:gd name="connsiteY11" fmla="*/ 483870 h 1580197"/>
                      <a:gd name="connsiteX12" fmla="*/ 367665 w 940118"/>
                      <a:gd name="connsiteY12" fmla="*/ 572453 h 1580197"/>
                      <a:gd name="connsiteX13" fmla="*/ 368618 w 940118"/>
                      <a:gd name="connsiteY13" fmla="*/ 573405 h 1580197"/>
                      <a:gd name="connsiteX14" fmla="*/ 317183 w 940118"/>
                      <a:gd name="connsiteY14" fmla="*/ 684847 h 1580197"/>
                      <a:gd name="connsiteX15" fmla="*/ 305241 w 940118"/>
                      <a:gd name="connsiteY15" fmla="*/ 678329 h 1580197"/>
                      <a:gd name="connsiteX16" fmla="*/ 317183 w 940118"/>
                      <a:gd name="connsiteY16" fmla="*/ 684847 h 1580197"/>
                      <a:gd name="connsiteX17" fmla="*/ 260985 w 940118"/>
                      <a:gd name="connsiteY17" fmla="*/ 1014413 h 1580197"/>
                      <a:gd name="connsiteX18" fmla="*/ 342900 w 940118"/>
                      <a:gd name="connsiteY18" fmla="*/ 1373505 h 1580197"/>
                      <a:gd name="connsiteX19" fmla="*/ 546735 w 940118"/>
                      <a:gd name="connsiteY19" fmla="*/ 1580197 h 1580197"/>
                      <a:gd name="connsiteX20" fmla="*/ 285750 w 940118"/>
                      <a:gd name="connsiteY20" fmla="*/ 1438275 h 1580197"/>
                      <a:gd name="connsiteX21" fmla="*/ 81915 w 940118"/>
                      <a:gd name="connsiteY21" fmla="*/ 1231583 h 1580197"/>
                      <a:gd name="connsiteX22" fmla="*/ 0 w 940118"/>
                      <a:gd name="connsiteY22" fmla="*/ 872490 h 1580197"/>
                      <a:gd name="connsiteX23" fmla="*/ 56197 w 940118"/>
                      <a:gd name="connsiteY23" fmla="*/ 542925 h 1580197"/>
                      <a:gd name="connsiteX24" fmla="*/ 62441 w 940118"/>
                      <a:gd name="connsiteY24" fmla="*/ 546321 h 1580197"/>
                      <a:gd name="connsiteX25" fmla="*/ 62617 w 940118"/>
                      <a:gd name="connsiteY25" fmla="*/ 545909 h 1580197"/>
                      <a:gd name="connsiteX26" fmla="*/ 57150 w 940118"/>
                      <a:gd name="connsiteY26" fmla="*/ 542925 h 1580197"/>
                      <a:gd name="connsiteX27" fmla="*/ 107444 w 940118"/>
                      <a:gd name="connsiteY27" fmla="*/ 431896 h 1580197"/>
                      <a:gd name="connsiteX28" fmla="*/ 106680 w 940118"/>
                      <a:gd name="connsiteY28" fmla="*/ 431483 h 1580197"/>
                      <a:gd name="connsiteX29" fmla="*/ 227648 w 940118"/>
                      <a:gd name="connsiteY29" fmla="*/ 258128 h 1580197"/>
                      <a:gd name="connsiteX30" fmla="*/ 287315 w 940118"/>
                      <a:gd name="connsiteY30" fmla="*/ 198453 h 1580197"/>
                      <a:gd name="connsiteX31" fmla="*/ 359092 w 940118"/>
                      <a:gd name="connsiteY31" fmla="*/ 140970 h 1580197"/>
                      <a:gd name="connsiteX32" fmla="*/ 486263 w 940118"/>
                      <a:gd name="connsiteY32" fmla="*/ 68845 h 1580197"/>
                      <a:gd name="connsiteX33" fmla="*/ 485775 w 940118"/>
                      <a:gd name="connsiteY33" fmla="*/ 68580 h 1580197"/>
                      <a:gd name="connsiteX34" fmla="*/ 572452 w 940118"/>
                      <a:gd name="connsiteY34" fmla="*/ 32385 h 1580197"/>
                      <a:gd name="connsiteX35" fmla="*/ 573405 w 940118"/>
                      <a:gd name="connsiteY35" fmla="*/ 32385 h 1580197"/>
                      <a:gd name="connsiteX36" fmla="*/ 679133 w 940118"/>
                      <a:gd name="connsiteY36" fmla="*/ 0 h 15801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40118" h="1580197">
                        <a:moveTo>
                          <a:pt x="679133" y="0"/>
                        </a:moveTo>
                        <a:lnTo>
                          <a:pt x="940118" y="140970"/>
                        </a:lnTo>
                        <a:lnTo>
                          <a:pt x="747299" y="210278"/>
                        </a:lnTo>
                        <a:lnTo>
                          <a:pt x="747713" y="210503"/>
                        </a:lnTo>
                        <a:cubicBezTo>
                          <a:pt x="701040" y="232410"/>
                          <a:pt x="658178" y="256223"/>
                          <a:pt x="620078" y="282893"/>
                        </a:cubicBezTo>
                        <a:lnTo>
                          <a:pt x="620077" y="282893"/>
                        </a:lnTo>
                        <a:lnTo>
                          <a:pt x="548076" y="339736"/>
                        </a:lnTo>
                        <a:lnTo>
                          <a:pt x="548640" y="340043"/>
                        </a:lnTo>
                        <a:cubicBezTo>
                          <a:pt x="538733" y="349937"/>
                          <a:pt x="498634" y="389097"/>
                          <a:pt x="488633" y="399098"/>
                        </a:cubicBezTo>
                        <a:lnTo>
                          <a:pt x="488633" y="400050"/>
                        </a:lnTo>
                        <a:cubicBezTo>
                          <a:pt x="464820" y="426720"/>
                          <a:pt x="442913" y="454343"/>
                          <a:pt x="422910" y="482918"/>
                        </a:cubicBezTo>
                        <a:lnTo>
                          <a:pt x="422910" y="483870"/>
                        </a:lnTo>
                        <a:cubicBezTo>
                          <a:pt x="402908" y="512445"/>
                          <a:pt x="383858" y="541973"/>
                          <a:pt x="367665" y="572453"/>
                        </a:cubicBezTo>
                        <a:lnTo>
                          <a:pt x="368618" y="573405"/>
                        </a:lnTo>
                        <a:cubicBezTo>
                          <a:pt x="347663" y="608647"/>
                          <a:pt x="331470" y="645795"/>
                          <a:pt x="317183" y="684847"/>
                        </a:cubicBezTo>
                        <a:lnTo>
                          <a:pt x="305241" y="678329"/>
                        </a:lnTo>
                        <a:lnTo>
                          <a:pt x="317183" y="684847"/>
                        </a:lnTo>
                        <a:cubicBezTo>
                          <a:pt x="280035" y="786765"/>
                          <a:pt x="260985" y="896303"/>
                          <a:pt x="260985" y="1014413"/>
                        </a:cubicBezTo>
                        <a:cubicBezTo>
                          <a:pt x="260985" y="1152525"/>
                          <a:pt x="287655" y="1272540"/>
                          <a:pt x="342900" y="1373505"/>
                        </a:cubicBezTo>
                        <a:cubicBezTo>
                          <a:pt x="391478" y="1463993"/>
                          <a:pt x="460058" y="1532572"/>
                          <a:pt x="546735" y="1580197"/>
                        </a:cubicBezTo>
                        <a:lnTo>
                          <a:pt x="285750" y="1438275"/>
                        </a:lnTo>
                        <a:cubicBezTo>
                          <a:pt x="199073" y="1390650"/>
                          <a:pt x="130493" y="1322070"/>
                          <a:pt x="81915" y="1231583"/>
                        </a:cubicBezTo>
                        <a:cubicBezTo>
                          <a:pt x="27622" y="1130618"/>
                          <a:pt x="0" y="1010603"/>
                          <a:pt x="0" y="872490"/>
                        </a:cubicBezTo>
                        <a:cubicBezTo>
                          <a:pt x="0" y="754380"/>
                          <a:pt x="19050" y="644842"/>
                          <a:pt x="56197" y="542925"/>
                        </a:cubicBezTo>
                        <a:lnTo>
                          <a:pt x="62441" y="546321"/>
                        </a:lnTo>
                        <a:cubicBezTo>
                          <a:pt x="62500" y="546184"/>
                          <a:pt x="62558" y="546046"/>
                          <a:pt x="62617" y="545909"/>
                        </a:cubicBezTo>
                        <a:lnTo>
                          <a:pt x="57150" y="542925"/>
                        </a:lnTo>
                        <a:lnTo>
                          <a:pt x="107444" y="431896"/>
                        </a:lnTo>
                        <a:lnTo>
                          <a:pt x="106680" y="431483"/>
                        </a:lnTo>
                        <a:cubicBezTo>
                          <a:pt x="126714" y="402522"/>
                          <a:pt x="197542" y="296966"/>
                          <a:pt x="227648" y="258128"/>
                        </a:cubicBezTo>
                        <a:lnTo>
                          <a:pt x="287315" y="198453"/>
                        </a:lnTo>
                        <a:lnTo>
                          <a:pt x="359092" y="140970"/>
                        </a:lnTo>
                        <a:lnTo>
                          <a:pt x="486263" y="68845"/>
                        </a:lnTo>
                        <a:lnTo>
                          <a:pt x="485775" y="68580"/>
                        </a:lnTo>
                        <a:cubicBezTo>
                          <a:pt x="513398" y="55245"/>
                          <a:pt x="541973" y="43815"/>
                          <a:pt x="572452" y="32385"/>
                        </a:cubicBezTo>
                        <a:lnTo>
                          <a:pt x="573405" y="32385"/>
                        </a:lnTo>
                        <a:lnTo>
                          <a:pt x="679133" y="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  <p:sp>
                <p:nvSpPr>
                  <p:cNvPr id="174" name="Freeform: Shape 489">
                    <a:extLst/>
                  </p:cNvPr>
                  <p:cNvSpPr/>
                  <p:nvPr/>
                </p:nvSpPr>
                <p:spPr>
                  <a:xfrm>
                    <a:off x="2714531" y="1811829"/>
                    <a:ext cx="257174" cy="304801"/>
                  </a:xfrm>
                  <a:custGeom>
                    <a:avLst/>
                    <a:gdLst>
                      <a:gd name="connsiteX0" fmla="*/ 260985 w 257175"/>
                      <a:gd name="connsiteY0" fmla="*/ 311468 h 304800"/>
                      <a:gd name="connsiteX1" fmla="*/ 0 w 257175"/>
                      <a:gd name="connsiteY1" fmla="*/ 170497 h 304800"/>
                      <a:gd name="connsiteX2" fmla="*/ 952 w 257175"/>
                      <a:gd name="connsiteY2" fmla="*/ 0 h 304800"/>
                      <a:gd name="connsiteX3" fmla="*/ 260985 w 257175"/>
                      <a:gd name="connsiteY3" fmla="*/ 140970 h 304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57175" h="304800">
                        <a:moveTo>
                          <a:pt x="260985" y="311468"/>
                        </a:moveTo>
                        <a:lnTo>
                          <a:pt x="0" y="170497"/>
                        </a:lnTo>
                        <a:lnTo>
                          <a:pt x="952" y="0"/>
                        </a:lnTo>
                        <a:lnTo>
                          <a:pt x="260985" y="140970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cs typeface="+mn-cs"/>
                    </a:endParaRPr>
                  </a:p>
                </p:txBody>
              </p:sp>
            </p:grpSp>
          </p:grpSp>
        </p:grpSp>
      </p:grpSp>
      <p:pic>
        <p:nvPicPr>
          <p:cNvPr id="12302" name="Picture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5400" y="-26988"/>
            <a:ext cx="702786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3" name="TextBox 1"/>
          <p:cNvSpPr txBox="1">
            <a:spLocks noChangeArrowheads="1"/>
          </p:cNvSpPr>
          <p:nvPr/>
        </p:nvSpPr>
        <p:spPr bwMode="auto">
          <a:xfrm>
            <a:off x="0" y="25400"/>
            <a:ext cx="6026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Ο προϋπολογισμός της δράσης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375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316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13318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319" name="Group 10"/>
          <p:cNvGrpSpPr>
            <a:grpSpLocks/>
          </p:cNvGrpSpPr>
          <p:nvPr/>
        </p:nvGrpSpPr>
        <p:grpSpPr bwMode="auto">
          <a:xfrm flipH="1">
            <a:off x="7775575" y="1609725"/>
            <a:ext cx="4284663" cy="4029075"/>
            <a:chOff x="4870179" y="1806250"/>
            <a:chExt cx="4284791" cy="4029967"/>
          </a:xfrm>
        </p:grpSpPr>
        <p:sp>
          <p:nvSpPr>
            <p:cNvPr id="13360" name="Freeform 11"/>
            <p:cNvSpPr>
              <a:spLocks/>
            </p:cNvSpPr>
            <p:nvPr/>
          </p:nvSpPr>
          <p:spPr bwMode="auto">
            <a:xfrm>
              <a:off x="4870179" y="1806250"/>
              <a:ext cx="3733938" cy="3593742"/>
            </a:xfrm>
            <a:custGeom>
              <a:avLst/>
              <a:gdLst>
                <a:gd name="T0" fmla="*/ 285564 w 6187971"/>
                <a:gd name="T1" fmla="*/ 1085179 h 5955635"/>
                <a:gd name="T2" fmla="*/ 1308299 w 6187971"/>
                <a:gd name="T3" fmla="*/ 957342 h 5955635"/>
                <a:gd name="T4" fmla="*/ 1209176 w 6187971"/>
                <a:gd name="T5" fmla="*/ 788257 h 5955635"/>
                <a:gd name="T6" fmla="*/ 1121944 w 6187971"/>
                <a:gd name="T7" fmla="*/ 819502 h 5955635"/>
                <a:gd name="T8" fmla="*/ 1149643 w 6187971"/>
                <a:gd name="T9" fmla="*/ 743519 h 5955635"/>
                <a:gd name="T10" fmla="*/ 1012530 w 6187971"/>
                <a:gd name="T11" fmla="*/ 1170708 h 5955635"/>
                <a:gd name="T12" fmla="*/ 220541 w 6187971"/>
                <a:gd name="T13" fmla="*/ 1028448 h 5955635"/>
                <a:gd name="T14" fmla="*/ 159189 w 6187971"/>
                <a:gd name="T15" fmla="*/ 920488 h 5955635"/>
                <a:gd name="T16" fmla="*/ 280939 w 6187971"/>
                <a:gd name="T17" fmla="*/ 1078665 h 5955635"/>
                <a:gd name="T18" fmla="*/ 339502 w 6187971"/>
                <a:gd name="T19" fmla="*/ 1125135 h 5955635"/>
                <a:gd name="T20" fmla="*/ 954354 w 6187971"/>
                <a:gd name="T21" fmla="*/ 1184173 h 5955635"/>
                <a:gd name="T22" fmla="*/ 1086237 w 6187971"/>
                <a:gd name="T23" fmla="*/ 1070111 h 5955635"/>
                <a:gd name="T24" fmla="*/ 941152 w 6187971"/>
                <a:gd name="T25" fmla="*/ 1161124 h 5955635"/>
                <a:gd name="T26" fmla="*/ 929844 w 6187971"/>
                <a:gd name="T27" fmla="*/ 1161470 h 5955635"/>
                <a:gd name="T28" fmla="*/ 1143433 w 6187971"/>
                <a:gd name="T29" fmla="*/ 950264 h 5955635"/>
                <a:gd name="T30" fmla="*/ 1209639 w 6187971"/>
                <a:gd name="T31" fmla="*/ 838862 h 5955635"/>
                <a:gd name="T32" fmla="*/ 1229993 w 6187971"/>
                <a:gd name="T33" fmla="*/ 725863 h 5955635"/>
                <a:gd name="T34" fmla="*/ 1230055 w 6187971"/>
                <a:gd name="T35" fmla="*/ 624442 h 5955635"/>
                <a:gd name="T36" fmla="*/ 1217928 w 6187971"/>
                <a:gd name="T37" fmla="*/ 577364 h 5955635"/>
                <a:gd name="T38" fmla="*/ 4019 w 6187971"/>
                <a:gd name="T39" fmla="*/ 619012 h 5955635"/>
                <a:gd name="T40" fmla="*/ 12873 w 6187971"/>
                <a:gd name="T41" fmla="*/ 740092 h 5955635"/>
                <a:gd name="T42" fmla="*/ 186108 w 6187971"/>
                <a:gd name="T43" fmla="*/ 474959 h 5955635"/>
                <a:gd name="T44" fmla="*/ 1040337 w 6187971"/>
                <a:gd name="T45" fmla="*/ 337212 h 5955635"/>
                <a:gd name="T46" fmla="*/ 1085355 w 6187971"/>
                <a:gd name="T47" fmla="*/ 377626 h 5955635"/>
                <a:gd name="T48" fmla="*/ 262919 w 6187971"/>
                <a:gd name="T49" fmla="*/ 384046 h 5955635"/>
                <a:gd name="T50" fmla="*/ 975462 w 6187971"/>
                <a:gd name="T51" fmla="*/ 188354 h 5955635"/>
                <a:gd name="T52" fmla="*/ 164292 w 6187971"/>
                <a:gd name="T53" fmla="*/ 552054 h 5955635"/>
                <a:gd name="T54" fmla="*/ 149098 w 6187971"/>
                <a:gd name="T55" fmla="*/ 664986 h 5955635"/>
                <a:gd name="T56" fmla="*/ 160344 w 6187971"/>
                <a:gd name="T57" fmla="*/ 766060 h 5955635"/>
                <a:gd name="T58" fmla="*/ 151065 w 6187971"/>
                <a:gd name="T59" fmla="*/ 800120 h 5955635"/>
                <a:gd name="T60" fmla="*/ 140930 w 6187971"/>
                <a:gd name="T61" fmla="*/ 844711 h 5955635"/>
                <a:gd name="T62" fmla="*/ 372287 w 6187971"/>
                <a:gd name="T63" fmla="*/ 217881 h 5955635"/>
                <a:gd name="T64" fmla="*/ 632063 w 6187971"/>
                <a:gd name="T65" fmla="*/ 155138 h 5955635"/>
                <a:gd name="T66" fmla="*/ 916018 w 6187971"/>
                <a:gd name="T67" fmla="*/ 195880 h 5955635"/>
                <a:gd name="T68" fmla="*/ 1107598 w 6187971"/>
                <a:gd name="T69" fmla="*/ 351556 h 5955635"/>
                <a:gd name="T70" fmla="*/ 1193308 w 6187971"/>
                <a:gd name="T71" fmla="*/ 500877 h 5955635"/>
                <a:gd name="T72" fmla="*/ 1210010 w 6187971"/>
                <a:gd name="T73" fmla="*/ 579055 h 5955635"/>
                <a:gd name="T74" fmla="*/ 1150007 w 6187971"/>
                <a:gd name="T75" fmla="*/ 923001 h 5955635"/>
                <a:gd name="T76" fmla="*/ 1088328 w 6187971"/>
                <a:gd name="T77" fmla="*/ 1002403 h 5955635"/>
                <a:gd name="T78" fmla="*/ 1146674 w 6187971"/>
                <a:gd name="T79" fmla="*/ 941304 h 5955635"/>
                <a:gd name="T80" fmla="*/ 825368 w 6187971"/>
                <a:gd name="T81" fmla="*/ 1185860 h 5955635"/>
                <a:gd name="T82" fmla="*/ 603791 w 6187971"/>
                <a:gd name="T83" fmla="*/ 1194913 h 5955635"/>
                <a:gd name="T84" fmla="*/ 313892 w 6187971"/>
                <a:gd name="T85" fmla="*/ 1048860 h 5955635"/>
                <a:gd name="T86" fmla="*/ 195755 w 6187971"/>
                <a:gd name="T87" fmla="*/ 878528 h 5955635"/>
                <a:gd name="T88" fmla="*/ 157758 w 6187971"/>
                <a:gd name="T89" fmla="*/ 720048 h 5955635"/>
                <a:gd name="T90" fmla="*/ 185421 w 6187971"/>
                <a:gd name="T91" fmla="*/ 539181 h 5955635"/>
                <a:gd name="T92" fmla="*/ 249757 w 6187971"/>
                <a:gd name="T93" fmla="*/ 409622 h 5955635"/>
                <a:gd name="T94" fmla="*/ 555169 w 6187971"/>
                <a:gd name="T95" fmla="*/ 192657 h 5955635"/>
                <a:gd name="T96" fmla="*/ 1054957 w 6187971"/>
                <a:gd name="T97" fmla="*/ 47820 h 5955635"/>
                <a:gd name="T98" fmla="*/ 1334675 w 6187971"/>
                <a:gd name="T99" fmla="*/ 326717 h 5955635"/>
                <a:gd name="T100" fmla="*/ 392021 w 6187971"/>
                <a:gd name="T101" fmla="*/ 194005 h 5955635"/>
                <a:gd name="T102" fmla="*/ 964036 w 6187971"/>
                <a:gd name="T103" fmla="*/ 149404 h 5955635"/>
                <a:gd name="T104" fmla="*/ 1105569 w 6187971"/>
                <a:gd name="T105" fmla="*/ 317842 h 5955635"/>
                <a:gd name="T106" fmla="*/ 1094558 w 6187971"/>
                <a:gd name="T107" fmla="*/ 295360 h 5955635"/>
                <a:gd name="T108" fmla="*/ 1132703 w 6187971"/>
                <a:gd name="T109" fmla="*/ 328601 h 5955635"/>
                <a:gd name="T110" fmla="*/ 1186731 w 6187971"/>
                <a:gd name="T111" fmla="*/ 392597 h 5955635"/>
                <a:gd name="T112" fmla="*/ 1105808 w 6187971"/>
                <a:gd name="T113" fmla="*/ 275366 h 5955635"/>
                <a:gd name="T114" fmla="*/ 1035023 w 6187971"/>
                <a:gd name="T115" fmla="*/ 220124 h 5955635"/>
                <a:gd name="T116" fmla="*/ 956313 w 6187971"/>
                <a:gd name="T117" fmla="*/ 181062 h 5955635"/>
                <a:gd name="T118" fmla="*/ 442229 w 6187971"/>
                <a:gd name="T119" fmla="*/ 148096 h 5955635"/>
                <a:gd name="T120" fmla="*/ 251819 w 6187971"/>
                <a:gd name="T121" fmla="*/ 1125742 h 5955635"/>
                <a:gd name="T122" fmla="*/ 1274987 w 6187971"/>
                <a:gd name="T123" fmla="*/ 539304 h 5955635"/>
                <a:gd name="T124" fmla="*/ 574983 w 6187971"/>
                <a:gd name="T125" fmla="*/ 44069 h 595563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187971"/>
                <a:gd name="T190" fmla="*/ 0 h 5955635"/>
                <a:gd name="T191" fmla="*/ 6187971 w 6187971"/>
                <a:gd name="T192" fmla="*/ 5955635 h 595563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187971" h="5955635">
                  <a:moveTo>
                    <a:pt x="3175848" y="5544922"/>
                  </a:moveTo>
                  <a:cubicBezTo>
                    <a:pt x="3180352" y="5543959"/>
                    <a:pt x="3180352" y="5543959"/>
                    <a:pt x="3184857" y="5542997"/>
                  </a:cubicBezTo>
                  <a:lnTo>
                    <a:pt x="3185794" y="5544792"/>
                  </a:lnTo>
                  <a:lnTo>
                    <a:pt x="3175848" y="5544922"/>
                  </a:lnTo>
                  <a:close/>
                  <a:moveTo>
                    <a:pt x="3509992" y="5452506"/>
                  </a:moveTo>
                  <a:lnTo>
                    <a:pt x="3560810" y="5445094"/>
                  </a:lnTo>
                  <a:lnTo>
                    <a:pt x="3523318" y="5451849"/>
                  </a:lnTo>
                  <a:cubicBezTo>
                    <a:pt x="3523318" y="5451849"/>
                    <a:pt x="3523318" y="5451849"/>
                    <a:pt x="3518813" y="5452811"/>
                  </a:cubicBezTo>
                  <a:lnTo>
                    <a:pt x="3509992" y="5452506"/>
                  </a:lnTo>
                  <a:close/>
                  <a:moveTo>
                    <a:pt x="3472811" y="5457929"/>
                  </a:moveTo>
                  <a:cubicBezTo>
                    <a:pt x="3477314" y="5456967"/>
                    <a:pt x="3477314" y="5456967"/>
                    <a:pt x="3477314" y="5456967"/>
                  </a:cubicBezTo>
                  <a:cubicBezTo>
                    <a:pt x="3477314" y="5456967"/>
                    <a:pt x="3477314" y="5456967"/>
                    <a:pt x="3481818" y="5456005"/>
                  </a:cubicBezTo>
                  <a:cubicBezTo>
                    <a:pt x="3486323" y="5455043"/>
                    <a:pt x="3495330" y="5453118"/>
                    <a:pt x="3499835" y="5452156"/>
                  </a:cubicBezTo>
                  <a:lnTo>
                    <a:pt x="3509992" y="5452506"/>
                  </a:lnTo>
                  <a:lnTo>
                    <a:pt x="3472811" y="5457929"/>
                  </a:lnTo>
                  <a:close/>
                  <a:moveTo>
                    <a:pt x="4648965" y="5205864"/>
                  </a:moveTo>
                  <a:lnTo>
                    <a:pt x="4648375" y="5206776"/>
                  </a:lnTo>
                  <a:cubicBezTo>
                    <a:pt x="4648375" y="5206776"/>
                    <a:pt x="4648375" y="5206776"/>
                    <a:pt x="4643871" y="5207738"/>
                  </a:cubicBezTo>
                  <a:lnTo>
                    <a:pt x="4648965" y="5205864"/>
                  </a:lnTo>
                  <a:close/>
                  <a:moveTo>
                    <a:pt x="3439358" y="5455658"/>
                  </a:moveTo>
                  <a:lnTo>
                    <a:pt x="3443861" y="5454695"/>
                  </a:lnTo>
                  <a:cubicBezTo>
                    <a:pt x="3449327" y="5458236"/>
                    <a:pt x="3458336" y="5456312"/>
                    <a:pt x="3462839" y="5455350"/>
                  </a:cubicBezTo>
                  <a:cubicBezTo>
                    <a:pt x="3463802" y="5459854"/>
                    <a:pt x="3463802" y="5459854"/>
                    <a:pt x="3463802" y="5459854"/>
                  </a:cubicBezTo>
                  <a:cubicBezTo>
                    <a:pt x="3463802" y="5459854"/>
                    <a:pt x="3463802" y="5459854"/>
                    <a:pt x="3464764" y="5464358"/>
                  </a:cubicBezTo>
                  <a:cubicBezTo>
                    <a:pt x="3445785" y="5463703"/>
                    <a:pt x="3409754" y="5471401"/>
                    <a:pt x="3386270" y="5471708"/>
                  </a:cubicBezTo>
                  <a:cubicBezTo>
                    <a:pt x="3394316" y="5465280"/>
                    <a:pt x="3441282" y="5464665"/>
                    <a:pt x="3439358" y="5455658"/>
                  </a:cubicBezTo>
                  <a:close/>
                  <a:moveTo>
                    <a:pt x="4926827" y="4878836"/>
                  </a:moveTo>
                  <a:cubicBezTo>
                    <a:pt x="4926827" y="4878836"/>
                    <a:pt x="4926827" y="4878836"/>
                    <a:pt x="4931331" y="4877874"/>
                  </a:cubicBezTo>
                  <a:lnTo>
                    <a:pt x="4927253" y="4880833"/>
                  </a:lnTo>
                  <a:lnTo>
                    <a:pt x="4926827" y="4878836"/>
                  </a:lnTo>
                  <a:close/>
                  <a:moveTo>
                    <a:pt x="1616921" y="5147987"/>
                  </a:moveTo>
                  <a:lnTo>
                    <a:pt x="1621158" y="5151791"/>
                  </a:lnTo>
                  <a:lnTo>
                    <a:pt x="1617883" y="5152491"/>
                  </a:lnTo>
                  <a:cubicBezTo>
                    <a:pt x="1617883" y="5152491"/>
                    <a:pt x="1617883" y="5152491"/>
                    <a:pt x="1616921" y="5147987"/>
                  </a:cubicBezTo>
                  <a:close/>
                  <a:moveTo>
                    <a:pt x="6029280" y="4202957"/>
                  </a:moveTo>
                  <a:cubicBezTo>
                    <a:pt x="6032957" y="4202171"/>
                    <a:pt x="6032957" y="4202171"/>
                    <a:pt x="6033742" y="4205846"/>
                  </a:cubicBezTo>
                  <a:cubicBezTo>
                    <a:pt x="6033742" y="4205846"/>
                    <a:pt x="6034527" y="4209520"/>
                    <a:pt x="6030850" y="4210306"/>
                  </a:cubicBezTo>
                  <a:cubicBezTo>
                    <a:pt x="6030065" y="4206631"/>
                    <a:pt x="6030065" y="4206631"/>
                    <a:pt x="6030065" y="4206631"/>
                  </a:cubicBezTo>
                  <a:cubicBezTo>
                    <a:pt x="6030065" y="4206631"/>
                    <a:pt x="6029280" y="4202957"/>
                    <a:pt x="6029280" y="4202957"/>
                  </a:cubicBezTo>
                  <a:close/>
                  <a:moveTo>
                    <a:pt x="5195431" y="4350487"/>
                  </a:moveTo>
                  <a:lnTo>
                    <a:pt x="5195619" y="4350447"/>
                  </a:lnTo>
                  <a:lnTo>
                    <a:pt x="5191889" y="4355954"/>
                  </a:lnTo>
                  <a:cubicBezTo>
                    <a:pt x="5196393" y="4354992"/>
                    <a:pt x="5195431" y="4350487"/>
                    <a:pt x="5195431" y="4350487"/>
                  </a:cubicBezTo>
                  <a:close/>
                  <a:moveTo>
                    <a:pt x="5135887" y="4358358"/>
                  </a:moveTo>
                  <a:lnTo>
                    <a:pt x="5135916" y="4358493"/>
                  </a:lnTo>
                  <a:cubicBezTo>
                    <a:pt x="5135916" y="4358493"/>
                    <a:pt x="5135916" y="4358493"/>
                    <a:pt x="5132374" y="4363959"/>
                  </a:cubicBezTo>
                  <a:lnTo>
                    <a:pt x="5135887" y="4358358"/>
                  </a:lnTo>
                  <a:close/>
                  <a:moveTo>
                    <a:pt x="1535232" y="5118342"/>
                  </a:moveTo>
                  <a:cubicBezTo>
                    <a:pt x="1540699" y="5121884"/>
                    <a:pt x="1540699" y="5121884"/>
                    <a:pt x="1540699" y="5121884"/>
                  </a:cubicBezTo>
                  <a:cubicBezTo>
                    <a:pt x="1546166" y="5125426"/>
                    <a:pt x="1546166" y="5125426"/>
                    <a:pt x="1546166" y="5125426"/>
                  </a:cubicBezTo>
                  <a:cubicBezTo>
                    <a:pt x="1541661" y="5126389"/>
                    <a:pt x="1541661" y="5126389"/>
                    <a:pt x="1541661" y="5126389"/>
                  </a:cubicBezTo>
                  <a:cubicBezTo>
                    <a:pt x="1540699" y="5121884"/>
                    <a:pt x="1536195" y="5122847"/>
                    <a:pt x="1535232" y="5118342"/>
                  </a:cubicBezTo>
                  <a:close/>
                  <a:moveTo>
                    <a:pt x="1296561" y="4951097"/>
                  </a:moveTo>
                  <a:lnTo>
                    <a:pt x="1298982" y="4952173"/>
                  </a:lnTo>
                  <a:cubicBezTo>
                    <a:pt x="1301153" y="4954064"/>
                    <a:pt x="1302760" y="4956076"/>
                    <a:pt x="1302760" y="4956076"/>
                  </a:cubicBezTo>
                  <a:cubicBezTo>
                    <a:pt x="1302760" y="4956076"/>
                    <a:pt x="1302760" y="4956076"/>
                    <a:pt x="1297293" y="4952534"/>
                  </a:cubicBezTo>
                  <a:lnTo>
                    <a:pt x="1296561" y="4951097"/>
                  </a:lnTo>
                  <a:close/>
                  <a:moveTo>
                    <a:pt x="1299553" y="4938864"/>
                  </a:moveTo>
                  <a:lnTo>
                    <a:pt x="1305339" y="4946105"/>
                  </a:lnTo>
                  <a:cubicBezTo>
                    <a:pt x="1302125" y="4942083"/>
                    <a:pt x="1300518" y="4940071"/>
                    <a:pt x="1299715" y="4939066"/>
                  </a:cubicBezTo>
                  <a:lnTo>
                    <a:pt x="1299553" y="4938864"/>
                  </a:lnTo>
                  <a:close/>
                  <a:moveTo>
                    <a:pt x="6187039" y="3627519"/>
                  </a:moveTo>
                  <a:cubicBezTo>
                    <a:pt x="6187287" y="3646676"/>
                    <a:pt x="6189889" y="3676857"/>
                    <a:pt x="6185137" y="3708609"/>
                  </a:cubicBezTo>
                  <a:cubicBezTo>
                    <a:pt x="6180385" y="3740361"/>
                    <a:pt x="6174063" y="3764764"/>
                    <a:pt x="6163816" y="3770795"/>
                  </a:cubicBezTo>
                  <a:cubicBezTo>
                    <a:pt x="6167494" y="3770009"/>
                    <a:pt x="6167494" y="3770009"/>
                    <a:pt x="6168279" y="3773684"/>
                  </a:cubicBezTo>
                  <a:cubicBezTo>
                    <a:pt x="6165386" y="3778144"/>
                    <a:pt x="6166956" y="3785493"/>
                    <a:pt x="6163279" y="3786278"/>
                  </a:cubicBezTo>
                  <a:cubicBezTo>
                    <a:pt x="6163279" y="3786278"/>
                    <a:pt x="6164064" y="3789953"/>
                    <a:pt x="6160387" y="3790738"/>
                  </a:cubicBezTo>
                  <a:cubicBezTo>
                    <a:pt x="6160387" y="3790738"/>
                    <a:pt x="6160387" y="3790738"/>
                    <a:pt x="6164064" y="3789953"/>
                  </a:cubicBezTo>
                  <a:cubicBezTo>
                    <a:pt x="6172989" y="3795730"/>
                    <a:pt x="6162989" y="3820919"/>
                    <a:pt x="6153775" y="3849782"/>
                  </a:cubicBezTo>
                  <a:cubicBezTo>
                    <a:pt x="6153775" y="3849782"/>
                    <a:pt x="6153775" y="3849782"/>
                    <a:pt x="6154561" y="3853456"/>
                  </a:cubicBezTo>
                  <a:cubicBezTo>
                    <a:pt x="6158238" y="3852671"/>
                    <a:pt x="6158238" y="3852671"/>
                    <a:pt x="6155346" y="3857131"/>
                  </a:cubicBezTo>
                  <a:cubicBezTo>
                    <a:pt x="6155346" y="3857131"/>
                    <a:pt x="6156131" y="3860805"/>
                    <a:pt x="6156131" y="3860805"/>
                  </a:cubicBezTo>
                  <a:cubicBezTo>
                    <a:pt x="6152454" y="3861591"/>
                    <a:pt x="6152454" y="3861591"/>
                    <a:pt x="6152454" y="3861591"/>
                  </a:cubicBezTo>
                  <a:cubicBezTo>
                    <a:pt x="6152454" y="3861591"/>
                    <a:pt x="6152454" y="3861591"/>
                    <a:pt x="6156916" y="3864480"/>
                  </a:cubicBezTo>
                  <a:cubicBezTo>
                    <a:pt x="6154809" y="3872614"/>
                    <a:pt x="6159271" y="3875502"/>
                    <a:pt x="6155841" y="3895446"/>
                  </a:cubicBezTo>
                  <a:cubicBezTo>
                    <a:pt x="6163196" y="3893874"/>
                    <a:pt x="6165841" y="3870257"/>
                    <a:pt x="6171873" y="3880495"/>
                  </a:cubicBezTo>
                  <a:cubicBezTo>
                    <a:pt x="6170819" y="3884562"/>
                    <a:pt x="6171212" y="3886399"/>
                    <a:pt x="6171604" y="3888236"/>
                  </a:cubicBezTo>
                  <a:lnTo>
                    <a:pt x="6171470" y="3892106"/>
                  </a:lnTo>
                  <a:lnTo>
                    <a:pt x="6170551" y="3892303"/>
                  </a:lnTo>
                  <a:cubicBezTo>
                    <a:pt x="6171336" y="3895977"/>
                    <a:pt x="6171336" y="3895977"/>
                    <a:pt x="6171336" y="3895977"/>
                  </a:cubicBezTo>
                  <a:lnTo>
                    <a:pt x="6171470" y="3892106"/>
                  </a:lnTo>
                  <a:lnTo>
                    <a:pt x="6174228" y="3891517"/>
                  </a:lnTo>
                  <a:cubicBezTo>
                    <a:pt x="6174228" y="3891517"/>
                    <a:pt x="6175013" y="3895192"/>
                    <a:pt x="6175013" y="3895192"/>
                  </a:cubicBezTo>
                  <a:cubicBezTo>
                    <a:pt x="6175798" y="3898866"/>
                    <a:pt x="6175798" y="3898866"/>
                    <a:pt x="6175798" y="3898866"/>
                  </a:cubicBezTo>
                  <a:cubicBezTo>
                    <a:pt x="6172906" y="3903326"/>
                    <a:pt x="6170798" y="3911461"/>
                    <a:pt x="6168691" y="3919595"/>
                  </a:cubicBezTo>
                  <a:cubicBezTo>
                    <a:pt x="6168691" y="3919595"/>
                    <a:pt x="6165799" y="3924055"/>
                    <a:pt x="6165799" y="3924055"/>
                  </a:cubicBezTo>
                  <a:cubicBezTo>
                    <a:pt x="6165799" y="3924055"/>
                    <a:pt x="6166584" y="3927730"/>
                    <a:pt x="6163691" y="3932189"/>
                  </a:cubicBezTo>
                  <a:cubicBezTo>
                    <a:pt x="6163691" y="3932189"/>
                    <a:pt x="6164476" y="3935864"/>
                    <a:pt x="6160799" y="3936650"/>
                  </a:cubicBezTo>
                  <a:cubicBezTo>
                    <a:pt x="6160014" y="3932975"/>
                    <a:pt x="6160014" y="3932975"/>
                    <a:pt x="6162906" y="3928515"/>
                  </a:cubicBezTo>
                  <a:cubicBezTo>
                    <a:pt x="6162906" y="3928515"/>
                    <a:pt x="6162121" y="3924841"/>
                    <a:pt x="6165014" y="3920380"/>
                  </a:cubicBezTo>
                  <a:cubicBezTo>
                    <a:pt x="6159229" y="3929301"/>
                    <a:pt x="6157122" y="3937435"/>
                    <a:pt x="6150552" y="3942681"/>
                  </a:cubicBezTo>
                  <a:cubicBezTo>
                    <a:pt x="6146090" y="3939792"/>
                    <a:pt x="6147412" y="3927983"/>
                    <a:pt x="6137165" y="3934015"/>
                  </a:cubicBezTo>
                  <a:cubicBezTo>
                    <a:pt x="6123199" y="3994629"/>
                    <a:pt x="6114232" y="4042650"/>
                    <a:pt x="6088449" y="4101948"/>
                  </a:cubicBezTo>
                  <a:cubicBezTo>
                    <a:pt x="6089234" y="4105622"/>
                    <a:pt x="6089234" y="4105622"/>
                    <a:pt x="6086341" y="4110083"/>
                  </a:cubicBezTo>
                  <a:cubicBezTo>
                    <a:pt x="6087126" y="4113757"/>
                    <a:pt x="6083449" y="4114542"/>
                    <a:pt x="6083449" y="4114542"/>
                  </a:cubicBezTo>
                  <a:cubicBezTo>
                    <a:pt x="6080019" y="4134486"/>
                    <a:pt x="6070020" y="4159674"/>
                    <a:pt x="6059236" y="4181188"/>
                  </a:cubicBezTo>
                  <a:cubicBezTo>
                    <a:pt x="6055806" y="4201132"/>
                    <a:pt x="6047377" y="4233669"/>
                    <a:pt x="6030808" y="4264104"/>
                  </a:cubicBezTo>
                  <a:cubicBezTo>
                    <a:pt x="6018701" y="4297427"/>
                    <a:pt x="6002132" y="4327862"/>
                    <a:pt x="5990563" y="4345702"/>
                  </a:cubicBezTo>
                  <a:cubicBezTo>
                    <a:pt x="5971886" y="4384270"/>
                    <a:pt x="5950318" y="4427299"/>
                    <a:pt x="5931641" y="4465868"/>
                  </a:cubicBezTo>
                  <a:cubicBezTo>
                    <a:pt x="5912180" y="4500763"/>
                    <a:pt x="5891934" y="4531983"/>
                    <a:pt x="5868547" y="4548506"/>
                  </a:cubicBezTo>
                  <a:cubicBezTo>
                    <a:pt x="5871440" y="4544045"/>
                    <a:pt x="5874332" y="4539585"/>
                    <a:pt x="5877224" y="4535125"/>
                  </a:cubicBezTo>
                  <a:cubicBezTo>
                    <a:pt x="5877224" y="4535125"/>
                    <a:pt x="5877224" y="4535125"/>
                    <a:pt x="5870655" y="4540371"/>
                  </a:cubicBezTo>
                  <a:cubicBezTo>
                    <a:pt x="5871440" y="4544045"/>
                    <a:pt x="5867762" y="4544831"/>
                    <a:pt x="5867762" y="4544831"/>
                  </a:cubicBezTo>
                  <a:cubicBezTo>
                    <a:pt x="5866977" y="4541157"/>
                    <a:pt x="5866977" y="4541157"/>
                    <a:pt x="5869870" y="4536697"/>
                  </a:cubicBezTo>
                  <a:cubicBezTo>
                    <a:pt x="5869870" y="4536697"/>
                    <a:pt x="5869870" y="4536697"/>
                    <a:pt x="5869085" y="4533022"/>
                  </a:cubicBezTo>
                  <a:cubicBezTo>
                    <a:pt x="5848838" y="4564242"/>
                    <a:pt x="5825700" y="4599923"/>
                    <a:pt x="5809916" y="4634032"/>
                  </a:cubicBezTo>
                  <a:cubicBezTo>
                    <a:pt x="5786529" y="4650554"/>
                    <a:pt x="5760498" y="4690694"/>
                    <a:pt x="5732112" y="4719811"/>
                  </a:cubicBezTo>
                  <a:cubicBezTo>
                    <a:pt x="5772068" y="4672854"/>
                    <a:pt x="5800743" y="4609097"/>
                    <a:pt x="5839913" y="4558465"/>
                  </a:cubicBezTo>
                  <a:cubicBezTo>
                    <a:pt x="5852268" y="4544299"/>
                    <a:pt x="5841235" y="4546656"/>
                    <a:pt x="5846236" y="4534062"/>
                  </a:cubicBezTo>
                  <a:cubicBezTo>
                    <a:pt x="5860697" y="4511762"/>
                    <a:pt x="5870159" y="4502056"/>
                    <a:pt x="5879621" y="4492350"/>
                  </a:cubicBezTo>
                  <a:cubicBezTo>
                    <a:pt x="5891190" y="4474510"/>
                    <a:pt x="5885943" y="4467947"/>
                    <a:pt x="5893835" y="4450893"/>
                  </a:cubicBezTo>
                  <a:cubicBezTo>
                    <a:pt x="5906189" y="4436727"/>
                    <a:pt x="5918544" y="4422561"/>
                    <a:pt x="5930898" y="4408396"/>
                  </a:cubicBezTo>
                  <a:cubicBezTo>
                    <a:pt x="5930898" y="4408396"/>
                    <a:pt x="5930898" y="4408396"/>
                    <a:pt x="5939823" y="4414173"/>
                  </a:cubicBezTo>
                  <a:cubicBezTo>
                    <a:pt x="5945608" y="4405253"/>
                    <a:pt x="5954285" y="4391873"/>
                    <a:pt x="5959284" y="4379279"/>
                  </a:cubicBezTo>
                  <a:cubicBezTo>
                    <a:pt x="5959284" y="4379279"/>
                    <a:pt x="5959284" y="4379279"/>
                    <a:pt x="5955607" y="4380064"/>
                  </a:cubicBezTo>
                  <a:cubicBezTo>
                    <a:pt x="5956392" y="4383739"/>
                    <a:pt x="5953500" y="4388199"/>
                    <a:pt x="5952715" y="4384525"/>
                  </a:cubicBezTo>
                  <a:cubicBezTo>
                    <a:pt x="5952715" y="4384525"/>
                    <a:pt x="5951930" y="4380850"/>
                    <a:pt x="5951930" y="4380850"/>
                  </a:cubicBezTo>
                  <a:cubicBezTo>
                    <a:pt x="5948252" y="4381636"/>
                    <a:pt x="5943253" y="4394230"/>
                    <a:pt x="5941683" y="4386882"/>
                  </a:cubicBezTo>
                  <a:cubicBezTo>
                    <a:pt x="5945897" y="4370612"/>
                    <a:pt x="5950360" y="4373501"/>
                    <a:pt x="5955359" y="4360907"/>
                  </a:cubicBezTo>
                  <a:cubicBezTo>
                    <a:pt x="5955359" y="4360907"/>
                    <a:pt x="5955359" y="4360907"/>
                    <a:pt x="5954574" y="4357232"/>
                  </a:cubicBezTo>
                  <a:cubicBezTo>
                    <a:pt x="5954574" y="4357232"/>
                    <a:pt x="5954574" y="4357232"/>
                    <a:pt x="5958251" y="4356446"/>
                  </a:cubicBezTo>
                  <a:cubicBezTo>
                    <a:pt x="5957466" y="4352772"/>
                    <a:pt x="5960359" y="4348312"/>
                    <a:pt x="5960359" y="4348312"/>
                  </a:cubicBezTo>
                  <a:cubicBezTo>
                    <a:pt x="5964036" y="4347527"/>
                    <a:pt x="5964036" y="4347527"/>
                    <a:pt x="5964036" y="4347527"/>
                  </a:cubicBezTo>
                  <a:cubicBezTo>
                    <a:pt x="5965358" y="4335718"/>
                    <a:pt x="5972465" y="4314989"/>
                    <a:pt x="5980357" y="4297935"/>
                  </a:cubicBezTo>
                  <a:cubicBezTo>
                    <a:pt x="5991927" y="4280095"/>
                    <a:pt x="6000604" y="4266714"/>
                    <a:pt x="6007959" y="4265143"/>
                  </a:cubicBezTo>
                  <a:cubicBezTo>
                    <a:pt x="6007174" y="4261469"/>
                    <a:pt x="6010851" y="4260683"/>
                    <a:pt x="6010851" y="4260683"/>
                  </a:cubicBezTo>
                  <a:cubicBezTo>
                    <a:pt x="6010066" y="4257009"/>
                    <a:pt x="6012958" y="4252549"/>
                    <a:pt x="6016636" y="4251763"/>
                  </a:cubicBezTo>
                  <a:cubicBezTo>
                    <a:pt x="6016636" y="4251763"/>
                    <a:pt x="6016636" y="4251763"/>
                    <a:pt x="6017421" y="4255437"/>
                  </a:cubicBezTo>
                  <a:cubicBezTo>
                    <a:pt x="6014528" y="4259898"/>
                    <a:pt x="6014528" y="4259898"/>
                    <a:pt x="6014528" y="4259898"/>
                  </a:cubicBezTo>
                  <a:cubicBezTo>
                    <a:pt x="6014528" y="4259898"/>
                    <a:pt x="6014528" y="4259898"/>
                    <a:pt x="6015313" y="4263572"/>
                  </a:cubicBezTo>
                  <a:cubicBezTo>
                    <a:pt x="6023205" y="4246518"/>
                    <a:pt x="6019528" y="4247303"/>
                    <a:pt x="6024528" y="4234709"/>
                  </a:cubicBezTo>
                  <a:cubicBezTo>
                    <a:pt x="6024528" y="4234709"/>
                    <a:pt x="6021635" y="4239169"/>
                    <a:pt x="6021635" y="4239169"/>
                  </a:cubicBezTo>
                  <a:cubicBezTo>
                    <a:pt x="6021635" y="4239169"/>
                    <a:pt x="6021635" y="4239169"/>
                    <a:pt x="6020850" y="4235494"/>
                  </a:cubicBezTo>
                  <a:cubicBezTo>
                    <a:pt x="6020850" y="4235494"/>
                    <a:pt x="6020850" y="4235494"/>
                    <a:pt x="6020065" y="4231820"/>
                  </a:cubicBezTo>
                  <a:cubicBezTo>
                    <a:pt x="6020065" y="4231820"/>
                    <a:pt x="6017958" y="4239955"/>
                    <a:pt x="6013496" y="4237066"/>
                  </a:cubicBezTo>
                  <a:cubicBezTo>
                    <a:pt x="6018495" y="4224471"/>
                    <a:pt x="6023495" y="4211877"/>
                    <a:pt x="6027957" y="4214766"/>
                  </a:cubicBezTo>
                  <a:cubicBezTo>
                    <a:pt x="6027957" y="4214766"/>
                    <a:pt x="6027172" y="4211091"/>
                    <a:pt x="6030850" y="4210306"/>
                  </a:cubicBezTo>
                  <a:cubicBezTo>
                    <a:pt x="6052666" y="4186434"/>
                    <a:pt x="6068450" y="4152325"/>
                    <a:pt x="6078987" y="4111654"/>
                  </a:cubicBezTo>
                  <a:cubicBezTo>
                    <a:pt x="6078987" y="4111654"/>
                    <a:pt x="6078202" y="4107979"/>
                    <a:pt x="6081879" y="4107194"/>
                  </a:cubicBezTo>
                  <a:cubicBezTo>
                    <a:pt x="6081094" y="4103519"/>
                    <a:pt x="6083986" y="4099059"/>
                    <a:pt x="6083986" y="4099059"/>
                  </a:cubicBezTo>
                  <a:cubicBezTo>
                    <a:pt x="6083986" y="4099059"/>
                    <a:pt x="6083986" y="4099059"/>
                    <a:pt x="6084771" y="4102733"/>
                  </a:cubicBezTo>
                  <a:cubicBezTo>
                    <a:pt x="6086094" y="4090925"/>
                    <a:pt x="6089523" y="4070982"/>
                    <a:pt x="6087953" y="4063633"/>
                  </a:cubicBezTo>
                  <a:cubicBezTo>
                    <a:pt x="6088738" y="4067307"/>
                    <a:pt x="6088738" y="4067307"/>
                    <a:pt x="6085846" y="4071767"/>
                  </a:cubicBezTo>
                  <a:cubicBezTo>
                    <a:pt x="6085846" y="4071767"/>
                    <a:pt x="6082169" y="4072553"/>
                    <a:pt x="6082169" y="4072553"/>
                  </a:cubicBezTo>
                  <a:cubicBezTo>
                    <a:pt x="6081384" y="4068878"/>
                    <a:pt x="6081384" y="4068878"/>
                    <a:pt x="6084276" y="4064419"/>
                  </a:cubicBezTo>
                  <a:lnTo>
                    <a:pt x="6083990" y="4063082"/>
                  </a:lnTo>
                  <a:lnTo>
                    <a:pt x="6084968" y="4060909"/>
                  </a:lnTo>
                  <a:cubicBezTo>
                    <a:pt x="6086052" y="4059236"/>
                    <a:pt x="6086775" y="4058121"/>
                    <a:pt x="6086383" y="4056284"/>
                  </a:cubicBezTo>
                  <a:cubicBezTo>
                    <a:pt x="6087168" y="4059959"/>
                    <a:pt x="6083491" y="4060744"/>
                    <a:pt x="6083491" y="4060744"/>
                  </a:cubicBezTo>
                  <a:lnTo>
                    <a:pt x="6083990" y="4063082"/>
                  </a:lnTo>
                  <a:lnTo>
                    <a:pt x="6081384" y="4068878"/>
                  </a:lnTo>
                  <a:cubicBezTo>
                    <a:pt x="6085888" y="4017969"/>
                    <a:pt x="6115349" y="3957886"/>
                    <a:pt x="6123530" y="3906191"/>
                  </a:cubicBezTo>
                  <a:cubicBezTo>
                    <a:pt x="6127208" y="3905405"/>
                    <a:pt x="6131422" y="3889137"/>
                    <a:pt x="6134315" y="3884676"/>
                  </a:cubicBezTo>
                  <a:cubicBezTo>
                    <a:pt x="6130637" y="3885462"/>
                    <a:pt x="6130637" y="3885462"/>
                    <a:pt x="6129067" y="3878113"/>
                  </a:cubicBezTo>
                  <a:cubicBezTo>
                    <a:pt x="6129067" y="3878113"/>
                    <a:pt x="6132745" y="3877328"/>
                    <a:pt x="6131959" y="3873653"/>
                  </a:cubicBezTo>
                  <a:cubicBezTo>
                    <a:pt x="6131175" y="3869979"/>
                    <a:pt x="6134852" y="3869193"/>
                    <a:pt x="6134066" y="3865519"/>
                  </a:cubicBezTo>
                  <a:cubicBezTo>
                    <a:pt x="6140925" y="3825633"/>
                    <a:pt x="6150387" y="3815927"/>
                    <a:pt x="6157494" y="3795198"/>
                  </a:cubicBezTo>
                  <a:cubicBezTo>
                    <a:pt x="6157494" y="3795198"/>
                    <a:pt x="6158279" y="3798873"/>
                    <a:pt x="6154602" y="3799658"/>
                  </a:cubicBezTo>
                  <a:cubicBezTo>
                    <a:pt x="6154602" y="3799658"/>
                    <a:pt x="6150925" y="3800444"/>
                    <a:pt x="6150140" y="3796769"/>
                  </a:cubicBezTo>
                  <a:cubicBezTo>
                    <a:pt x="6150140" y="3796769"/>
                    <a:pt x="6153032" y="3792310"/>
                    <a:pt x="6153032" y="3792310"/>
                  </a:cubicBezTo>
                  <a:cubicBezTo>
                    <a:pt x="6152247" y="3788635"/>
                    <a:pt x="6152247" y="3788635"/>
                    <a:pt x="6152247" y="3788635"/>
                  </a:cubicBezTo>
                  <a:cubicBezTo>
                    <a:pt x="6148322" y="3770263"/>
                    <a:pt x="6160966" y="3721457"/>
                    <a:pt x="6172783" y="3722774"/>
                  </a:cubicBezTo>
                  <a:cubicBezTo>
                    <a:pt x="6174643" y="3695483"/>
                    <a:pt x="6177040" y="3652707"/>
                    <a:pt x="6187039" y="3627519"/>
                  </a:cubicBezTo>
                  <a:close/>
                  <a:moveTo>
                    <a:pt x="5453639" y="3702176"/>
                  </a:moveTo>
                  <a:lnTo>
                    <a:pt x="5453774" y="3702469"/>
                  </a:lnTo>
                  <a:cubicBezTo>
                    <a:pt x="5453249" y="3705524"/>
                    <a:pt x="5451719" y="3709383"/>
                    <a:pt x="5449948" y="3712116"/>
                  </a:cubicBezTo>
                  <a:lnTo>
                    <a:pt x="5453639" y="3702176"/>
                  </a:lnTo>
                  <a:close/>
                  <a:moveTo>
                    <a:pt x="5548423" y="3643981"/>
                  </a:moveTo>
                  <a:cubicBezTo>
                    <a:pt x="5553889" y="3647523"/>
                    <a:pt x="5550347" y="3652990"/>
                    <a:pt x="5544882" y="3649448"/>
                  </a:cubicBezTo>
                  <a:cubicBezTo>
                    <a:pt x="5549385" y="3648486"/>
                    <a:pt x="5549385" y="3648486"/>
                    <a:pt x="5548423" y="3643981"/>
                  </a:cubicBezTo>
                  <a:close/>
                  <a:moveTo>
                    <a:pt x="5501782" y="3594005"/>
                  </a:moveTo>
                  <a:lnTo>
                    <a:pt x="5500844" y="3597631"/>
                  </a:lnTo>
                  <a:cubicBezTo>
                    <a:pt x="5501806" y="3602135"/>
                    <a:pt x="5501806" y="3602135"/>
                    <a:pt x="5501806" y="3602135"/>
                  </a:cubicBezTo>
                  <a:cubicBezTo>
                    <a:pt x="5501806" y="3602135"/>
                    <a:pt x="5501806" y="3602135"/>
                    <a:pt x="5498264" y="3607601"/>
                  </a:cubicBezTo>
                  <a:cubicBezTo>
                    <a:pt x="5497302" y="3603098"/>
                    <a:pt x="5500844" y="3597631"/>
                    <a:pt x="5496339" y="3598593"/>
                  </a:cubicBezTo>
                  <a:lnTo>
                    <a:pt x="5501782" y="3594005"/>
                  </a:lnTo>
                  <a:close/>
                  <a:moveTo>
                    <a:pt x="5505531" y="3584407"/>
                  </a:moveTo>
                  <a:lnTo>
                    <a:pt x="5502887" y="3593074"/>
                  </a:lnTo>
                  <a:lnTo>
                    <a:pt x="5501782" y="3594005"/>
                  </a:lnTo>
                  <a:lnTo>
                    <a:pt x="5503423" y="3587661"/>
                  </a:lnTo>
                  <a:lnTo>
                    <a:pt x="5505531" y="3584407"/>
                  </a:lnTo>
                  <a:close/>
                  <a:moveTo>
                    <a:pt x="5509363" y="3567553"/>
                  </a:moveTo>
                  <a:lnTo>
                    <a:pt x="5513086" y="3566758"/>
                  </a:lnTo>
                  <a:cubicBezTo>
                    <a:pt x="5509545" y="3572225"/>
                    <a:pt x="5506002" y="3577690"/>
                    <a:pt x="5506965" y="3582195"/>
                  </a:cubicBezTo>
                  <a:lnTo>
                    <a:pt x="5505531" y="3584407"/>
                  </a:lnTo>
                  <a:lnTo>
                    <a:pt x="5507691" y="3577329"/>
                  </a:lnTo>
                  <a:lnTo>
                    <a:pt x="5509363" y="3567553"/>
                  </a:lnTo>
                  <a:close/>
                  <a:moveTo>
                    <a:pt x="5510688" y="3559800"/>
                  </a:moveTo>
                  <a:lnTo>
                    <a:pt x="5509363" y="3567553"/>
                  </a:lnTo>
                  <a:lnTo>
                    <a:pt x="5508582" y="3567720"/>
                  </a:lnTo>
                  <a:lnTo>
                    <a:pt x="5510688" y="3559800"/>
                  </a:lnTo>
                  <a:close/>
                  <a:moveTo>
                    <a:pt x="5161932" y="3575847"/>
                  </a:moveTo>
                  <a:cubicBezTo>
                    <a:pt x="5162324" y="3577685"/>
                    <a:pt x="5161601" y="3578799"/>
                    <a:pt x="5160517" y="3580472"/>
                  </a:cubicBezTo>
                  <a:lnTo>
                    <a:pt x="5159539" y="3582645"/>
                  </a:lnTo>
                  <a:lnTo>
                    <a:pt x="5159040" y="3580307"/>
                  </a:lnTo>
                  <a:cubicBezTo>
                    <a:pt x="5159040" y="3580307"/>
                    <a:pt x="5162717" y="3579521"/>
                    <a:pt x="5161932" y="3575847"/>
                  </a:cubicBezTo>
                  <a:close/>
                  <a:moveTo>
                    <a:pt x="1120688" y="4434529"/>
                  </a:moveTo>
                  <a:lnTo>
                    <a:pt x="1126155" y="4438070"/>
                  </a:lnTo>
                  <a:cubicBezTo>
                    <a:pt x="1126155" y="4438070"/>
                    <a:pt x="1126155" y="4438070"/>
                    <a:pt x="1121651" y="4439032"/>
                  </a:cubicBezTo>
                  <a:lnTo>
                    <a:pt x="1120688" y="4434529"/>
                  </a:lnTo>
                  <a:close/>
                  <a:moveTo>
                    <a:pt x="5592057" y="3360201"/>
                  </a:moveTo>
                  <a:lnTo>
                    <a:pt x="5593625" y="3370584"/>
                  </a:lnTo>
                  <a:cubicBezTo>
                    <a:pt x="5593625" y="3370584"/>
                    <a:pt x="5593625" y="3370584"/>
                    <a:pt x="5592663" y="3366081"/>
                  </a:cubicBezTo>
                  <a:cubicBezTo>
                    <a:pt x="5591701" y="3361577"/>
                    <a:pt x="5591701" y="3361577"/>
                    <a:pt x="5591701" y="3361577"/>
                  </a:cubicBezTo>
                  <a:lnTo>
                    <a:pt x="5592057" y="3360201"/>
                  </a:lnTo>
                  <a:close/>
                  <a:moveTo>
                    <a:pt x="818034" y="4362609"/>
                  </a:moveTo>
                  <a:lnTo>
                    <a:pt x="820283" y="4366839"/>
                  </a:lnTo>
                  <a:lnTo>
                    <a:pt x="818996" y="4367114"/>
                  </a:lnTo>
                  <a:cubicBezTo>
                    <a:pt x="818034" y="4362609"/>
                    <a:pt x="818034" y="4362609"/>
                    <a:pt x="818034" y="4362609"/>
                  </a:cubicBezTo>
                  <a:close/>
                  <a:moveTo>
                    <a:pt x="5246100" y="3411866"/>
                  </a:moveTo>
                  <a:lnTo>
                    <a:pt x="5247019" y="3411670"/>
                  </a:lnTo>
                  <a:lnTo>
                    <a:pt x="5246885" y="3415540"/>
                  </a:lnTo>
                  <a:cubicBezTo>
                    <a:pt x="5246885" y="3415540"/>
                    <a:pt x="5246885" y="3415540"/>
                    <a:pt x="5246100" y="3411866"/>
                  </a:cubicBezTo>
                  <a:close/>
                  <a:moveTo>
                    <a:pt x="5262588" y="3147082"/>
                  </a:moveTo>
                  <a:cubicBezTo>
                    <a:pt x="5252589" y="3172271"/>
                    <a:pt x="5250192" y="3215045"/>
                    <a:pt x="5248332" y="3242337"/>
                  </a:cubicBezTo>
                  <a:cubicBezTo>
                    <a:pt x="5236515" y="3241020"/>
                    <a:pt x="5223871" y="3289826"/>
                    <a:pt x="5227796" y="3308198"/>
                  </a:cubicBezTo>
                  <a:cubicBezTo>
                    <a:pt x="5227796" y="3308198"/>
                    <a:pt x="5227796" y="3308198"/>
                    <a:pt x="5228581" y="3311872"/>
                  </a:cubicBezTo>
                  <a:cubicBezTo>
                    <a:pt x="5228581" y="3311872"/>
                    <a:pt x="5225689" y="3316332"/>
                    <a:pt x="5225689" y="3316332"/>
                  </a:cubicBezTo>
                  <a:cubicBezTo>
                    <a:pt x="5226475" y="3320007"/>
                    <a:pt x="5230152" y="3319222"/>
                    <a:pt x="5230152" y="3319222"/>
                  </a:cubicBezTo>
                  <a:cubicBezTo>
                    <a:pt x="5233830" y="3318436"/>
                    <a:pt x="5233044" y="3314761"/>
                    <a:pt x="5233044" y="3314761"/>
                  </a:cubicBezTo>
                  <a:cubicBezTo>
                    <a:pt x="5225937" y="3335490"/>
                    <a:pt x="5216475" y="3345195"/>
                    <a:pt x="5209615" y="3385082"/>
                  </a:cubicBezTo>
                  <a:cubicBezTo>
                    <a:pt x="5210401" y="3388757"/>
                    <a:pt x="5206724" y="3389542"/>
                    <a:pt x="5207509" y="3393216"/>
                  </a:cubicBezTo>
                  <a:cubicBezTo>
                    <a:pt x="5208294" y="3396890"/>
                    <a:pt x="5204616" y="3397676"/>
                    <a:pt x="5204616" y="3397676"/>
                  </a:cubicBezTo>
                  <a:cubicBezTo>
                    <a:pt x="5206186" y="3405025"/>
                    <a:pt x="5206186" y="3405025"/>
                    <a:pt x="5209864" y="3404240"/>
                  </a:cubicBezTo>
                  <a:cubicBezTo>
                    <a:pt x="5206971" y="3408699"/>
                    <a:pt x="5202757" y="3424968"/>
                    <a:pt x="5199079" y="3425754"/>
                  </a:cubicBezTo>
                  <a:cubicBezTo>
                    <a:pt x="5190898" y="3477449"/>
                    <a:pt x="5161437" y="3537532"/>
                    <a:pt x="5156933" y="3588442"/>
                  </a:cubicBezTo>
                  <a:lnTo>
                    <a:pt x="5159539" y="3582645"/>
                  </a:lnTo>
                  <a:lnTo>
                    <a:pt x="5159825" y="3583982"/>
                  </a:lnTo>
                  <a:cubicBezTo>
                    <a:pt x="5156933" y="3588442"/>
                    <a:pt x="5156933" y="3588442"/>
                    <a:pt x="5157718" y="3592116"/>
                  </a:cubicBezTo>
                  <a:cubicBezTo>
                    <a:pt x="5157718" y="3592116"/>
                    <a:pt x="5161395" y="3591330"/>
                    <a:pt x="5161395" y="3591330"/>
                  </a:cubicBezTo>
                  <a:cubicBezTo>
                    <a:pt x="5164287" y="3586871"/>
                    <a:pt x="5164287" y="3586871"/>
                    <a:pt x="5163502" y="3583196"/>
                  </a:cubicBezTo>
                  <a:cubicBezTo>
                    <a:pt x="5165072" y="3590545"/>
                    <a:pt x="5161643" y="3610488"/>
                    <a:pt x="5160320" y="3622296"/>
                  </a:cubicBezTo>
                  <a:cubicBezTo>
                    <a:pt x="5159535" y="3618622"/>
                    <a:pt x="5159535" y="3618622"/>
                    <a:pt x="5159535" y="3618622"/>
                  </a:cubicBezTo>
                  <a:cubicBezTo>
                    <a:pt x="5159535" y="3618622"/>
                    <a:pt x="5156643" y="3623082"/>
                    <a:pt x="5157428" y="3626757"/>
                  </a:cubicBezTo>
                  <a:cubicBezTo>
                    <a:pt x="5153751" y="3627542"/>
                    <a:pt x="5154536" y="3631216"/>
                    <a:pt x="5154536" y="3631216"/>
                  </a:cubicBezTo>
                  <a:cubicBezTo>
                    <a:pt x="5143999" y="3671889"/>
                    <a:pt x="5128215" y="3705997"/>
                    <a:pt x="5106399" y="3729869"/>
                  </a:cubicBezTo>
                  <a:cubicBezTo>
                    <a:pt x="5110076" y="3729083"/>
                    <a:pt x="5109291" y="3725408"/>
                    <a:pt x="5109291" y="3725408"/>
                  </a:cubicBezTo>
                  <a:cubicBezTo>
                    <a:pt x="5108506" y="3721734"/>
                    <a:pt x="5108506" y="3721734"/>
                    <a:pt x="5104829" y="3722520"/>
                  </a:cubicBezTo>
                  <a:cubicBezTo>
                    <a:pt x="5104829" y="3722520"/>
                    <a:pt x="5105614" y="3726194"/>
                    <a:pt x="5105614" y="3726194"/>
                  </a:cubicBezTo>
                  <a:cubicBezTo>
                    <a:pt x="5105614" y="3726194"/>
                    <a:pt x="5105614" y="3726194"/>
                    <a:pt x="5106399" y="3729869"/>
                  </a:cubicBezTo>
                  <a:cubicBezTo>
                    <a:pt x="5102721" y="3730655"/>
                    <a:pt x="5103506" y="3734329"/>
                    <a:pt x="5103506" y="3734329"/>
                  </a:cubicBezTo>
                  <a:cubicBezTo>
                    <a:pt x="5099044" y="3731440"/>
                    <a:pt x="5094044" y="3744034"/>
                    <a:pt x="5089045" y="3756628"/>
                  </a:cubicBezTo>
                  <a:cubicBezTo>
                    <a:pt x="5093507" y="3759518"/>
                    <a:pt x="5095614" y="3751383"/>
                    <a:pt x="5095614" y="3751383"/>
                  </a:cubicBezTo>
                  <a:cubicBezTo>
                    <a:pt x="5096399" y="3755057"/>
                    <a:pt x="5096399" y="3755057"/>
                    <a:pt x="5096399" y="3755057"/>
                  </a:cubicBezTo>
                  <a:cubicBezTo>
                    <a:pt x="5097184" y="3758732"/>
                    <a:pt x="5097184" y="3758732"/>
                    <a:pt x="5097184" y="3758732"/>
                  </a:cubicBezTo>
                  <a:cubicBezTo>
                    <a:pt x="5097184" y="3758732"/>
                    <a:pt x="5100077" y="3754271"/>
                    <a:pt x="5100077" y="3754271"/>
                  </a:cubicBezTo>
                  <a:cubicBezTo>
                    <a:pt x="5095077" y="3766866"/>
                    <a:pt x="5098754" y="3766080"/>
                    <a:pt x="5090862" y="3783135"/>
                  </a:cubicBezTo>
                  <a:cubicBezTo>
                    <a:pt x="5090077" y="3779461"/>
                    <a:pt x="5090077" y="3779461"/>
                    <a:pt x="5090077" y="3779461"/>
                  </a:cubicBezTo>
                  <a:cubicBezTo>
                    <a:pt x="5090077" y="3779461"/>
                    <a:pt x="5090077" y="3779461"/>
                    <a:pt x="5092970" y="3775001"/>
                  </a:cubicBezTo>
                  <a:cubicBezTo>
                    <a:pt x="5092185" y="3771327"/>
                    <a:pt x="5092185" y="3771327"/>
                    <a:pt x="5092185" y="3771327"/>
                  </a:cubicBezTo>
                  <a:cubicBezTo>
                    <a:pt x="5088507" y="3772112"/>
                    <a:pt x="5085615" y="3776572"/>
                    <a:pt x="5086400" y="3780246"/>
                  </a:cubicBezTo>
                  <a:cubicBezTo>
                    <a:pt x="5086400" y="3780246"/>
                    <a:pt x="5082723" y="3781032"/>
                    <a:pt x="5083508" y="3784706"/>
                  </a:cubicBezTo>
                  <a:cubicBezTo>
                    <a:pt x="5076153" y="3786277"/>
                    <a:pt x="5067476" y="3799657"/>
                    <a:pt x="5055907" y="3817497"/>
                  </a:cubicBezTo>
                  <a:cubicBezTo>
                    <a:pt x="5048015" y="3834552"/>
                    <a:pt x="5040908" y="3855281"/>
                    <a:pt x="5039585" y="3867090"/>
                  </a:cubicBezTo>
                  <a:cubicBezTo>
                    <a:pt x="5039585" y="3867090"/>
                    <a:pt x="5039585" y="3867090"/>
                    <a:pt x="5035908" y="3867875"/>
                  </a:cubicBezTo>
                  <a:cubicBezTo>
                    <a:pt x="5035908" y="3867875"/>
                    <a:pt x="5033016" y="3872335"/>
                    <a:pt x="5033801" y="3876009"/>
                  </a:cubicBezTo>
                  <a:cubicBezTo>
                    <a:pt x="5030123" y="3876795"/>
                    <a:pt x="5030123" y="3876795"/>
                    <a:pt x="5030123" y="3876795"/>
                  </a:cubicBezTo>
                  <a:cubicBezTo>
                    <a:pt x="5030908" y="3880470"/>
                    <a:pt x="5030908" y="3880470"/>
                    <a:pt x="5030908" y="3880470"/>
                  </a:cubicBezTo>
                  <a:cubicBezTo>
                    <a:pt x="5025909" y="3893064"/>
                    <a:pt x="5021446" y="3890175"/>
                    <a:pt x="5017232" y="3906445"/>
                  </a:cubicBezTo>
                  <a:cubicBezTo>
                    <a:pt x="5018802" y="3913793"/>
                    <a:pt x="5023801" y="3901198"/>
                    <a:pt x="5027479" y="3900413"/>
                  </a:cubicBezTo>
                  <a:cubicBezTo>
                    <a:pt x="5027479" y="3900413"/>
                    <a:pt x="5028264" y="3904088"/>
                    <a:pt x="5028264" y="3904088"/>
                  </a:cubicBezTo>
                  <a:cubicBezTo>
                    <a:pt x="5029049" y="3907762"/>
                    <a:pt x="5031941" y="3903302"/>
                    <a:pt x="5031156" y="3899627"/>
                  </a:cubicBezTo>
                  <a:cubicBezTo>
                    <a:pt x="5034833" y="3898841"/>
                    <a:pt x="5034833" y="3898841"/>
                    <a:pt x="5034833" y="3898841"/>
                  </a:cubicBezTo>
                  <a:cubicBezTo>
                    <a:pt x="5029834" y="3911436"/>
                    <a:pt x="5021157" y="3924816"/>
                    <a:pt x="5015372" y="3933736"/>
                  </a:cubicBezTo>
                  <a:cubicBezTo>
                    <a:pt x="5006447" y="3927959"/>
                    <a:pt x="5006447" y="3927959"/>
                    <a:pt x="5006447" y="3927959"/>
                  </a:cubicBezTo>
                  <a:cubicBezTo>
                    <a:pt x="4994093" y="3942124"/>
                    <a:pt x="4981739" y="3956290"/>
                    <a:pt x="4969384" y="3970456"/>
                  </a:cubicBezTo>
                  <a:cubicBezTo>
                    <a:pt x="4961492" y="3987510"/>
                    <a:pt x="4966740" y="3994073"/>
                    <a:pt x="4955170" y="4011913"/>
                  </a:cubicBezTo>
                  <a:cubicBezTo>
                    <a:pt x="4945708" y="4021619"/>
                    <a:pt x="4936246" y="4031325"/>
                    <a:pt x="4921785" y="4053624"/>
                  </a:cubicBezTo>
                  <a:cubicBezTo>
                    <a:pt x="4916785" y="4066219"/>
                    <a:pt x="4927817" y="4063862"/>
                    <a:pt x="4915463" y="4078028"/>
                  </a:cubicBezTo>
                  <a:cubicBezTo>
                    <a:pt x="4876292" y="4128659"/>
                    <a:pt x="4847617" y="4192416"/>
                    <a:pt x="4807661" y="4239374"/>
                  </a:cubicBezTo>
                  <a:cubicBezTo>
                    <a:pt x="4836047" y="4210257"/>
                    <a:pt x="4862078" y="4170117"/>
                    <a:pt x="4885465" y="4153594"/>
                  </a:cubicBezTo>
                  <a:cubicBezTo>
                    <a:pt x="4901249" y="4119486"/>
                    <a:pt x="4924387" y="4083805"/>
                    <a:pt x="4944634" y="4052585"/>
                  </a:cubicBezTo>
                  <a:cubicBezTo>
                    <a:pt x="4945419" y="4056260"/>
                    <a:pt x="4945419" y="4056260"/>
                    <a:pt x="4945419" y="4056260"/>
                  </a:cubicBezTo>
                  <a:cubicBezTo>
                    <a:pt x="4942526" y="4060720"/>
                    <a:pt x="4942526" y="4060720"/>
                    <a:pt x="4943311" y="4064394"/>
                  </a:cubicBezTo>
                  <a:cubicBezTo>
                    <a:pt x="4943311" y="4064394"/>
                    <a:pt x="4946989" y="4063608"/>
                    <a:pt x="4946204" y="4059934"/>
                  </a:cubicBezTo>
                  <a:cubicBezTo>
                    <a:pt x="4952773" y="4054689"/>
                    <a:pt x="4952773" y="4054689"/>
                    <a:pt x="4952773" y="4054689"/>
                  </a:cubicBezTo>
                  <a:cubicBezTo>
                    <a:pt x="4949881" y="4059148"/>
                    <a:pt x="4946989" y="4063608"/>
                    <a:pt x="4944096" y="4068069"/>
                  </a:cubicBezTo>
                  <a:cubicBezTo>
                    <a:pt x="4967483" y="4051546"/>
                    <a:pt x="4987729" y="4020326"/>
                    <a:pt x="5007190" y="3985431"/>
                  </a:cubicBezTo>
                  <a:cubicBezTo>
                    <a:pt x="5025867" y="3946862"/>
                    <a:pt x="5047435" y="3903834"/>
                    <a:pt x="5066112" y="3865264"/>
                  </a:cubicBezTo>
                  <a:cubicBezTo>
                    <a:pt x="5077681" y="3847424"/>
                    <a:pt x="5094250" y="3816990"/>
                    <a:pt x="5106357" y="3783667"/>
                  </a:cubicBezTo>
                  <a:cubicBezTo>
                    <a:pt x="5122926" y="3753233"/>
                    <a:pt x="5131355" y="3720694"/>
                    <a:pt x="5134785" y="3700752"/>
                  </a:cubicBezTo>
                  <a:cubicBezTo>
                    <a:pt x="5145569" y="3679237"/>
                    <a:pt x="5155568" y="3654049"/>
                    <a:pt x="5158998" y="3634105"/>
                  </a:cubicBezTo>
                  <a:cubicBezTo>
                    <a:pt x="5158998" y="3634105"/>
                    <a:pt x="5162675" y="3633319"/>
                    <a:pt x="5161890" y="3629645"/>
                  </a:cubicBezTo>
                  <a:cubicBezTo>
                    <a:pt x="5164783" y="3625185"/>
                    <a:pt x="5164783" y="3625185"/>
                    <a:pt x="5163998" y="3621510"/>
                  </a:cubicBezTo>
                  <a:cubicBezTo>
                    <a:pt x="5189781" y="3562213"/>
                    <a:pt x="5198748" y="3514193"/>
                    <a:pt x="5212714" y="3453577"/>
                  </a:cubicBezTo>
                  <a:cubicBezTo>
                    <a:pt x="5222961" y="3447546"/>
                    <a:pt x="5221639" y="3459355"/>
                    <a:pt x="5226101" y="3462243"/>
                  </a:cubicBezTo>
                  <a:cubicBezTo>
                    <a:pt x="5232671" y="3456998"/>
                    <a:pt x="5234778" y="3448863"/>
                    <a:pt x="5240563" y="3439944"/>
                  </a:cubicBezTo>
                  <a:cubicBezTo>
                    <a:pt x="5237671" y="3444403"/>
                    <a:pt x="5238456" y="3448077"/>
                    <a:pt x="5238456" y="3448077"/>
                  </a:cubicBezTo>
                  <a:cubicBezTo>
                    <a:pt x="5235563" y="3452538"/>
                    <a:pt x="5235563" y="3452538"/>
                    <a:pt x="5236348" y="3456212"/>
                  </a:cubicBezTo>
                  <a:cubicBezTo>
                    <a:pt x="5240026" y="3455426"/>
                    <a:pt x="5239241" y="3451752"/>
                    <a:pt x="5239241" y="3451752"/>
                  </a:cubicBezTo>
                  <a:cubicBezTo>
                    <a:pt x="5242133" y="3447292"/>
                    <a:pt x="5241348" y="3443618"/>
                    <a:pt x="5241348" y="3443618"/>
                  </a:cubicBezTo>
                  <a:cubicBezTo>
                    <a:pt x="5241348" y="3443618"/>
                    <a:pt x="5244240" y="3439158"/>
                    <a:pt x="5244240" y="3439158"/>
                  </a:cubicBezTo>
                  <a:cubicBezTo>
                    <a:pt x="5246348" y="3431023"/>
                    <a:pt x="5248455" y="3422889"/>
                    <a:pt x="5251347" y="3418429"/>
                  </a:cubicBezTo>
                  <a:cubicBezTo>
                    <a:pt x="5251347" y="3418429"/>
                    <a:pt x="5251347" y="3418429"/>
                    <a:pt x="5250562" y="3414755"/>
                  </a:cubicBezTo>
                  <a:cubicBezTo>
                    <a:pt x="5250562" y="3414755"/>
                    <a:pt x="5249777" y="3411081"/>
                    <a:pt x="5249777" y="3411081"/>
                  </a:cubicBezTo>
                  <a:lnTo>
                    <a:pt x="5247019" y="3411670"/>
                  </a:lnTo>
                  <a:lnTo>
                    <a:pt x="5247153" y="3407799"/>
                  </a:lnTo>
                  <a:cubicBezTo>
                    <a:pt x="5246761" y="3405962"/>
                    <a:pt x="5246368" y="3404124"/>
                    <a:pt x="5247422" y="3400057"/>
                  </a:cubicBezTo>
                  <a:cubicBezTo>
                    <a:pt x="5241390" y="3389820"/>
                    <a:pt x="5238745" y="3413437"/>
                    <a:pt x="5231391" y="3415009"/>
                  </a:cubicBezTo>
                  <a:cubicBezTo>
                    <a:pt x="5234820" y="3395065"/>
                    <a:pt x="5230358" y="3392177"/>
                    <a:pt x="5232465" y="3384043"/>
                  </a:cubicBezTo>
                  <a:cubicBezTo>
                    <a:pt x="5228003" y="3381153"/>
                    <a:pt x="5228003" y="3381153"/>
                    <a:pt x="5228003" y="3381153"/>
                  </a:cubicBezTo>
                  <a:cubicBezTo>
                    <a:pt x="5228003" y="3381153"/>
                    <a:pt x="5228003" y="3381153"/>
                    <a:pt x="5231680" y="3380368"/>
                  </a:cubicBezTo>
                  <a:cubicBezTo>
                    <a:pt x="5231680" y="3380368"/>
                    <a:pt x="5230895" y="3376694"/>
                    <a:pt x="5230895" y="3376694"/>
                  </a:cubicBezTo>
                  <a:cubicBezTo>
                    <a:pt x="5233788" y="3372234"/>
                    <a:pt x="5233788" y="3372234"/>
                    <a:pt x="5230110" y="3373020"/>
                  </a:cubicBezTo>
                  <a:cubicBezTo>
                    <a:pt x="5229324" y="3369345"/>
                    <a:pt x="5229324" y="3369345"/>
                    <a:pt x="5229324" y="3369345"/>
                  </a:cubicBezTo>
                  <a:cubicBezTo>
                    <a:pt x="5238539" y="3340481"/>
                    <a:pt x="5248539" y="3315293"/>
                    <a:pt x="5239613" y="3309515"/>
                  </a:cubicBezTo>
                  <a:cubicBezTo>
                    <a:pt x="5235936" y="3310301"/>
                    <a:pt x="5235936" y="3310301"/>
                    <a:pt x="5235936" y="3310301"/>
                  </a:cubicBezTo>
                  <a:cubicBezTo>
                    <a:pt x="5239613" y="3309515"/>
                    <a:pt x="5238828" y="3305841"/>
                    <a:pt x="5238828" y="3305841"/>
                  </a:cubicBezTo>
                  <a:cubicBezTo>
                    <a:pt x="5242506" y="3305056"/>
                    <a:pt x="5240936" y="3297706"/>
                    <a:pt x="5243828" y="3293247"/>
                  </a:cubicBezTo>
                  <a:cubicBezTo>
                    <a:pt x="5243043" y="3289573"/>
                    <a:pt x="5243043" y="3289573"/>
                    <a:pt x="5239366" y="3290358"/>
                  </a:cubicBezTo>
                  <a:cubicBezTo>
                    <a:pt x="5249613" y="3284326"/>
                    <a:pt x="5255935" y="3259924"/>
                    <a:pt x="5260687" y="3228171"/>
                  </a:cubicBezTo>
                  <a:cubicBezTo>
                    <a:pt x="5265439" y="3196420"/>
                    <a:pt x="5262836" y="3166239"/>
                    <a:pt x="5262588" y="3147082"/>
                  </a:cubicBezTo>
                  <a:close/>
                  <a:moveTo>
                    <a:pt x="869439" y="3941889"/>
                  </a:moveTo>
                  <a:cubicBezTo>
                    <a:pt x="869439" y="3941889"/>
                    <a:pt x="869439" y="3941889"/>
                    <a:pt x="870401" y="3946393"/>
                  </a:cubicBezTo>
                  <a:lnTo>
                    <a:pt x="869247" y="3944432"/>
                  </a:lnTo>
                  <a:lnTo>
                    <a:pt x="869439" y="3941889"/>
                  </a:lnTo>
                  <a:close/>
                  <a:moveTo>
                    <a:pt x="5600071" y="2827600"/>
                  </a:moveTo>
                  <a:cubicBezTo>
                    <a:pt x="5600071" y="2827600"/>
                    <a:pt x="5600071" y="2827600"/>
                    <a:pt x="5601033" y="2832105"/>
                  </a:cubicBezTo>
                  <a:lnTo>
                    <a:pt x="5600701" y="2831889"/>
                  </a:lnTo>
                  <a:lnTo>
                    <a:pt x="5600071" y="2827600"/>
                  </a:lnTo>
                  <a:close/>
                  <a:moveTo>
                    <a:pt x="5594604" y="2824058"/>
                  </a:moveTo>
                  <a:lnTo>
                    <a:pt x="5594817" y="2824013"/>
                  </a:lnTo>
                  <a:lnTo>
                    <a:pt x="5595567" y="2828563"/>
                  </a:lnTo>
                  <a:cubicBezTo>
                    <a:pt x="5595567" y="2828563"/>
                    <a:pt x="5595567" y="2828563"/>
                    <a:pt x="5594604" y="2824058"/>
                  </a:cubicBezTo>
                  <a:close/>
                  <a:moveTo>
                    <a:pt x="756958" y="3768116"/>
                  </a:moveTo>
                  <a:cubicBezTo>
                    <a:pt x="761462" y="3767153"/>
                    <a:pt x="763387" y="3776161"/>
                    <a:pt x="764349" y="3780665"/>
                  </a:cubicBezTo>
                  <a:cubicBezTo>
                    <a:pt x="759845" y="3781628"/>
                    <a:pt x="759845" y="3781628"/>
                    <a:pt x="759845" y="3781628"/>
                  </a:cubicBezTo>
                  <a:lnTo>
                    <a:pt x="756958" y="3768116"/>
                  </a:lnTo>
                  <a:close/>
                  <a:moveTo>
                    <a:pt x="5540370" y="2614293"/>
                  </a:moveTo>
                  <a:cubicBezTo>
                    <a:pt x="5541332" y="2618797"/>
                    <a:pt x="5545837" y="2617834"/>
                    <a:pt x="5545837" y="2617834"/>
                  </a:cubicBezTo>
                  <a:cubicBezTo>
                    <a:pt x="5541332" y="2618797"/>
                    <a:pt x="5541332" y="2618797"/>
                    <a:pt x="5541332" y="2618797"/>
                  </a:cubicBezTo>
                  <a:cubicBezTo>
                    <a:pt x="5540370" y="2614293"/>
                    <a:pt x="5540370" y="2614293"/>
                    <a:pt x="5540370" y="2614293"/>
                  </a:cubicBezTo>
                  <a:close/>
                  <a:moveTo>
                    <a:pt x="5744362" y="2533034"/>
                  </a:moveTo>
                  <a:cubicBezTo>
                    <a:pt x="5742746" y="2547508"/>
                    <a:pt x="5747249" y="2546546"/>
                    <a:pt x="5751754" y="2545583"/>
                  </a:cubicBezTo>
                  <a:cubicBezTo>
                    <a:pt x="5759452" y="2581616"/>
                    <a:pt x="5762646" y="2618610"/>
                    <a:pt x="5770344" y="2654643"/>
                  </a:cubicBezTo>
                  <a:cubicBezTo>
                    <a:pt x="5775155" y="2677163"/>
                    <a:pt x="5779353" y="2652719"/>
                    <a:pt x="5792210" y="2668810"/>
                  </a:cubicBezTo>
                  <a:cubicBezTo>
                    <a:pt x="5792517" y="2692292"/>
                    <a:pt x="5798946" y="2700338"/>
                    <a:pt x="5800215" y="2728325"/>
                  </a:cubicBezTo>
                  <a:cubicBezTo>
                    <a:pt x="5804720" y="2727363"/>
                    <a:pt x="5807299" y="2717392"/>
                    <a:pt x="5803450" y="2699375"/>
                  </a:cubicBezTo>
                  <a:cubicBezTo>
                    <a:pt x="5805375" y="2708384"/>
                    <a:pt x="5811803" y="2716430"/>
                    <a:pt x="5811149" y="2735408"/>
                  </a:cubicBezTo>
                  <a:cubicBezTo>
                    <a:pt x="5813728" y="2725438"/>
                    <a:pt x="5819194" y="2728979"/>
                    <a:pt x="5820811" y="2714505"/>
                  </a:cubicBezTo>
                  <a:cubicBezTo>
                    <a:pt x="5828161" y="2792999"/>
                    <a:pt x="5835512" y="2871492"/>
                    <a:pt x="5838358" y="2950947"/>
                  </a:cubicBezTo>
                  <a:cubicBezTo>
                    <a:pt x="5840282" y="2959956"/>
                    <a:pt x="5842207" y="2968964"/>
                    <a:pt x="5838665" y="2974430"/>
                  </a:cubicBezTo>
                  <a:cubicBezTo>
                    <a:pt x="5870897" y="3918890"/>
                    <a:pt x="5403604" y="4795814"/>
                    <a:pt x="4638016" y="5312600"/>
                  </a:cubicBezTo>
                  <a:cubicBezTo>
                    <a:pt x="4638016" y="5312600"/>
                    <a:pt x="4638016" y="5312600"/>
                    <a:pt x="4633512" y="5313563"/>
                  </a:cubicBezTo>
                  <a:cubicBezTo>
                    <a:pt x="4633512" y="5313563"/>
                    <a:pt x="4629008" y="5314525"/>
                    <a:pt x="4629008" y="5314525"/>
                  </a:cubicBezTo>
                  <a:cubicBezTo>
                    <a:pt x="4637054" y="5308097"/>
                    <a:pt x="4631588" y="5304555"/>
                    <a:pt x="4623541" y="5310984"/>
                  </a:cubicBezTo>
                  <a:cubicBezTo>
                    <a:pt x="4631588" y="5304555"/>
                    <a:pt x="4631588" y="5304555"/>
                    <a:pt x="4631588" y="5304555"/>
                  </a:cubicBezTo>
                  <a:cubicBezTo>
                    <a:pt x="4635130" y="5299088"/>
                    <a:pt x="4635130" y="5299088"/>
                    <a:pt x="4629663" y="5295546"/>
                  </a:cubicBezTo>
                  <a:cubicBezTo>
                    <a:pt x="4629663" y="5295546"/>
                    <a:pt x="4625159" y="5296509"/>
                    <a:pt x="4621617" y="5301975"/>
                  </a:cubicBezTo>
                  <a:cubicBezTo>
                    <a:pt x="4618076" y="5307442"/>
                    <a:pt x="4618076" y="5307442"/>
                    <a:pt x="4618076" y="5307442"/>
                  </a:cubicBezTo>
                  <a:cubicBezTo>
                    <a:pt x="4613571" y="5308404"/>
                    <a:pt x="4613571" y="5308404"/>
                    <a:pt x="4613571" y="5308404"/>
                  </a:cubicBezTo>
                  <a:cubicBezTo>
                    <a:pt x="4611647" y="5299395"/>
                    <a:pt x="4607142" y="5300358"/>
                    <a:pt x="4599097" y="5306787"/>
                  </a:cubicBezTo>
                  <a:cubicBezTo>
                    <a:pt x="4592013" y="5317720"/>
                    <a:pt x="4600059" y="5311291"/>
                    <a:pt x="4597479" y="5321261"/>
                  </a:cubicBezTo>
                  <a:cubicBezTo>
                    <a:pt x="4605526" y="5314833"/>
                    <a:pt x="4605526" y="5314833"/>
                    <a:pt x="4605526" y="5314833"/>
                  </a:cubicBezTo>
                  <a:cubicBezTo>
                    <a:pt x="4601984" y="5320299"/>
                    <a:pt x="4597479" y="5321261"/>
                    <a:pt x="4602946" y="5324803"/>
                  </a:cubicBezTo>
                  <a:cubicBezTo>
                    <a:pt x="4607450" y="5323841"/>
                    <a:pt x="4611954" y="5322878"/>
                    <a:pt x="4615496" y="5317412"/>
                  </a:cubicBezTo>
                  <a:cubicBezTo>
                    <a:pt x="4619038" y="5311946"/>
                    <a:pt x="4619038" y="5311946"/>
                    <a:pt x="4619038" y="5311946"/>
                  </a:cubicBezTo>
                  <a:cubicBezTo>
                    <a:pt x="4620000" y="5316449"/>
                    <a:pt x="4615496" y="5317412"/>
                    <a:pt x="4616458" y="5321916"/>
                  </a:cubicBezTo>
                  <a:cubicBezTo>
                    <a:pt x="4611954" y="5322878"/>
                    <a:pt x="4611954" y="5322878"/>
                    <a:pt x="4611954" y="5322878"/>
                  </a:cubicBezTo>
                  <a:cubicBezTo>
                    <a:pt x="4608413" y="5328345"/>
                    <a:pt x="4608413" y="5328345"/>
                    <a:pt x="4608413" y="5328345"/>
                  </a:cubicBezTo>
                  <a:cubicBezTo>
                    <a:pt x="4609375" y="5332848"/>
                    <a:pt x="4609375" y="5332848"/>
                    <a:pt x="4609375" y="5332848"/>
                  </a:cubicBezTo>
                  <a:cubicBezTo>
                    <a:pt x="4547587" y="5374307"/>
                    <a:pt x="4480333" y="5412224"/>
                    <a:pt x="4413078" y="5450140"/>
                  </a:cubicBezTo>
                  <a:cubicBezTo>
                    <a:pt x="4412116" y="5445637"/>
                    <a:pt x="4406651" y="5442095"/>
                    <a:pt x="4398604" y="5448524"/>
                  </a:cubicBezTo>
                  <a:cubicBezTo>
                    <a:pt x="4399566" y="5453027"/>
                    <a:pt x="4399566" y="5453027"/>
                    <a:pt x="4399566" y="5453027"/>
                  </a:cubicBezTo>
                  <a:cubicBezTo>
                    <a:pt x="4184292" y="5569664"/>
                    <a:pt x="3944267" y="5658621"/>
                    <a:pt x="3692038" y="5712509"/>
                  </a:cubicBezTo>
                  <a:cubicBezTo>
                    <a:pt x="3097500" y="5839529"/>
                    <a:pt x="2506625" y="5763253"/>
                    <a:pt x="1989514" y="5525218"/>
                  </a:cubicBezTo>
                  <a:cubicBezTo>
                    <a:pt x="1999484" y="5527798"/>
                    <a:pt x="2003988" y="5526835"/>
                    <a:pt x="2003026" y="5522331"/>
                  </a:cubicBezTo>
                  <a:cubicBezTo>
                    <a:pt x="1969266" y="5496576"/>
                    <a:pt x="1962182" y="5507510"/>
                    <a:pt x="1925842" y="5491725"/>
                  </a:cubicBezTo>
                  <a:cubicBezTo>
                    <a:pt x="1925842" y="5491725"/>
                    <a:pt x="1926804" y="5496229"/>
                    <a:pt x="1926804" y="5496229"/>
                  </a:cubicBezTo>
                  <a:cubicBezTo>
                    <a:pt x="1894969" y="5479483"/>
                    <a:pt x="1868599" y="5466278"/>
                    <a:pt x="1836763" y="5449531"/>
                  </a:cubicBezTo>
                  <a:cubicBezTo>
                    <a:pt x="1830334" y="5441485"/>
                    <a:pt x="1793032" y="5421197"/>
                    <a:pt x="1783061" y="5418617"/>
                  </a:cubicBezTo>
                  <a:cubicBezTo>
                    <a:pt x="1782099" y="5414113"/>
                    <a:pt x="1777595" y="5415075"/>
                    <a:pt x="1777595" y="5415075"/>
                  </a:cubicBezTo>
                  <a:cubicBezTo>
                    <a:pt x="1772129" y="5411534"/>
                    <a:pt x="1772129" y="5411534"/>
                    <a:pt x="1773091" y="5416038"/>
                  </a:cubicBezTo>
                  <a:cubicBezTo>
                    <a:pt x="1772129" y="5411534"/>
                    <a:pt x="1767625" y="5412496"/>
                    <a:pt x="1766662" y="5407992"/>
                  </a:cubicBezTo>
                  <a:cubicBezTo>
                    <a:pt x="1756692" y="5405412"/>
                    <a:pt x="1745760" y="5398329"/>
                    <a:pt x="1740293" y="5394787"/>
                  </a:cubicBezTo>
                  <a:cubicBezTo>
                    <a:pt x="1713924" y="5381582"/>
                    <a:pt x="1691096" y="5362911"/>
                    <a:pt x="1664727" y="5349706"/>
                  </a:cubicBezTo>
                  <a:cubicBezTo>
                    <a:pt x="1653794" y="5342623"/>
                    <a:pt x="1642862" y="5335539"/>
                    <a:pt x="1631929" y="5328456"/>
                  </a:cubicBezTo>
                  <a:cubicBezTo>
                    <a:pt x="1610063" y="5314288"/>
                    <a:pt x="1587235" y="5295618"/>
                    <a:pt x="1565371" y="5281450"/>
                  </a:cubicBezTo>
                  <a:cubicBezTo>
                    <a:pt x="1565371" y="5281450"/>
                    <a:pt x="1569874" y="5280488"/>
                    <a:pt x="1569874" y="5280488"/>
                  </a:cubicBezTo>
                  <a:cubicBezTo>
                    <a:pt x="1564408" y="5276946"/>
                    <a:pt x="1559904" y="5277908"/>
                    <a:pt x="1554437" y="5274367"/>
                  </a:cubicBezTo>
                  <a:cubicBezTo>
                    <a:pt x="1365694" y="5140435"/>
                    <a:pt x="1195623" y="4983675"/>
                    <a:pt x="1044223" y="4804087"/>
                  </a:cubicBezTo>
                  <a:cubicBezTo>
                    <a:pt x="872576" y="4595857"/>
                    <a:pt x="735690" y="4351944"/>
                    <a:pt x="631951" y="4086820"/>
                  </a:cubicBezTo>
                  <a:cubicBezTo>
                    <a:pt x="631951" y="4086820"/>
                    <a:pt x="635493" y="4081353"/>
                    <a:pt x="635493" y="4081353"/>
                  </a:cubicBezTo>
                  <a:cubicBezTo>
                    <a:pt x="654124" y="4124469"/>
                    <a:pt x="677914" y="4147644"/>
                    <a:pt x="700742" y="4166316"/>
                  </a:cubicBezTo>
                  <a:cubicBezTo>
                    <a:pt x="708133" y="4178866"/>
                    <a:pt x="710057" y="4187873"/>
                    <a:pt x="711982" y="4196882"/>
                  </a:cubicBezTo>
                  <a:cubicBezTo>
                    <a:pt x="706515" y="4193340"/>
                    <a:pt x="706515" y="4193340"/>
                    <a:pt x="706515" y="4193340"/>
                  </a:cubicBezTo>
                  <a:cubicBezTo>
                    <a:pt x="706515" y="4193340"/>
                    <a:pt x="702011" y="4194302"/>
                    <a:pt x="702011" y="4194302"/>
                  </a:cubicBezTo>
                  <a:cubicBezTo>
                    <a:pt x="702973" y="4198807"/>
                    <a:pt x="707478" y="4197844"/>
                    <a:pt x="707478" y="4197844"/>
                  </a:cubicBezTo>
                  <a:cubicBezTo>
                    <a:pt x="708440" y="4202348"/>
                    <a:pt x="708440" y="4202348"/>
                    <a:pt x="708440" y="4202348"/>
                  </a:cubicBezTo>
                  <a:cubicBezTo>
                    <a:pt x="713906" y="4205890"/>
                    <a:pt x="713906" y="4205890"/>
                    <a:pt x="713906" y="4205890"/>
                  </a:cubicBezTo>
                  <a:cubicBezTo>
                    <a:pt x="724838" y="4212973"/>
                    <a:pt x="731574" y="4244502"/>
                    <a:pt x="732229" y="4225523"/>
                  </a:cubicBezTo>
                  <a:cubicBezTo>
                    <a:pt x="740583" y="4242577"/>
                    <a:pt x="748936" y="4259631"/>
                    <a:pt x="750861" y="4268639"/>
                  </a:cubicBezTo>
                  <a:cubicBezTo>
                    <a:pt x="757289" y="4276685"/>
                    <a:pt x="747012" y="4250623"/>
                    <a:pt x="759869" y="4266714"/>
                  </a:cubicBezTo>
                  <a:cubicBezTo>
                    <a:pt x="763718" y="4284731"/>
                    <a:pt x="761138" y="4294702"/>
                    <a:pt x="761138" y="4294702"/>
                  </a:cubicBezTo>
                  <a:cubicBezTo>
                    <a:pt x="775612" y="4296318"/>
                    <a:pt x="769491" y="4311755"/>
                    <a:pt x="770454" y="4316259"/>
                  </a:cubicBezTo>
                  <a:cubicBezTo>
                    <a:pt x="771416" y="4320764"/>
                    <a:pt x="789739" y="4340397"/>
                    <a:pt x="788122" y="4354871"/>
                  </a:cubicBezTo>
                  <a:cubicBezTo>
                    <a:pt x="797131" y="4352946"/>
                    <a:pt x="807408" y="4379008"/>
                    <a:pt x="816723" y="4400567"/>
                  </a:cubicBezTo>
                  <a:cubicBezTo>
                    <a:pt x="827001" y="4426629"/>
                    <a:pt x="836317" y="4448186"/>
                    <a:pt x="845324" y="4446262"/>
                  </a:cubicBezTo>
                  <a:cubicBezTo>
                    <a:pt x="864610" y="4470400"/>
                    <a:pt x="839859" y="4442720"/>
                    <a:pt x="848211" y="4459775"/>
                  </a:cubicBezTo>
                  <a:cubicBezTo>
                    <a:pt x="861069" y="4475865"/>
                    <a:pt x="848211" y="4459775"/>
                    <a:pt x="865572" y="4474903"/>
                  </a:cubicBezTo>
                  <a:cubicBezTo>
                    <a:pt x="857604" y="4487203"/>
                    <a:pt x="876053" y="4499156"/>
                    <a:pt x="883599" y="4512777"/>
                  </a:cubicBezTo>
                  <a:lnTo>
                    <a:pt x="885976" y="4526170"/>
                  </a:lnTo>
                  <a:lnTo>
                    <a:pt x="885567" y="4525764"/>
                  </a:lnTo>
                  <a:lnTo>
                    <a:pt x="881591" y="4516811"/>
                  </a:lnTo>
                  <a:cubicBezTo>
                    <a:pt x="880989" y="4513997"/>
                    <a:pt x="880508" y="4511745"/>
                    <a:pt x="877775" y="4509974"/>
                  </a:cubicBezTo>
                  <a:cubicBezTo>
                    <a:pt x="874638" y="4511822"/>
                    <a:pt x="875239" y="4514636"/>
                    <a:pt x="877625" y="4517880"/>
                  </a:cubicBezTo>
                  <a:lnTo>
                    <a:pt x="885567" y="4525764"/>
                  </a:lnTo>
                  <a:lnTo>
                    <a:pt x="886128" y="4527028"/>
                  </a:lnTo>
                  <a:lnTo>
                    <a:pt x="885976" y="4526170"/>
                  </a:lnTo>
                  <a:lnTo>
                    <a:pt x="888178" y="4528356"/>
                  </a:lnTo>
                  <a:cubicBezTo>
                    <a:pt x="896176" y="4535477"/>
                    <a:pt x="903489" y="4542157"/>
                    <a:pt x="894482" y="4544081"/>
                  </a:cubicBezTo>
                  <a:cubicBezTo>
                    <a:pt x="917309" y="4562753"/>
                    <a:pt x="924700" y="4575303"/>
                    <a:pt x="933053" y="4592357"/>
                  </a:cubicBezTo>
                  <a:cubicBezTo>
                    <a:pt x="934015" y="4596860"/>
                    <a:pt x="934015" y="4596860"/>
                    <a:pt x="934015" y="4596860"/>
                  </a:cubicBezTo>
                  <a:cubicBezTo>
                    <a:pt x="934015" y="4596860"/>
                    <a:pt x="934978" y="4601364"/>
                    <a:pt x="934978" y="4601364"/>
                  </a:cubicBezTo>
                  <a:cubicBezTo>
                    <a:pt x="939482" y="4600402"/>
                    <a:pt x="939482" y="4600402"/>
                    <a:pt x="939482" y="4600402"/>
                  </a:cubicBezTo>
                  <a:cubicBezTo>
                    <a:pt x="936902" y="4610373"/>
                    <a:pt x="944948" y="4603944"/>
                    <a:pt x="946872" y="4612952"/>
                  </a:cubicBezTo>
                  <a:cubicBezTo>
                    <a:pt x="947834" y="4617456"/>
                    <a:pt x="953301" y="4620998"/>
                    <a:pt x="955226" y="4630006"/>
                  </a:cubicBezTo>
                  <a:cubicBezTo>
                    <a:pt x="966159" y="4637089"/>
                    <a:pt x="988986" y="4655761"/>
                    <a:pt x="998301" y="4677318"/>
                  </a:cubicBezTo>
                  <a:cubicBezTo>
                    <a:pt x="997339" y="4672815"/>
                    <a:pt x="1002806" y="4676356"/>
                    <a:pt x="1008272" y="4679898"/>
                  </a:cubicBezTo>
                  <a:cubicBezTo>
                    <a:pt x="1003768" y="4680860"/>
                    <a:pt x="1003768" y="4680860"/>
                    <a:pt x="1003768" y="4680860"/>
                  </a:cubicBezTo>
                  <a:cubicBezTo>
                    <a:pt x="998301" y="4677318"/>
                    <a:pt x="999264" y="4681823"/>
                    <a:pt x="999264" y="4681823"/>
                  </a:cubicBezTo>
                  <a:cubicBezTo>
                    <a:pt x="1000226" y="4686327"/>
                    <a:pt x="1005693" y="4689868"/>
                    <a:pt x="1005693" y="4689868"/>
                  </a:cubicBezTo>
                  <a:cubicBezTo>
                    <a:pt x="1005693" y="4689868"/>
                    <a:pt x="1005693" y="4689868"/>
                    <a:pt x="1010197" y="4688906"/>
                  </a:cubicBezTo>
                  <a:cubicBezTo>
                    <a:pt x="1011159" y="4693410"/>
                    <a:pt x="1011159" y="4693410"/>
                    <a:pt x="1011159" y="4693410"/>
                  </a:cubicBezTo>
                  <a:cubicBezTo>
                    <a:pt x="1033987" y="4712082"/>
                    <a:pt x="1064512" y="4766786"/>
                    <a:pt x="1068054" y="4761319"/>
                  </a:cubicBezTo>
                  <a:cubicBezTo>
                    <a:pt x="1069016" y="4765823"/>
                    <a:pt x="1069978" y="4770327"/>
                    <a:pt x="1070941" y="4774831"/>
                  </a:cubicBezTo>
                  <a:cubicBezTo>
                    <a:pt x="1074483" y="4769364"/>
                    <a:pt x="1086377" y="4780952"/>
                    <a:pt x="1088302" y="4789960"/>
                  </a:cubicBezTo>
                  <a:cubicBezTo>
                    <a:pt x="1088302" y="4789960"/>
                    <a:pt x="1082836" y="4786418"/>
                    <a:pt x="1082836" y="4786418"/>
                  </a:cubicBezTo>
                  <a:cubicBezTo>
                    <a:pt x="1083799" y="4790923"/>
                    <a:pt x="1083799" y="4790923"/>
                    <a:pt x="1084761" y="4795426"/>
                  </a:cubicBezTo>
                  <a:cubicBezTo>
                    <a:pt x="1089264" y="4794464"/>
                    <a:pt x="1089264" y="4794464"/>
                    <a:pt x="1089264" y="4794464"/>
                  </a:cubicBezTo>
                  <a:cubicBezTo>
                    <a:pt x="1090227" y="4798968"/>
                    <a:pt x="1090227" y="4798968"/>
                    <a:pt x="1090227" y="4798968"/>
                  </a:cubicBezTo>
                  <a:cubicBezTo>
                    <a:pt x="1098580" y="4816022"/>
                    <a:pt x="1121101" y="4811211"/>
                    <a:pt x="1121407" y="4834693"/>
                  </a:cubicBezTo>
                  <a:cubicBezTo>
                    <a:pt x="1142311" y="4844356"/>
                    <a:pt x="1161596" y="4868494"/>
                    <a:pt x="1169950" y="4885547"/>
                  </a:cubicBezTo>
                  <a:cubicBezTo>
                    <a:pt x="1178958" y="4883623"/>
                    <a:pt x="1222995" y="4935440"/>
                    <a:pt x="1230080" y="4924507"/>
                  </a:cubicBezTo>
                  <a:cubicBezTo>
                    <a:pt x="1220109" y="4921928"/>
                    <a:pt x="1190853" y="4895210"/>
                    <a:pt x="1183462" y="4882661"/>
                  </a:cubicBezTo>
                  <a:cubicBezTo>
                    <a:pt x="1182500" y="4878157"/>
                    <a:pt x="1194394" y="4889745"/>
                    <a:pt x="1187004" y="4877195"/>
                  </a:cubicBezTo>
                  <a:cubicBezTo>
                    <a:pt x="1187004" y="4877195"/>
                    <a:pt x="1177033" y="4874615"/>
                    <a:pt x="1176071" y="4870111"/>
                  </a:cubicBezTo>
                  <a:cubicBezTo>
                    <a:pt x="1153243" y="4851440"/>
                    <a:pt x="1127528" y="4819256"/>
                    <a:pt x="1103738" y="4796081"/>
                  </a:cubicBezTo>
                  <a:cubicBezTo>
                    <a:pt x="1102776" y="4791577"/>
                    <a:pt x="1102776" y="4791577"/>
                    <a:pt x="1102776" y="4791577"/>
                  </a:cubicBezTo>
                  <a:cubicBezTo>
                    <a:pt x="1102776" y="4791577"/>
                    <a:pt x="1101814" y="4787074"/>
                    <a:pt x="1101814" y="4787074"/>
                  </a:cubicBezTo>
                  <a:cubicBezTo>
                    <a:pt x="1096348" y="4783532"/>
                    <a:pt x="1096348" y="4783532"/>
                    <a:pt x="1097311" y="4788036"/>
                  </a:cubicBezTo>
                  <a:cubicBezTo>
                    <a:pt x="1077063" y="4759394"/>
                    <a:pt x="1087033" y="4761974"/>
                    <a:pt x="1052310" y="4731715"/>
                  </a:cubicBezTo>
                  <a:cubicBezTo>
                    <a:pt x="1052310" y="4731715"/>
                    <a:pt x="1057776" y="4735257"/>
                    <a:pt x="1062280" y="4734295"/>
                  </a:cubicBezTo>
                  <a:cubicBezTo>
                    <a:pt x="1054889" y="4721745"/>
                    <a:pt x="1051348" y="4727210"/>
                    <a:pt x="1044919" y="4719165"/>
                  </a:cubicBezTo>
                  <a:cubicBezTo>
                    <a:pt x="1049423" y="4718203"/>
                    <a:pt x="1049423" y="4718203"/>
                    <a:pt x="1049423" y="4718203"/>
                  </a:cubicBezTo>
                  <a:cubicBezTo>
                    <a:pt x="1049423" y="4718203"/>
                    <a:pt x="1048461" y="4713698"/>
                    <a:pt x="1048461" y="4713698"/>
                  </a:cubicBezTo>
                  <a:cubicBezTo>
                    <a:pt x="1047499" y="4709195"/>
                    <a:pt x="1042995" y="4710157"/>
                    <a:pt x="1042995" y="4710157"/>
                  </a:cubicBezTo>
                  <a:cubicBezTo>
                    <a:pt x="1042995" y="4710157"/>
                    <a:pt x="1038491" y="4711120"/>
                    <a:pt x="1038491" y="4711120"/>
                  </a:cubicBezTo>
                  <a:cubicBezTo>
                    <a:pt x="1006348" y="4670890"/>
                    <a:pt x="987716" y="4627774"/>
                    <a:pt x="952032" y="4593011"/>
                  </a:cubicBezTo>
                  <a:cubicBezTo>
                    <a:pt x="952032" y="4593011"/>
                    <a:pt x="951070" y="4588508"/>
                    <a:pt x="951070" y="4588508"/>
                  </a:cubicBezTo>
                  <a:cubicBezTo>
                    <a:pt x="951070" y="4588508"/>
                    <a:pt x="950107" y="4584003"/>
                    <a:pt x="945603" y="4584966"/>
                  </a:cubicBezTo>
                  <a:cubicBezTo>
                    <a:pt x="937249" y="4567911"/>
                    <a:pt x="936287" y="4563408"/>
                    <a:pt x="923430" y="4547316"/>
                  </a:cubicBezTo>
                  <a:cubicBezTo>
                    <a:pt x="922468" y="4542812"/>
                    <a:pt x="922468" y="4542812"/>
                    <a:pt x="922468" y="4542812"/>
                  </a:cubicBezTo>
                  <a:cubicBezTo>
                    <a:pt x="921506" y="4538307"/>
                    <a:pt x="921506" y="4538307"/>
                    <a:pt x="921506" y="4538307"/>
                  </a:cubicBezTo>
                  <a:cubicBezTo>
                    <a:pt x="917002" y="4539270"/>
                    <a:pt x="917002" y="4539270"/>
                    <a:pt x="917002" y="4539270"/>
                  </a:cubicBezTo>
                  <a:cubicBezTo>
                    <a:pt x="909610" y="4526720"/>
                    <a:pt x="908648" y="4522217"/>
                    <a:pt x="903182" y="4518674"/>
                  </a:cubicBezTo>
                  <a:cubicBezTo>
                    <a:pt x="906724" y="4513208"/>
                    <a:pt x="906724" y="4513208"/>
                    <a:pt x="906724" y="4513208"/>
                  </a:cubicBezTo>
                  <a:cubicBezTo>
                    <a:pt x="868152" y="4464933"/>
                    <a:pt x="856912" y="4434367"/>
                    <a:pt x="835702" y="4401222"/>
                  </a:cubicBezTo>
                  <a:cubicBezTo>
                    <a:pt x="835702" y="4401222"/>
                    <a:pt x="835702" y="4401222"/>
                    <a:pt x="840206" y="4400260"/>
                  </a:cubicBezTo>
                  <a:cubicBezTo>
                    <a:pt x="839244" y="4395755"/>
                    <a:pt x="839244" y="4395755"/>
                    <a:pt x="839244" y="4395755"/>
                  </a:cubicBezTo>
                  <a:cubicBezTo>
                    <a:pt x="834740" y="4396718"/>
                    <a:pt x="833777" y="4392213"/>
                    <a:pt x="833777" y="4392213"/>
                  </a:cubicBezTo>
                  <a:cubicBezTo>
                    <a:pt x="826791" y="4376045"/>
                    <a:pt x="826127" y="4377069"/>
                    <a:pt x="822708" y="4371399"/>
                  </a:cubicBezTo>
                  <a:lnTo>
                    <a:pt x="820283" y="4366839"/>
                  </a:lnTo>
                  <a:lnTo>
                    <a:pt x="823500" y="4366151"/>
                  </a:lnTo>
                  <a:cubicBezTo>
                    <a:pt x="822538" y="4361647"/>
                    <a:pt x="822538" y="4361647"/>
                    <a:pt x="822538" y="4361647"/>
                  </a:cubicBezTo>
                  <a:cubicBezTo>
                    <a:pt x="822538" y="4361647"/>
                    <a:pt x="817071" y="4358106"/>
                    <a:pt x="817071" y="4358106"/>
                  </a:cubicBezTo>
                  <a:cubicBezTo>
                    <a:pt x="811605" y="4354564"/>
                    <a:pt x="811605" y="4354564"/>
                    <a:pt x="811605" y="4354564"/>
                  </a:cubicBezTo>
                  <a:cubicBezTo>
                    <a:pt x="806793" y="4332043"/>
                    <a:pt x="797786" y="4333967"/>
                    <a:pt x="801327" y="4328502"/>
                  </a:cubicBezTo>
                  <a:cubicBezTo>
                    <a:pt x="783003" y="4308868"/>
                    <a:pt x="776267" y="4277340"/>
                    <a:pt x="756982" y="4253202"/>
                  </a:cubicBezTo>
                  <a:cubicBezTo>
                    <a:pt x="761486" y="4252240"/>
                    <a:pt x="761486" y="4252240"/>
                    <a:pt x="761486" y="4252240"/>
                  </a:cubicBezTo>
                  <a:cubicBezTo>
                    <a:pt x="761486" y="4252240"/>
                    <a:pt x="761486" y="4252240"/>
                    <a:pt x="762448" y="4256744"/>
                  </a:cubicBezTo>
                  <a:cubicBezTo>
                    <a:pt x="763411" y="4261249"/>
                    <a:pt x="767914" y="4260286"/>
                    <a:pt x="767914" y="4260286"/>
                  </a:cubicBezTo>
                  <a:cubicBezTo>
                    <a:pt x="766952" y="4255782"/>
                    <a:pt x="766952" y="4255782"/>
                    <a:pt x="765989" y="4251278"/>
                  </a:cubicBezTo>
                  <a:cubicBezTo>
                    <a:pt x="765027" y="4246774"/>
                    <a:pt x="760524" y="4247736"/>
                    <a:pt x="759562" y="4243232"/>
                  </a:cubicBezTo>
                  <a:cubicBezTo>
                    <a:pt x="768569" y="4241308"/>
                    <a:pt x="755713" y="4225216"/>
                    <a:pt x="751208" y="4226178"/>
                  </a:cubicBezTo>
                  <a:cubicBezTo>
                    <a:pt x="750246" y="4221674"/>
                    <a:pt x="745742" y="4222636"/>
                    <a:pt x="745742" y="4222636"/>
                  </a:cubicBezTo>
                  <a:cubicBezTo>
                    <a:pt x="745742" y="4222636"/>
                    <a:pt x="746704" y="4227140"/>
                    <a:pt x="747666" y="4231645"/>
                  </a:cubicBezTo>
                  <a:cubicBezTo>
                    <a:pt x="745742" y="4222636"/>
                    <a:pt x="741238" y="4223598"/>
                    <a:pt x="734810" y="4215553"/>
                  </a:cubicBezTo>
                  <a:cubicBezTo>
                    <a:pt x="732885" y="4206545"/>
                    <a:pt x="737389" y="4205583"/>
                    <a:pt x="730960" y="4197536"/>
                  </a:cubicBezTo>
                  <a:cubicBezTo>
                    <a:pt x="730960" y="4197536"/>
                    <a:pt x="726456" y="4198499"/>
                    <a:pt x="724531" y="4189491"/>
                  </a:cubicBezTo>
                  <a:cubicBezTo>
                    <a:pt x="729036" y="4188529"/>
                    <a:pt x="729998" y="4193033"/>
                    <a:pt x="729998" y="4193033"/>
                  </a:cubicBezTo>
                  <a:cubicBezTo>
                    <a:pt x="733540" y="4187566"/>
                    <a:pt x="732578" y="4183062"/>
                    <a:pt x="729691" y="4169550"/>
                  </a:cubicBezTo>
                  <a:cubicBezTo>
                    <a:pt x="742548" y="4185642"/>
                    <a:pt x="750246" y="4221674"/>
                    <a:pt x="769532" y="4245812"/>
                  </a:cubicBezTo>
                  <a:cubicBezTo>
                    <a:pt x="778848" y="4267369"/>
                    <a:pt x="808104" y="4294087"/>
                    <a:pt x="808104" y="4294087"/>
                  </a:cubicBezTo>
                  <a:cubicBezTo>
                    <a:pt x="812607" y="4293124"/>
                    <a:pt x="808758" y="4275108"/>
                    <a:pt x="804909" y="4257092"/>
                  </a:cubicBezTo>
                  <a:cubicBezTo>
                    <a:pt x="836704" y="4339783"/>
                    <a:pt x="899374" y="4434714"/>
                    <a:pt x="954652" y="4517097"/>
                  </a:cubicBezTo>
                  <a:cubicBezTo>
                    <a:pt x="950148" y="4518059"/>
                    <a:pt x="950148" y="4518059"/>
                    <a:pt x="951110" y="4522564"/>
                  </a:cubicBezTo>
                  <a:cubicBezTo>
                    <a:pt x="951110" y="4522564"/>
                    <a:pt x="950148" y="4518059"/>
                    <a:pt x="950148" y="4518059"/>
                  </a:cubicBezTo>
                  <a:cubicBezTo>
                    <a:pt x="945643" y="4519022"/>
                    <a:pt x="945643" y="4519022"/>
                    <a:pt x="945643" y="4519022"/>
                  </a:cubicBezTo>
                  <a:cubicBezTo>
                    <a:pt x="945643" y="4519022"/>
                    <a:pt x="946605" y="4523526"/>
                    <a:pt x="947568" y="4528030"/>
                  </a:cubicBezTo>
                  <a:cubicBezTo>
                    <a:pt x="948530" y="4532534"/>
                    <a:pt x="948530" y="4532534"/>
                    <a:pt x="950455" y="4541543"/>
                  </a:cubicBezTo>
                  <a:cubicBezTo>
                    <a:pt x="953997" y="4536076"/>
                    <a:pt x="959463" y="4539618"/>
                    <a:pt x="971358" y="4551205"/>
                  </a:cubicBezTo>
                  <a:cubicBezTo>
                    <a:pt x="972320" y="4555710"/>
                    <a:pt x="972320" y="4555710"/>
                    <a:pt x="972320" y="4555710"/>
                  </a:cubicBezTo>
                  <a:cubicBezTo>
                    <a:pt x="973282" y="4560213"/>
                    <a:pt x="973282" y="4560213"/>
                    <a:pt x="973282" y="4560213"/>
                  </a:cubicBezTo>
                  <a:cubicBezTo>
                    <a:pt x="974245" y="4564718"/>
                    <a:pt x="974245" y="4564718"/>
                    <a:pt x="979711" y="4568259"/>
                  </a:cubicBezTo>
                  <a:cubicBezTo>
                    <a:pt x="980674" y="4572763"/>
                    <a:pt x="985178" y="4571801"/>
                    <a:pt x="986140" y="4576305"/>
                  </a:cubicBezTo>
                  <a:cubicBezTo>
                    <a:pt x="983560" y="4586275"/>
                    <a:pt x="999959" y="4596901"/>
                    <a:pt x="996417" y="4602367"/>
                  </a:cubicBezTo>
                  <a:cubicBezTo>
                    <a:pt x="995455" y="4597864"/>
                    <a:pt x="995455" y="4597864"/>
                    <a:pt x="990952" y="4598826"/>
                  </a:cubicBezTo>
                  <a:lnTo>
                    <a:pt x="991914" y="4603329"/>
                  </a:lnTo>
                  <a:cubicBezTo>
                    <a:pt x="991914" y="4603329"/>
                    <a:pt x="997379" y="4606871"/>
                    <a:pt x="997379" y="4606871"/>
                  </a:cubicBezTo>
                  <a:cubicBezTo>
                    <a:pt x="1003808" y="4614917"/>
                    <a:pt x="1010237" y="4622963"/>
                    <a:pt x="1010237" y="4622963"/>
                  </a:cubicBezTo>
                  <a:cubicBezTo>
                    <a:pt x="1011200" y="4627466"/>
                    <a:pt x="1011200" y="4627466"/>
                    <a:pt x="1011200" y="4627466"/>
                  </a:cubicBezTo>
                  <a:cubicBezTo>
                    <a:pt x="1011200" y="4627466"/>
                    <a:pt x="1012162" y="4631971"/>
                    <a:pt x="1017628" y="4635513"/>
                  </a:cubicBezTo>
                  <a:cubicBezTo>
                    <a:pt x="1018590" y="4640016"/>
                    <a:pt x="1023094" y="4639054"/>
                    <a:pt x="1023094" y="4639054"/>
                  </a:cubicBezTo>
                  <a:cubicBezTo>
                    <a:pt x="1022132" y="4634551"/>
                    <a:pt x="1022132" y="4634551"/>
                    <a:pt x="1022132" y="4634551"/>
                  </a:cubicBezTo>
                  <a:cubicBezTo>
                    <a:pt x="1023094" y="4639054"/>
                    <a:pt x="1023094" y="4639054"/>
                    <a:pt x="1029523" y="4647100"/>
                  </a:cubicBezTo>
                  <a:cubicBezTo>
                    <a:pt x="1028560" y="4642596"/>
                    <a:pt x="1033065" y="4641634"/>
                    <a:pt x="1034027" y="4646138"/>
                  </a:cubicBezTo>
                  <a:cubicBezTo>
                    <a:pt x="1034027" y="4646138"/>
                    <a:pt x="1034989" y="4650642"/>
                    <a:pt x="1040455" y="4654184"/>
                  </a:cubicBezTo>
                  <a:cubicBezTo>
                    <a:pt x="1041417" y="4658688"/>
                    <a:pt x="1041417" y="4658688"/>
                    <a:pt x="1041417" y="4658688"/>
                  </a:cubicBezTo>
                  <a:cubicBezTo>
                    <a:pt x="1042380" y="4663192"/>
                    <a:pt x="1042380" y="4663192"/>
                    <a:pt x="1042380" y="4663192"/>
                  </a:cubicBezTo>
                  <a:cubicBezTo>
                    <a:pt x="1047846" y="4666733"/>
                    <a:pt x="1047846" y="4666733"/>
                    <a:pt x="1047846" y="4666733"/>
                  </a:cubicBezTo>
                  <a:cubicBezTo>
                    <a:pt x="1046884" y="4662230"/>
                    <a:pt x="1046884" y="4662230"/>
                    <a:pt x="1046884" y="4662230"/>
                  </a:cubicBezTo>
                  <a:cubicBezTo>
                    <a:pt x="1060704" y="4682825"/>
                    <a:pt x="1079027" y="4702459"/>
                    <a:pt x="1089960" y="4709542"/>
                  </a:cubicBezTo>
                  <a:cubicBezTo>
                    <a:pt x="1089960" y="4709542"/>
                    <a:pt x="1090922" y="4714047"/>
                    <a:pt x="1096388" y="4717588"/>
                  </a:cubicBezTo>
                  <a:cubicBezTo>
                    <a:pt x="1096388" y="4717588"/>
                    <a:pt x="1101855" y="4721130"/>
                    <a:pt x="1101855" y="4721130"/>
                  </a:cubicBezTo>
                  <a:cubicBezTo>
                    <a:pt x="1101855" y="4721130"/>
                    <a:pt x="1101855" y="4721130"/>
                    <a:pt x="1100893" y="4716625"/>
                  </a:cubicBezTo>
                  <a:cubicBezTo>
                    <a:pt x="1099931" y="4712122"/>
                    <a:pt x="1099931" y="4712122"/>
                    <a:pt x="1099931" y="4712122"/>
                  </a:cubicBezTo>
                  <a:cubicBezTo>
                    <a:pt x="1130148" y="4743343"/>
                    <a:pt x="1131111" y="4747847"/>
                    <a:pt x="1157788" y="4784534"/>
                  </a:cubicBezTo>
                  <a:cubicBezTo>
                    <a:pt x="1172262" y="4786152"/>
                    <a:pt x="1178691" y="4794197"/>
                    <a:pt x="1178691" y="4794197"/>
                  </a:cubicBezTo>
                  <a:cubicBezTo>
                    <a:pt x="1184157" y="4797739"/>
                    <a:pt x="1179653" y="4798701"/>
                    <a:pt x="1186082" y="4806747"/>
                  </a:cubicBezTo>
                  <a:cubicBezTo>
                    <a:pt x="1195090" y="4804822"/>
                    <a:pt x="1193473" y="4819296"/>
                    <a:pt x="1205368" y="4830884"/>
                  </a:cubicBezTo>
                  <a:cubicBezTo>
                    <a:pt x="1222729" y="4846014"/>
                    <a:pt x="1208910" y="4825418"/>
                    <a:pt x="1226271" y="4840547"/>
                  </a:cubicBezTo>
                  <a:cubicBezTo>
                    <a:pt x="1215338" y="4833464"/>
                    <a:pt x="1228195" y="4849556"/>
                    <a:pt x="1241052" y="4865648"/>
                  </a:cubicBezTo>
                  <a:cubicBezTo>
                    <a:pt x="1240090" y="4861143"/>
                    <a:pt x="1240090" y="4861143"/>
                    <a:pt x="1235587" y="4862105"/>
                  </a:cubicBezTo>
                  <a:cubicBezTo>
                    <a:pt x="1234624" y="4857601"/>
                    <a:pt x="1229158" y="4854060"/>
                    <a:pt x="1230120" y="4858563"/>
                  </a:cubicBezTo>
                  <a:cubicBezTo>
                    <a:pt x="1225616" y="4859526"/>
                    <a:pt x="1231082" y="4863068"/>
                    <a:pt x="1232045" y="4867572"/>
                  </a:cubicBezTo>
                  <a:cubicBezTo>
                    <a:pt x="1237511" y="4871113"/>
                    <a:pt x="1237511" y="4871113"/>
                    <a:pt x="1238474" y="4875617"/>
                  </a:cubicBezTo>
                  <a:cubicBezTo>
                    <a:pt x="1233007" y="4872076"/>
                    <a:pt x="1225616" y="4859526"/>
                    <a:pt x="1222074" y="4864992"/>
                  </a:cubicBezTo>
                  <a:cubicBezTo>
                    <a:pt x="1233007" y="4872076"/>
                    <a:pt x="1239436" y="4880122"/>
                    <a:pt x="1243939" y="4879160"/>
                  </a:cubicBezTo>
                  <a:cubicBezTo>
                    <a:pt x="1243939" y="4879160"/>
                    <a:pt x="1249406" y="4882701"/>
                    <a:pt x="1249406" y="4882701"/>
                  </a:cubicBezTo>
                  <a:cubicBezTo>
                    <a:pt x="1255835" y="4890747"/>
                    <a:pt x="1255835" y="4890747"/>
                    <a:pt x="1260338" y="4889785"/>
                  </a:cubicBezTo>
                  <a:cubicBezTo>
                    <a:pt x="1265805" y="4893326"/>
                    <a:pt x="1260338" y="4889785"/>
                    <a:pt x="1259376" y="4885281"/>
                  </a:cubicBezTo>
                  <a:cubicBezTo>
                    <a:pt x="1258413" y="4880776"/>
                    <a:pt x="1258413" y="4880776"/>
                    <a:pt x="1253910" y="4881738"/>
                  </a:cubicBezTo>
                  <a:cubicBezTo>
                    <a:pt x="1252948" y="4877235"/>
                    <a:pt x="1252948" y="4877235"/>
                    <a:pt x="1252948" y="4877235"/>
                  </a:cubicBezTo>
                  <a:cubicBezTo>
                    <a:pt x="1263880" y="4884318"/>
                    <a:pt x="1261956" y="4875311"/>
                    <a:pt x="1270309" y="4892364"/>
                  </a:cubicBezTo>
                  <a:cubicBezTo>
                    <a:pt x="1279316" y="4890439"/>
                    <a:pt x="1262918" y="4879814"/>
                    <a:pt x="1266460" y="4874348"/>
                  </a:cubicBezTo>
                  <a:cubicBezTo>
                    <a:pt x="1284783" y="4893981"/>
                    <a:pt x="1275775" y="4895906"/>
                    <a:pt x="1286708" y="4902990"/>
                  </a:cubicBezTo>
                  <a:cubicBezTo>
                    <a:pt x="1282203" y="4903952"/>
                    <a:pt x="1282203" y="4903952"/>
                    <a:pt x="1282203" y="4903952"/>
                  </a:cubicBezTo>
                  <a:cubicBezTo>
                    <a:pt x="1276738" y="4900410"/>
                    <a:pt x="1276738" y="4900410"/>
                    <a:pt x="1272233" y="4901372"/>
                  </a:cubicBezTo>
                  <a:cubicBezTo>
                    <a:pt x="1272233" y="4901372"/>
                    <a:pt x="1277700" y="4904914"/>
                    <a:pt x="1278662" y="4909418"/>
                  </a:cubicBezTo>
                  <a:cubicBezTo>
                    <a:pt x="1269654" y="4911342"/>
                    <a:pt x="1269654" y="4911342"/>
                    <a:pt x="1285090" y="4917464"/>
                  </a:cubicBezTo>
                  <a:cubicBezTo>
                    <a:pt x="1280587" y="4918427"/>
                    <a:pt x="1280587" y="4918427"/>
                    <a:pt x="1280587" y="4918427"/>
                  </a:cubicBezTo>
                  <a:cubicBezTo>
                    <a:pt x="1281549" y="4922930"/>
                    <a:pt x="1282511" y="4927434"/>
                    <a:pt x="1287015" y="4926472"/>
                  </a:cubicBezTo>
                  <a:cubicBezTo>
                    <a:pt x="1287015" y="4926472"/>
                    <a:pt x="1287015" y="4926472"/>
                    <a:pt x="1291519" y="4925510"/>
                  </a:cubicBezTo>
                  <a:cubicBezTo>
                    <a:pt x="1292481" y="4930014"/>
                    <a:pt x="1292481" y="4930014"/>
                    <a:pt x="1292481" y="4930014"/>
                  </a:cubicBezTo>
                  <a:lnTo>
                    <a:pt x="1298910" y="4938059"/>
                  </a:lnTo>
                  <a:lnTo>
                    <a:pt x="1292356" y="4937694"/>
                  </a:lnTo>
                  <a:cubicBezTo>
                    <a:pt x="1290547" y="4937491"/>
                    <a:pt x="1289420" y="4937732"/>
                    <a:pt x="1289901" y="4939984"/>
                  </a:cubicBezTo>
                  <a:cubicBezTo>
                    <a:pt x="1289901" y="4939984"/>
                    <a:pt x="1291510" y="4941996"/>
                    <a:pt x="1293236" y="4944571"/>
                  </a:cubicBezTo>
                  <a:lnTo>
                    <a:pt x="1296561" y="4951097"/>
                  </a:lnTo>
                  <a:lnTo>
                    <a:pt x="1291826" y="4948992"/>
                  </a:lnTo>
                  <a:cubicBezTo>
                    <a:pt x="1282818" y="4950916"/>
                    <a:pt x="1301142" y="4970550"/>
                    <a:pt x="1310150" y="4968626"/>
                  </a:cubicBezTo>
                  <a:cubicBezTo>
                    <a:pt x="1310150" y="4968626"/>
                    <a:pt x="1311113" y="4973130"/>
                    <a:pt x="1315616" y="4972168"/>
                  </a:cubicBezTo>
                  <a:cubicBezTo>
                    <a:pt x="1316579" y="4976671"/>
                    <a:pt x="1316579" y="4976671"/>
                    <a:pt x="1316579" y="4976671"/>
                  </a:cubicBezTo>
                  <a:cubicBezTo>
                    <a:pt x="1322045" y="4980213"/>
                    <a:pt x="1321083" y="4975709"/>
                    <a:pt x="1321083" y="4975709"/>
                  </a:cubicBezTo>
                  <a:cubicBezTo>
                    <a:pt x="1321083" y="4975709"/>
                    <a:pt x="1315616" y="4972168"/>
                    <a:pt x="1315616" y="4972168"/>
                  </a:cubicBezTo>
                  <a:cubicBezTo>
                    <a:pt x="1319158" y="4966701"/>
                    <a:pt x="1308226" y="4959618"/>
                    <a:pt x="1302760" y="4956076"/>
                  </a:cubicBezTo>
                  <a:cubicBezTo>
                    <a:pt x="1308226" y="4959618"/>
                    <a:pt x="1308226" y="4959618"/>
                    <a:pt x="1308226" y="4959618"/>
                  </a:cubicBezTo>
                  <a:cubicBezTo>
                    <a:pt x="1313692" y="4963159"/>
                    <a:pt x="1318196" y="4962197"/>
                    <a:pt x="1317234" y="4957694"/>
                  </a:cubicBezTo>
                  <a:cubicBezTo>
                    <a:pt x="1317234" y="4957694"/>
                    <a:pt x="1316271" y="4953189"/>
                    <a:pt x="1310805" y="4949647"/>
                  </a:cubicBezTo>
                  <a:cubicBezTo>
                    <a:pt x="1305339" y="4946105"/>
                    <a:pt x="1305339" y="4946105"/>
                    <a:pt x="1305339" y="4946105"/>
                  </a:cubicBezTo>
                  <a:cubicBezTo>
                    <a:pt x="1326241" y="4955769"/>
                    <a:pt x="1305339" y="4946105"/>
                    <a:pt x="1296986" y="4929052"/>
                  </a:cubicBezTo>
                  <a:cubicBezTo>
                    <a:pt x="1302452" y="4932593"/>
                    <a:pt x="1302452" y="4932593"/>
                    <a:pt x="1302452" y="4932593"/>
                  </a:cubicBezTo>
                  <a:cubicBezTo>
                    <a:pt x="1302452" y="4932593"/>
                    <a:pt x="1301490" y="4928089"/>
                    <a:pt x="1301490" y="4928089"/>
                  </a:cubicBezTo>
                  <a:cubicBezTo>
                    <a:pt x="1301490" y="4928089"/>
                    <a:pt x="1300528" y="4923585"/>
                    <a:pt x="1300528" y="4923585"/>
                  </a:cubicBezTo>
                  <a:cubicBezTo>
                    <a:pt x="1296024" y="4924547"/>
                    <a:pt x="1296024" y="4924547"/>
                    <a:pt x="1295061" y="4920043"/>
                  </a:cubicBezTo>
                  <a:cubicBezTo>
                    <a:pt x="1299565" y="4919081"/>
                    <a:pt x="1294099" y="4915540"/>
                    <a:pt x="1293137" y="4911035"/>
                  </a:cubicBezTo>
                  <a:cubicBezTo>
                    <a:pt x="1303107" y="4913615"/>
                    <a:pt x="1309535" y="4921661"/>
                    <a:pt x="1322392" y="4937753"/>
                  </a:cubicBezTo>
                  <a:cubicBezTo>
                    <a:pt x="1322392" y="4937753"/>
                    <a:pt x="1322392" y="4937753"/>
                    <a:pt x="1317889" y="4938715"/>
                  </a:cubicBezTo>
                  <a:cubicBezTo>
                    <a:pt x="1317889" y="4938715"/>
                    <a:pt x="1317889" y="4938715"/>
                    <a:pt x="1318851" y="4943218"/>
                  </a:cubicBezTo>
                  <a:cubicBezTo>
                    <a:pt x="1318851" y="4943218"/>
                    <a:pt x="1323354" y="4942256"/>
                    <a:pt x="1323354" y="4942256"/>
                  </a:cubicBezTo>
                  <a:cubicBezTo>
                    <a:pt x="1324317" y="4946760"/>
                    <a:pt x="1324317" y="4946760"/>
                    <a:pt x="1324317" y="4946760"/>
                  </a:cubicBezTo>
                  <a:cubicBezTo>
                    <a:pt x="1328821" y="4945798"/>
                    <a:pt x="1328821" y="4945798"/>
                    <a:pt x="1328821" y="4945798"/>
                  </a:cubicBezTo>
                  <a:cubicBezTo>
                    <a:pt x="1335250" y="4953844"/>
                    <a:pt x="1331708" y="4959310"/>
                    <a:pt x="1342641" y="4966394"/>
                  </a:cubicBezTo>
                  <a:cubicBezTo>
                    <a:pt x="1343603" y="4970897"/>
                    <a:pt x="1343603" y="4970897"/>
                    <a:pt x="1343603" y="4970897"/>
                  </a:cubicBezTo>
                  <a:cubicBezTo>
                    <a:pt x="1343603" y="4970897"/>
                    <a:pt x="1344566" y="4975402"/>
                    <a:pt x="1349069" y="4974440"/>
                  </a:cubicBezTo>
                  <a:cubicBezTo>
                    <a:pt x="1349069" y="4974440"/>
                    <a:pt x="1348107" y="4969935"/>
                    <a:pt x="1348107" y="4969935"/>
                  </a:cubicBezTo>
                  <a:cubicBezTo>
                    <a:pt x="1359040" y="4977019"/>
                    <a:pt x="1361927" y="4990531"/>
                    <a:pt x="1370935" y="4988607"/>
                  </a:cubicBezTo>
                  <a:cubicBezTo>
                    <a:pt x="1371897" y="4993111"/>
                    <a:pt x="1371897" y="4993111"/>
                    <a:pt x="1377363" y="4996652"/>
                  </a:cubicBezTo>
                  <a:cubicBezTo>
                    <a:pt x="1377363" y="4996652"/>
                    <a:pt x="1377363" y="4996652"/>
                    <a:pt x="1376401" y="4992149"/>
                  </a:cubicBezTo>
                  <a:cubicBezTo>
                    <a:pt x="1401153" y="5019827"/>
                    <a:pt x="1391838" y="4998270"/>
                    <a:pt x="1397304" y="5001812"/>
                  </a:cubicBezTo>
                  <a:cubicBezTo>
                    <a:pt x="1405658" y="5018865"/>
                    <a:pt x="1434914" y="5045582"/>
                    <a:pt x="1457741" y="5064254"/>
                  </a:cubicBezTo>
                  <a:cubicBezTo>
                    <a:pt x="1462246" y="5063292"/>
                    <a:pt x="1462246" y="5063292"/>
                    <a:pt x="1462246" y="5063292"/>
                  </a:cubicBezTo>
                  <a:cubicBezTo>
                    <a:pt x="1463208" y="5067795"/>
                    <a:pt x="1467712" y="5066833"/>
                    <a:pt x="1467712" y="5066833"/>
                  </a:cubicBezTo>
                  <a:cubicBezTo>
                    <a:pt x="1483149" y="5072955"/>
                    <a:pt x="1496968" y="5093550"/>
                    <a:pt x="1498892" y="5102559"/>
                  </a:cubicBezTo>
                  <a:cubicBezTo>
                    <a:pt x="1502435" y="5097092"/>
                    <a:pt x="1502435" y="5097092"/>
                    <a:pt x="1507901" y="5100634"/>
                  </a:cubicBezTo>
                  <a:cubicBezTo>
                    <a:pt x="1507901" y="5100634"/>
                    <a:pt x="1508863" y="5105137"/>
                    <a:pt x="1509826" y="5109642"/>
                  </a:cubicBezTo>
                  <a:cubicBezTo>
                    <a:pt x="1513367" y="5104175"/>
                    <a:pt x="1518833" y="5107717"/>
                    <a:pt x="1525262" y="5115763"/>
                  </a:cubicBezTo>
                  <a:cubicBezTo>
                    <a:pt x="1520758" y="5116725"/>
                    <a:pt x="1520758" y="5116725"/>
                    <a:pt x="1520758" y="5116725"/>
                  </a:cubicBezTo>
                  <a:cubicBezTo>
                    <a:pt x="1521720" y="5121229"/>
                    <a:pt x="1527187" y="5124771"/>
                    <a:pt x="1527187" y="5124771"/>
                  </a:cubicBezTo>
                  <a:cubicBezTo>
                    <a:pt x="1527187" y="5124771"/>
                    <a:pt x="1531691" y="5123809"/>
                    <a:pt x="1531691" y="5123809"/>
                  </a:cubicBezTo>
                  <a:cubicBezTo>
                    <a:pt x="1534578" y="5137321"/>
                    <a:pt x="1577346" y="5161151"/>
                    <a:pt x="1565451" y="5149564"/>
                  </a:cubicBezTo>
                  <a:cubicBezTo>
                    <a:pt x="1556443" y="5151489"/>
                    <a:pt x="1567069" y="5135089"/>
                    <a:pt x="1558060" y="5137014"/>
                  </a:cubicBezTo>
                  <a:cubicBezTo>
                    <a:pt x="1554518" y="5142480"/>
                    <a:pt x="1543586" y="5135397"/>
                    <a:pt x="1537157" y="5127351"/>
                  </a:cubicBezTo>
                  <a:cubicBezTo>
                    <a:pt x="1538119" y="5131855"/>
                    <a:pt x="1542623" y="5130892"/>
                    <a:pt x="1542623" y="5130892"/>
                  </a:cubicBezTo>
                  <a:cubicBezTo>
                    <a:pt x="1548090" y="5134434"/>
                    <a:pt x="1548090" y="5134434"/>
                    <a:pt x="1548090" y="5134434"/>
                  </a:cubicBezTo>
                  <a:cubicBezTo>
                    <a:pt x="1547128" y="5129930"/>
                    <a:pt x="1547128" y="5129930"/>
                    <a:pt x="1546166" y="5125426"/>
                  </a:cubicBezTo>
                  <a:cubicBezTo>
                    <a:pt x="1546166" y="5125426"/>
                    <a:pt x="1551631" y="5128968"/>
                    <a:pt x="1551631" y="5128968"/>
                  </a:cubicBezTo>
                  <a:cubicBezTo>
                    <a:pt x="1551631" y="5128968"/>
                    <a:pt x="1550669" y="5124464"/>
                    <a:pt x="1550669" y="5124464"/>
                  </a:cubicBezTo>
                  <a:cubicBezTo>
                    <a:pt x="1545203" y="5120922"/>
                    <a:pt x="1545203" y="5120922"/>
                    <a:pt x="1545203" y="5120922"/>
                  </a:cubicBezTo>
                  <a:cubicBezTo>
                    <a:pt x="1539737" y="5117380"/>
                    <a:pt x="1539737" y="5117380"/>
                    <a:pt x="1539737" y="5117380"/>
                  </a:cubicBezTo>
                  <a:cubicBezTo>
                    <a:pt x="1543279" y="5111913"/>
                    <a:pt x="1549707" y="5119960"/>
                    <a:pt x="1554211" y="5118998"/>
                  </a:cubicBezTo>
                  <a:cubicBezTo>
                    <a:pt x="1554211" y="5118998"/>
                    <a:pt x="1555173" y="5123502"/>
                    <a:pt x="1555173" y="5123502"/>
                  </a:cubicBezTo>
                  <a:cubicBezTo>
                    <a:pt x="1556135" y="5128005"/>
                    <a:pt x="1556135" y="5128005"/>
                    <a:pt x="1556135" y="5128005"/>
                  </a:cubicBezTo>
                  <a:cubicBezTo>
                    <a:pt x="1561602" y="5131547"/>
                    <a:pt x="1567069" y="5135089"/>
                    <a:pt x="1571572" y="5134127"/>
                  </a:cubicBezTo>
                  <a:cubicBezTo>
                    <a:pt x="1571572" y="5134127"/>
                    <a:pt x="1576077" y="5133165"/>
                    <a:pt x="1570610" y="5129623"/>
                  </a:cubicBezTo>
                  <a:cubicBezTo>
                    <a:pt x="1569648" y="5125119"/>
                    <a:pt x="1569648" y="5125119"/>
                    <a:pt x="1569648" y="5125119"/>
                  </a:cubicBezTo>
                  <a:cubicBezTo>
                    <a:pt x="1586047" y="5135744"/>
                    <a:pt x="1567069" y="5135089"/>
                    <a:pt x="1587010" y="5140248"/>
                  </a:cubicBezTo>
                  <a:cubicBezTo>
                    <a:pt x="1587972" y="5144752"/>
                    <a:pt x="1587972" y="5144752"/>
                    <a:pt x="1587972" y="5144752"/>
                  </a:cubicBezTo>
                  <a:cubicBezTo>
                    <a:pt x="1588934" y="5149256"/>
                    <a:pt x="1588934" y="5149256"/>
                    <a:pt x="1593438" y="5148294"/>
                  </a:cubicBezTo>
                  <a:cubicBezTo>
                    <a:pt x="1598904" y="5151836"/>
                    <a:pt x="1598904" y="5151836"/>
                    <a:pt x="1598904" y="5151836"/>
                  </a:cubicBezTo>
                  <a:cubicBezTo>
                    <a:pt x="1604371" y="5155378"/>
                    <a:pt x="1604371" y="5155378"/>
                    <a:pt x="1610799" y="5163423"/>
                  </a:cubicBezTo>
                  <a:cubicBezTo>
                    <a:pt x="1618845" y="5156994"/>
                    <a:pt x="1646177" y="5174704"/>
                    <a:pt x="1638786" y="5162154"/>
                  </a:cubicBezTo>
                  <a:cubicBezTo>
                    <a:pt x="1636534" y="5162635"/>
                    <a:pt x="1632675" y="5161104"/>
                    <a:pt x="1628575" y="5158449"/>
                  </a:cubicBezTo>
                  <a:lnTo>
                    <a:pt x="1621158" y="5151791"/>
                  </a:lnTo>
                  <a:lnTo>
                    <a:pt x="1626891" y="5150566"/>
                  </a:lnTo>
                  <a:cubicBezTo>
                    <a:pt x="1654223" y="5168275"/>
                    <a:pt x="1681554" y="5185984"/>
                    <a:pt x="1698916" y="5201113"/>
                  </a:cubicBezTo>
                  <a:cubicBezTo>
                    <a:pt x="1699878" y="5205617"/>
                    <a:pt x="1704383" y="5204655"/>
                    <a:pt x="1704383" y="5204655"/>
                  </a:cubicBezTo>
                  <a:cubicBezTo>
                    <a:pt x="1721744" y="5219784"/>
                    <a:pt x="1688945" y="5198534"/>
                    <a:pt x="1695374" y="5206579"/>
                  </a:cubicBezTo>
                  <a:cubicBezTo>
                    <a:pt x="1716277" y="5216242"/>
                    <a:pt x="1711773" y="5217205"/>
                    <a:pt x="1713697" y="5226213"/>
                  </a:cubicBezTo>
                  <a:cubicBezTo>
                    <a:pt x="1733638" y="5231372"/>
                    <a:pt x="1741992" y="5248426"/>
                    <a:pt x="1734601" y="5235876"/>
                  </a:cubicBezTo>
                  <a:cubicBezTo>
                    <a:pt x="1739105" y="5234914"/>
                    <a:pt x="1739105" y="5234914"/>
                    <a:pt x="1739105" y="5234914"/>
                  </a:cubicBezTo>
                  <a:cubicBezTo>
                    <a:pt x="1743608" y="5233952"/>
                    <a:pt x="1743608" y="5233952"/>
                    <a:pt x="1743608" y="5233952"/>
                  </a:cubicBezTo>
                  <a:cubicBezTo>
                    <a:pt x="1749075" y="5237493"/>
                    <a:pt x="1759046" y="5240073"/>
                    <a:pt x="1765474" y="5248118"/>
                  </a:cubicBezTo>
                  <a:cubicBezTo>
                    <a:pt x="1764511" y="5243615"/>
                    <a:pt x="1769016" y="5242652"/>
                    <a:pt x="1774483" y="5246193"/>
                  </a:cubicBezTo>
                  <a:cubicBezTo>
                    <a:pt x="1794423" y="5251353"/>
                    <a:pt x="1814672" y="5279995"/>
                    <a:pt x="1840078" y="5288696"/>
                  </a:cubicBezTo>
                  <a:cubicBezTo>
                    <a:pt x="1846507" y="5296741"/>
                    <a:pt x="1850049" y="5291274"/>
                    <a:pt x="1860019" y="5293854"/>
                  </a:cubicBezTo>
                  <a:cubicBezTo>
                    <a:pt x="1860019" y="5293854"/>
                    <a:pt x="1866448" y="5301901"/>
                    <a:pt x="1872877" y="5309946"/>
                  </a:cubicBezTo>
                  <a:cubicBezTo>
                    <a:pt x="1926578" y="5340859"/>
                    <a:pt x="2003762" y="5371466"/>
                    <a:pt x="2056500" y="5397876"/>
                  </a:cubicBezTo>
                  <a:cubicBezTo>
                    <a:pt x="2082870" y="5411080"/>
                    <a:pt x="2103773" y="5420743"/>
                    <a:pt x="2135609" y="5437490"/>
                  </a:cubicBezTo>
                  <a:cubicBezTo>
                    <a:pt x="2145579" y="5440070"/>
                    <a:pt x="2170024" y="5444266"/>
                    <a:pt x="2180957" y="5451349"/>
                  </a:cubicBezTo>
                  <a:cubicBezTo>
                    <a:pt x="2180957" y="5451349"/>
                    <a:pt x="2187385" y="5459396"/>
                    <a:pt x="2187385" y="5459396"/>
                  </a:cubicBezTo>
                  <a:cubicBezTo>
                    <a:pt x="2212793" y="5468096"/>
                    <a:pt x="2211830" y="5463592"/>
                    <a:pt x="2228229" y="5474217"/>
                  </a:cubicBezTo>
                  <a:cubicBezTo>
                    <a:pt x="2217297" y="5467134"/>
                    <a:pt x="2275502" y="5497085"/>
                    <a:pt x="2305413" y="5504824"/>
                  </a:cubicBezTo>
                  <a:cubicBezTo>
                    <a:pt x="2352685" y="5527692"/>
                    <a:pt x="2417013" y="5542206"/>
                    <a:pt x="2473293" y="5563150"/>
                  </a:cubicBezTo>
                  <a:cubicBezTo>
                    <a:pt x="2497738" y="5567346"/>
                    <a:pt x="2533115" y="5578627"/>
                    <a:pt x="2572035" y="5584441"/>
                  </a:cubicBezTo>
                  <a:cubicBezTo>
                    <a:pt x="2611917" y="5594759"/>
                    <a:pt x="2655341" y="5599610"/>
                    <a:pt x="2679785" y="5603808"/>
                  </a:cubicBezTo>
                  <a:cubicBezTo>
                    <a:pt x="2747653" y="5612856"/>
                    <a:pt x="2802972" y="5629295"/>
                    <a:pt x="2856366" y="5636726"/>
                  </a:cubicBezTo>
                  <a:cubicBezTo>
                    <a:pt x="2894323" y="5638036"/>
                    <a:pt x="2946755" y="5640963"/>
                    <a:pt x="2989216" y="5641311"/>
                  </a:cubicBezTo>
                  <a:cubicBezTo>
                    <a:pt x="3014623" y="5650012"/>
                    <a:pt x="3047114" y="5647780"/>
                    <a:pt x="3079605" y="5645548"/>
                  </a:cubicBezTo>
                  <a:cubicBezTo>
                    <a:pt x="3096004" y="5656173"/>
                    <a:pt x="3142970" y="5655559"/>
                    <a:pt x="3189935" y="5654944"/>
                  </a:cubicBezTo>
                  <a:cubicBezTo>
                    <a:pt x="3236900" y="5654329"/>
                    <a:pt x="3283865" y="5653715"/>
                    <a:pt x="3300264" y="5664340"/>
                  </a:cubicBezTo>
                  <a:cubicBezTo>
                    <a:pt x="3313777" y="5661453"/>
                    <a:pt x="3337259" y="5661146"/>
                    <a:pt x="3342726" y="5664687"/>
                  </a:cubicBezTo>
                  <a:cubicBezTo>
                    <a:pt x="3354313" y="5652793"/>
                    <a:pt x="3405783" y="5651215"/>
                    <a:pt x="3412212" y="5659262"/>
                  </a:cubicBezTo>
                  <a:cubicBezTo>
                    <a:pt x="3416716" y="5658299"/>
                    <a:pt x="3425724" y="5656375"/>
                    <a:pt x="3430228" y="5655412"/>
                  </a:cubicBezTo>
                  <a:cubicBezTo>
                    <a:pt x="3433115" y="5668925"/>
                    <a:pt x="3471726" y="5651255"/>
                    <a:pt x="3505179" y="5653528"/>
                  </a:cubicBezTo>
                  <a:cubicBezTo>
                    <a:pt x="3509684" y="5652566"/>
                    <a:pt x="3509684" y="5652566"/>
                    <a:pt x="3509684" y="5652566"/>
                  </a:cubicBezTo>
                  <a:cubicBezTo>
                    <a:pt x="3509684" y="5652566"/>
                    <a:pt x="3510646" y="5657069"/>
                    <a:pt x="3510646" y="5657069"/>
                  </a:cubicBezTo>
                  <a:cubicBezTo>
                    <a:pt x="3515150" y="5656107"/>
                    <a:pt x="3515150" y="5656107"/>
                    <a:pt x="3519654" y="5655145"/>
                  </a:cubicBezTo>
                  <a:cubicBezTo>
                    <a:pt x="3519654" y="5655145"/>
                    <a:pt x="3519654" y="5655145"/>
                    <a:pt x="3518691" y="5650641"/>
                  </a:cubicBezTo>
                  <a:cubicBezTo>
                    <a:pt x="3518691" y="5650641"/>
                    <a:pt x="3514188" y="5651604"/>
                    <a:pt x="3514188" y="5651604"/>
                  </a:cubicBezTo>
                  <a:cubicBezTo>
                    <a:pt x="3523196" y="5649679"/>
                    <a:pt x="3536708" y="5646792"/>
                    <a:pt x="3535746" y="5642288"/>
                  </a:cubicBezTo>
                  <a:cubicBezTo>
                    <a:pt x="3614240" y="5634937"/>
                    <a:pt x="3691771" y="5623083"/>
                    <a:pt x="3771882" y="5601257"/>
                  </a:cubicBezTo>
                  <a:cubicBezTo>
                    <a:pt x="3802449" y="5590018"/>
                    <a:pt x="3824970" y="5585207"/>
                    <a:pt x="3861001" y="5577509"/>
                  </a:cubicBezTo>
                  <a:cubicBezTo>
                    <a:pt x="3900576" y="5564344"/>
                    <a:pt x="3957204" y="5542826"/>
                    <a:pt x="4010291" y="5526775"/>
                  </a:cubicBezTo>
                  <a:cubicBezTo>
                    <a:pt x="4066919" y="5505258"/>
                    <a:pt x="4119044" y="5484701"/>
                    <a:pt x="4162160" y="5466071"/>
                  </a:cubicBezTo>
                  <a:cubicBezTo>
                    <a:pt x="4197231" y="5453868"/>
                    <a:pt x="4214285" y="5445515"/>
                    <a:pt x="4252897" y="5427847"/>
                  </a:cubicBezTo>
                  <a:cubicBezTo>
                    <a:pt x="4260943" y="5421418"/>
                    <a:pt x="4274455" y="5418531"/>
                    <a:pt x="4283464" y="5416606"/>
                  </a:cubicBezTo>
                  <a:cubicBezTo>
                    <a:pt x="4305021" y="5407292"/>
                    <a:pt x="4320151" y="5389931"/>
                    <a:pt x="4342672" y="5385119"/>
                  </a:cubicBezTo>
                  <a:cubicBezTo>
                    <a:pt x="4342672" y="5385119"/>
                    <a:pt x="4343634" y="5389623"/>
                    <a:pt x="4343634" y="5389623"/>
                  </a:cubicBezTo>
                  <a:cubicBezTo>
                    <a:pt x="4339129" y="5390585"/>
                    <a:pt x="4344596" y="5394127"/>
                    <a:pt x="4348138" y="5388660"/>
                  </a:cubicBezTo>
                  <a:cubicBezTo>
                    <a:pt x="4352642" y="5387698"/>
                    <a:pt x="4357146" y="5386736"/>
                    <a:pt x="4357146" y="5386736"/>
                  </a:cubicBezTo>
                  <a:cubicBezTo>
                    <a:pt x="4356184" y="5382232"/>
                    <a:pt x="4360688" y="5381270"/>
                    <a:pt x="4360688" y="5381270"/>
                  </a:cubicBezTo>
                  <a:cubicBezTo>
                    <a:pt x="4361650" y="5385773"/>
                    <a:pt x="4366154" y="5384811"/>
                    <a:pt x="4370658" y="5383849"/>
                  </a:cubicBezTo>
                  <a:cubicBezTo>
                    <a:pt x="4374200" y="5378383"/>
                    <a:pt x="4369696" y="5379346"/>
                    <a:pt x="4368733" y="5374841"/>
                  </a:cubicBezTo>
                  <a:cubicBezTo>
                    <a:pt x="4368733" y="5374841"/>
                    <a:pt x="4373238" y="5373879"/>
                    <a:pt x="4373238" y="5373879"/>
                  </a:cubicBezTo>
                  <a:cubicBezTo>
                    <a:pt x="4377742" y="5372917"/>
                    <a:pt x="4381283" y="5367450"/>
                    <a:pt x="4381283" y="5367450"/>
                  </a:cubicBezTo>
                  <a:cubicBezTo>
                    <a:pt x="4380321" y="5362947"/>
                    <a:pt x="4375818" y="5363909"/>
                    <a:pt x="4371313" y="5364871"/>
                  </a:cubicBezTo>
                  <a:cubicBezTo>
                    <a:pt x="4372275" y="5369375"/>
                    <a:pt x="4372275" y="5369375"/>
                    <a:pt x="4372275" y="5369375"/>
                  </a:cubicBezTo>
                  <a:cubicBezTo>
                    <a:pt x="4366809" y="5365834"/>
                    <a:pt x="4366809" y="5365834"/>
                    <a:pt x="4366809" y="5365834"/>
                  </a:cubicBezTo>
                  <a:cubicBezTo>
                    <a:pt x="4401880" y="5353631"/>
                    <a:pt x="4453042" y="5328572"/>
                    <a:pt x="4471713" y="5305744"/>
                  </a:cubicBezTo>
                  <a:cubicBezTo>
                    <a:pt x="4510325" y="5288076"/>
                    <a:pt x="4564067" y="5253045"/>
                    <a:pt x="4629396" y="5206120"/>
                  </a:cubicBezTo>
                  <a:cubicBezTo>
                    <a:pt x="4630359" y="5210625"/>
                    <a:pt x="4630359" y="5210625"/>
                    <a:pt x="4630359" y="5210625"/>
                  </a:cubicBezTo>
                  <a:cubicBezTo>
                    <a:pt x="4630359" y="5210625"/>
                    <a:pt x="4625854" y="5211587"/>
                    <a:pt x="4625854" y="5211587"/>
                  </a:cubicBezTo>
                  <a:cubicBezTo>
                    <a:pt x="4622312" y="5217054"/>
                    <a:pt x="4617809" y="5218016"/>
                    <a:pt x="4623274" y="5221557"/>
                  </a:cubicBezTo>
                  <a:cubicBezTo>
                    <a:pt x="4623274" y="5221557"/>
                    <a:pt x="4627779" y="5220595"/>
                    <a:pt x="4631321" y="5215129"/>
                  </a:cubicBezTo>
                  <a:cubicBezTo>
                    <a:pt x="4635824" y="5214167"/>
                    <a:pt x="4635824" y="5214167"/>
                    <a:pt x="4639366" y="5208700"/>
                  </a:cubicBezTo>
                  <a:cubicBezTo>
                    <a:pt x="4640329" y="5213205"/>
                    <a:pt x="4644833" y="5212242"/>
                    <a:pt x="4653841" y="5210318"/>
                  </a:cubicBezTo>
                  <a:cubicBezTo>
                    <a:pt x="4653360" y="5208066"/>
                    <a:pt x="4652878" y="5205813"/>
                    <a:pt x="4651512" y="5204927"/>
                  </a:cubicBezTo>
                  <a:lnTo>
                    <a:pt x="4648965" y="5205864"/>
                  </a:lnTo>
                  <a:lnTo>
                    <a:pt x="4655458" y="5195843"/>
                  </a:lnTo>
                  <a:cubicBezTo>
                    <a:pt x="4650954" y="5196806"/>
                    <a:pt x="4646451" y="5197768"/>
                    <a:pt x="4641946" y="5198730"/>
                  </a:cubicBezTo>
                  <a:cubicBezTo>
                    <a:pt x="4652572" y="5182331"/>
                    <a:pt x="4659656" y="5171398"/>
                    <a:pt x="4680251" y="5157579"/>
                  </a:cubicBezTo>
                  <a:cubicBezTo>
                    <a:pt x="4676709" y="5163045"/>
                    <a:pt x="4681213" y="5162082"/>
                    <a:pt x="4685717" y="5161120"/>
                  </a:cubicBezTo>
                  <a:cubicBezTo>
                    <a:pt x="4706313" y="5147301"/>
                    <a:pt x="4724022" y="5119970"/>
                    <a:pt x="4736572" y="5112579"/>
                  </a:cubicBezTo>
                  <a:cubicBezTo>
                    <a:pt x="4736572" y="5112579"/>
                    <a:pt x="4737534" y="5117083"/>
                    <a:pt x="4733031" y="5118045"/>
                  </a:cubicBezTo>
                  <a:cubicBezTo>
                    <a:pt x="4761673" y="5097797"/>
                    <a:pt x="4779381" y="5070465"/>
                    <a:pt x="4793855" y="5072083"/>
                  </a:cubicBezTo>
                  <a:cubicBezTo>
                    <a:pt x="4789352" y="5073045"/>
                    <a:pt x="4792893" y="5067578"/>
                    <a:pt x="4797397" y="5066616"/>
                  </a:cubicBezTo>
                  <a:cubicBezTo>
                    <a:pt x="4803519" y="5051179"/>
                    <a:pt x="4783885" y="5069503"/>
                    <a:pt x="4779381" y="5070465"/>
                  </a:cubicBezTo>
                  <a:cubicBezTo>
                    <a:pt x="4803519" y="5051179"/>
                    <a:pt x="4812527" y="5049255"/>
                    <a:pt x="4818648" y="5033818"/>
                  </a:cubicBezTo>
                  <a:cubicBezTo>
                    <a:pt x="4824115" y="5037360"/>
                    <a:pt x="4817031" y="5048293"/>
                    <a:pt x="4828619" y="5036398"/>
                  </a:cubicBezTo>
                  <a:cubicBezTo>
                    <a:pt x="4831199" y="5026427"/>
                    <a:pt x="4827657" y="5031894"/>
                    <a:pt x="4834740" y="5020962"/>
                  </a:cubicBezTo>
                  <a:cubicBezTo>
                    <a:pt x="4833778" y="5016457"/>
                    <a:pt x="4838282" y="5015495"/>
                    <a:pt x="4838282" y="5015495"/>
                  </a:cubicBezTo>
                  <a:cubicBezTo>
                    <a:pt x="4841824" y="5010028"/>
                    <a:pt x="4846328" y="5009066"/>
                    <a:pt x="4845366" y="5004562"/>
                  </a:cubicBezTo>
                  <a:cubicBezTo>
                    <a:pt x="4844404" y="5000058"/>
                    <a:pt x="4839899" y="5001020"/>
                    <a:pt x="4836357" y="5006486"/>
                  </a:cubicBezTo>
                  <a:cubicBezTo>
                    <a:pt x="4836357" y="5006486"/>
                    <a:pt x="4836357" y="5006486"/>
                    <a:pt x="4831853" y="5007449"/>
                  </a:cubicBezTo>
                  <a:cubicBezTo>
                    <a:pt x="4867579" y="4976268"/>
                    <a:pt x="4873700" y="4960832"/>
                    <a:pt x="4916509" y="4918718"/>
                  </a:cubicBezTo>
                  <a:cubicBezTo>
                    <a:pt x="4936450" y="4923877"/>
                    <a:pt x="4920051" y="4913251"/>
                    <a:pt x="4950617" y="4902012"/>
                  </a:cubicBezTo>
                  <a:cubicBezTo>
                    <a:pt x="4951579" y="4906516"/>
                    <a:pt x="4951579" y="4906516"/>
                    <a:pt x="4951579" y="4906516"/>
                  </a:cubicBezTo>
                  <a:cubicBezTo>
                    <a:pt x="4948037" y="4911982"/>
                    <a:pt x="4952542" y="4911020"/>
                    <a:pt x="4956084" y="4905553"/>
                  </a:cubicBezTo>
                  <a:cubicBezTo>
                    <a:pt x="4960588" y="4904591"/>
                    <a:pt x="4964129" y="4899125"/>
                    <a:pt x="4963167" y="4894621"/>
                  </a:cubicBezTo>
                  <a:cubicBezTo>
                    <a:pt x="4966709" y="4889154"/>
                    <a:pt x="4966709" y="4889154"/>
                    <a:pt x="4966709" y="4889154"/>
                  </a:cubicBezTo>
                  <a:cubicBezTo>
                    <a:pt x="4974754" y="4882727"/>
                    <a:pt x="4973792" y="4878222"/>
                    <a:pt x="4968326" y="4874680"/>
                  </a:cubicBezTo>
                  <a:cubicBezTo>
                    <a:pt x="4977334" y="4872755"/>
                    <a:pt x="4979914" y="4862785"/>
                    <a:pt x="4983456" y="4857319"/>
                  </a:cubicBezTo>
                  <a:cubicBezTo>
                    <a:pt x="4975410" y="4863748"/>
                    <a:pt x="4967364" y="4870176"/>
                    <a:pt x="4959318" y="4876605"/>
                  </a:cubicBezTo>
                  <a:cubicBezTo>
                    <a:pt x="4960280" y="4881109"/>
                    <a:pt x="4961242" y="4885613"/>
                    <a:pt x="4961242" y="4885613"/>
                  </a:cubicBezTo>
                  <a:cubicBezTo>
                    <a:pt x="4961242" y="4885613"/>
                    <a:pt x="4956739" y="4886575"/>
                    <a:pt x="4957701" y="4891079"/>
                  </a:cubicBezTo>
                  <a:cubicBezTo>
                    <a:pt x="4957701" y="4891079"/>
                    <a:pt x="4953197" y="4892041"/>
                    <a:pt x="4953197" y="4892041"/>
                  </a:cubicBezTo>
                  <a:cubicBezTo>
                    <a:pt x="4948692" y="4893003"/>
                    <a:pt x="4949655" y="4897508"/>
                    <a:pt x="4950617" y="4902012"/>
                  </a:cubicBezTo>
                  <a:cubicBezTo>
                    <a:pt x="4926172" y="4897815"/>
                    <a:pt x="4900110" y="4908093"/>
                    <a:pt x="4875317" y="4946357"/>
                  </a:cubicBezTo>
                  <a:cubicBezTo>
                    <a:pt x="4870813" y="4947320"/>
                    <a:pt x="4867272" y="4952786"/>
                    <a:pt x="4866310" y="4948282"/>
                  </a:cubicBezTo>
                  <a:cubicBezTo>
                    <a:pt x="4870813" y="4947320"/>
                    <a:pt x="4869851" y="4942815"/>
                    <a:pt x="4865347" y="4943777"/>
                  </a:cubicBezTo>
                  <a:cubicBezTo>
                    <a:pt x="4865347" y="4943777"/>
                    <a:pt x="4865347" y="4943777"/>
                    <a:pt x="4861805" y="4949244"/>
                  </a:cubicBezTo>
                  <a:cubicBezTo>
                    <a:pt x="4861805" y="4949244"/>
                    <a:pt x="4857301" y="4950206"/>
                    <a:pt x="4857301" y="4950206"/>
                  </a:cubicBezTo>
                  <a:cubicBezTo>
                    <a:pt x="4865675" y="4934288"/>
                    <a:pt x="4874770" y="4921749"/>
                    <a:pt x="4886477" y="4910416"/>
                  </a:cubicBezTo>
                  <a:lnTo>
                    <a:pt x="4927253" y="4880833"/>
                  </a:lnTo>
                  <a:lnTo>
                    <a:pt x="4927789" y="4883341"/>
                  </a:lnTo>
                  <a:cubicBezTo>
                    <a:pt x="4932294" y="4882378"/>
                    <a:pt x="4932294" y="4882378"/>
                    <a:pt x="4931331" y="4877874"/>
                  </a:cubicBezTo>
                  <a:cubicBezTo>
                    <a:pt x="4940339" y="4875949"/>
                    <a:pt x="4939377" y="4871446"/>
                    <a:pt x="4947423" y="4865017"/>
                  </a:cubicBezTo>
                  <a:cubicBezTo>
                    <a:pt x="4947423" y="4865017"/>
                    <a:pt x="4948386" y="4869521"/>
                    <a:pt x="4943881" y="4870484"/>
                  </a:cubicBezTo>
                  <a:cubicBezTo>
                    <a:pt x="4943881" y="4870484"/>
                    <a:pt x="4948386" y="4869521"/>
                    <a:pt x="4948386" y="4869521"/>
                  </a:cubicBezTo>
                  <a:cubicBezTo>
                    <a:pt x="4948386" y="4869521"/>
                    <a:pt x="4951928" y="4864055"/>
                    <a:pt x="4951928" y="4864055"/>
                  </a:cubicBezTo>
                  <a:cubicBezTo>
                    <a:pt x="4976065" y="4844769"/>
                    <a:pt x="4998585" y="4839958"/>
                    <a:pt x="5016294" y="4812627"/>
                  </a:cubicBezTo>
                  <a:cubicBezTo>
                    <a:pt x="5009211" y="4823559"/>
                    <a:pt x="5017256" y="4817130"/>
                    <a:pt x="5026265" y="4815205"/>
                  </a:cubicBezTo>
                  <a:cubicBezTo>
                    <a:pt x="5015640" y="4831604"/>
                    <a:pt x="5002127" y="4834491"/>
                    <a:pt x="5008556" y="4842537"/>
                  </a:cubicBezTo>
                  <a:cubicBezTo>
                    <a:pt x="5030768" y="4814243"/>
                    <a:pt x="5045898" y="4796882"/>
                    <a:pt x="5081624" y="4765702"/>
                  </a:cubicBezTo>
                  <a:cubicBezTo>
                    <a:pt x="5082586" y="4770205"/>
                    <a:pt x="5086128" y="4764739"/>
                    <a:pt x="5090632" y="4763777"/>
                  </a:cubicBezTo>
                  <a:cubicBezTo>
                    <a:pt x="5094174" y="4758310"/>
                    <a:pt x="5097716" y="4752844"/>
                    <a:pt x="5093211" y="4753806"/>
                  </a:cubicBezTo>
                  <a:cubicBezTo>
                    <a:pt x="5101257" y="4747378"/>
                    <a:pt x="5103837" y="4737407"/>
                    <a:pt x="5109959" y="4721971"/>
                  </a:cubicBezTo>
                  <a:cubicBezTo>
                    <a:pt x="5115424" y="4725513"/>
                    <a:pt x="5108341" y="4736445"/>
                    <a:pt x="5116387" y="4730017"/>
                  </a:cubicBezTo>
                  <a:cubicBezTo>
                    <a:pt x="5115424" y="4725513"/>
                    <a:pt x="5123471" y="4719084"/>
                    <a:pt x="5122508" y="4714579"/>
                  </a:cubicBezTo>
                  <a:cubicBezTo>
                    <a:pt x="5122508" y="4714579"/>
                    <a:pt x="5127013" y="4713617"/>
                    <a:pt x="5126050" y="4709114"/>
                  </a:cubicBezTo>
                  <a:cubicBezTo>
                    <a:pt x="5130554" y="4708152"/>
                    <a:pt x="5130554" y="4708152"/>
                    <a:pt x="5130554" y="4708152"/>
                  </a:cubicBezTo>
                  <a:cubicBezTo>
                    <a:pt x="5129592" y="4703647"/>
                    <a:pt x="5129592" y="4703647"/>
                    <a:pt x="5129592" y="4703647"/>
                  </a:cubicBezTo>
                  <a:cubicBezTo>
                    <a:pt x="5126050" y="4709114"/>
                    <a:pt x="5126050" y="4709114"/>
                    <a:pt x="5126050" y="4709114"/>
                  </a:cubicBezTo>
                  <a:cubicBezTo>
                    <a:pt x="5121546" y="4710076"/>
                    <a:pt x="5121546" y="4710076"/>
                    <a:pt x="5121546" y="4710076"/>
                  </a:cubicBezTo>
                  <a:cubicBezTo>
                    <a:pt x="5136676" y="4692715"/>
                    <a:pt x="5136676" y="4692715"/>
                    <a:pt x="5136676" y="4692715"/>
                  </a:cubicBezTo>
                  <a:cubicBezTo>
                    <a:pt x="5133134" y="4698181"/>
                    <a:pt x="5134096" y="4702685"/>
                    <a:pt x="5137638" y="4697218"/>
                  </a:cubicBezTo>
                  <a:cubicBezTo>
                    <a:pt x="5170476" y="4652526"/>
                    <a:pt x="5191419" y="4596245"/>
                    <a:pt x="5217830" y="4543506"/>
                  </a:cubicBezTo>
                  <a:cubicBezTo>
                    <a:pt x="5238773" y="4487227"/>
                    <a:pt x="5260679" y="4435450"/>
                    <a:pt x="5282585" y="4383674"/>
                  </a:cubicBezTo>
                  <a:cubicBezTo>
                    <a:pt x="5291594" y="4381749"/>
                    <a:pt x="5292556" y="4386253"/>
                    <a:pt x="5294480" y="4395261"/>
                  </a:cubicBezTo>
                  <a:cubicBezTo>
                    <a:pt x="5308340" y="4349913"/>
                    <a:pt x="5320583" y="4319040"/>
                    <a:pt x="5327359" y="4284625"/>
                  </a:cubicBezTo>
                  <a:cubicBezTo>
                    <a:pt x="5338639" y="4249247"/>
                    <a:pt x="5345415" y="4214832"/>
                    <a:pt x="5363780" y="4168522"/>
                  </a:cubicBezTo>
                  <a:cubicBezTo>
                    <a:pt x="5360238" y="4173988"/>
                    <a:pt x="5360238" y="4173988"/>
                    <a:pt x="5364742" y="4173025"/>
                  </a:cubicBezTo>
                  <a:cubicBezTo>
                    <a:pt x="5364742" y="4173025"/>
                    <a:pt x="5369247" y="4172063"/>
                    <a:pt x="5372788" y="4166598"/>
                  </a:cubicBezTo>
                  <a:cubicBezTo>
                    <a:pt x="5377292" y="4165635"/>
                    <a:pt x="5377292" y="4165635"/>
                    <a:pt x="5377292" y="4165635"/>
                  </a:cubicBezTo>
                  <a:cubicBezTo>
                    <a:pt x="5379872" y="4155664"/>
                    <a:pt x="5386955" y="4144732"/>
                    <a:pt x="5381488" y="4141190"/>
                  </a:cubicBezTo>
                  <a:cubicBezTo>
                    <a:pt x="5385993" y="4140228"/>
                    <a:pt x="5389535" y="4134762"/>
                    <a:pt x="5388573" y="4130258"/>
                  </a:cubicBezTo>
                  <a:cubicBezTo>
                    <a:pt x="5392115" y="4124791"/>
                    <a:pt x="5387610" y="4125753"/>
                    <a:pt x="5387610" y="4125753"/>
                  </a:cubicBezTo>
                  <a:cubicBezTo>
                    <a:pt x="5383106" y="4126716"/>
                    <a:pt x="5383106" y="4126716"/>
                    <a:pt x="5383106" y="4126716"/>
                  </a:cubicBezTo>
                  <a:cubicBezTo>
                    <a:pt x="5396311" y="4100347"/>
                    <a:pt x="5393424" y="4086835"/>
                    <a:pt x="5406629" y="4060465"/>
                  </a:cubicBezTo>
                  <a:cubicBezTo>
                    <a:pt x="5393117" y="4063352"/>
                    <a:pt x="5404705" y="4051457"/>
                    <a:pt x="5403743" y="4046953"/>
                  </a:cubicBezTo>
                  <a:cubicBezTo>
                    <a:pt x="5397621" y="4062389"/>
                    <a:pt x="5395696" y="4053382"/>
                    <a:pt x="5388613" y="4064314"/>
                  </a:cubicBezTo>
                  <a:cubicBezTo>
                    <a:pt x="5386033" y="4074284"/>
                    <a:pt x="5396658" y="4057885"/>
                    <a:pt x="5395042" y="4072359"/>
                  </a:cubicBezTo>
                  <a:cubicBezTo>
                    <a:pt x="5383454" y="4084255"/>
                    <a:pt x="5381837" y="4098729"/>
                    <a:pt x="5373790" y="4105158"/>
                  </a:cubicBezTo>
                  <a:cubicBezTo>
                    <a:pt x="5377332" y="4099692"/>
                    <a:pt x="5380874" y="4094225"/>
                    <a:pt x="5379912" y="4089721"/>
                  </a:cubicBezTo>
                  <a:cubicBezTo>
                    <a:pt x="5366707" y="4116090"/>
                    <a:pt x="5349960" y="4147926"/>
                    <a:pt x="5334176" y="4184266"/>
                  </a:cubicBezTo>
                  <a:cubicBezTo>
                    <a:pt x="5318391" y="4220606"/>
                    <a:pt x="5302606" y="4256946"/>
                    <a:pt x="5290365" y="4287819"/>
                  </a:cubicBezTo>
                  <a:cubicBezTo>
                    <a:pt x="5289402" y="4283314"/>
                    <a:pt x="5284898" y="4284277"/>
                    <a:pt x="5281356" y="4289743"/>
                  </a:cubicBezTo>
                  <a:cubicBezTo>
                    <a:pt x="5264610" y="4321579"/>
                    <a:pt x="5251405" y="4347949"/>
                    <a:pt x="5229191" y="4376242"/>
                  </a:cubicBezTo>
                  <a:cubicBezTo>
                    <a:pt x="5235620" y="4384288"/>
                    <a:pt x="5215024" y="4398108"/>
                    <a:pt x="5207940" y="4409040"/>
                  </a:cubicBezTo>
                  <a:cubicBezTo>
                    <a:pt x="5204398" y="4414507"/>
                    <a:pt x="5209865" y="4418049"/>
                    <a:pt x="5201818" y="4424477"/>
                  </a:cubicBezTo>
                  <a:cubicBezTo>
                    <a:pt x="5202781" y="4428981"/>
                    <a:pt x="5190231" y="4436372"/>
                    <a:pt x="5183148" y="4447304"/>
                  </a:cubicBezTo>
                  <a:cubicBezTo>
                    <a:pt x="5172522" y="4463703"/>
                    <a:pt x="5162859" y="4484606"/>
                    <a:pt x="5152233" y="4501005"/>
                  </a:cubicBezTo>
                  <a:cubicBezTo>
                    <a:pt x="5138066" y="4522871"/>
                    <a:pt x="5139028" y="4527374"/>
                    <a:pt x="5120357" y="4550202"/>
                  </a:cubicBezTo>
                  <a:cubicBezTo>
                    <a:pt x="5089443" y="4603903"/>
                    <a:pt x="5035046" y="4657911"/>
                    <a:pt x="5021841" y="4684281"/>
                  </a:cubicBezTo>
                  <a:cubicBezTo>
                    <a:pt x="5008329" y="4687168"/>
                    <a:pt x="4999628" y="4712574"/>
                    <a:pt x="4992545" y="4723508"/>
                  </a:cubicBezTo>
                  <a:cubicBezTo>
                    <a:pt x="4995124" y="4713537"/>
                    <a:pt x="4991583" y="4719003"/>
                    <a:pt x="4987079" y="4719966"/>
                  </a:cubicBezTo>
                  <a:cubicBezTo>
                    <a:pt x="4962286" y="4758230"/>
                    <a:pt x="4916590" y="4786831"/>
                    <a:pt x="4875706" y="4837953"/>
                  </a:cubicBezTo>
                  <a:cubicBezTo>
                    <a:pt x="4861539" y="4859818"/>
                    <a:pt x="4873126" y="4847923"/>
                    <a:pt x="4848989" y="4867208"/>
                  </a:cubicBezTo>
                  <a:cubicBezTo>
                    <a:pt x="4832897" y="4880066"/>
                    <a:pt x="4822272" y="4896465"/>
                    <a:pt x="4806180" y="4909322"/>
                  </a:cubicBezTo>
                  <a:cubicBezTo>
                    <a:pt x="4750821" y="4958826"/>
                    <a:pt x="4694499" y="5003827"/>
                    <a:pt x="4646224" y="5042398"/>
                  </a:cubicBezTo>
                  <a:cubicBezTo>
                    <a:pt x="4626590" y="5060722"/>
                    <a:pt x="4609536" y="5069075"/>
                    <a:pt x="4598911" y="5085474"/>
                  </a:cubicBezTo>
                  <a:cubicBezTo>
                    <a:pt x="4594406" y="5086436"/>
                    <a:pt x="4594406" y="5086436"/>
                    <a:pt x="4589903" y="5087399"/>
                  </a:cubicBezTo>
                  <a:cubicBezTo>
                    <a:pt x="4585399" y="5088361"/>
                    <a:pt x="4571887" y="5091248"/>
                    <a:pt x="4552253" y="5109571"/>
                  </a:cubicBezTo>
                  <a:cubicBezTo>
                    <a:pt x="4544207" y="5115999"/>
                    <a:pt x="4532619" y="5127895"/>
                    <a:pt x="4524573" y="5134323"/>
                  </a:cubicBezTo>
                  <a:cubicBezTo>
                    <a:pt x="4486923" y="5156496"/>
                    <a:pt x="4440266" y="5180593"/>
                    <a:pt x="4429640" y="5196992"/>
                  </a:cubicBezTo>
                  <a:cubicBezTo>
                    <a:pt x="4435761" y="5181555"/>
                    <a:pt x="4387486" y="5220127"/>
                    <a:pt x="4375898" y="5232021"/>
                  </a:cubicBezTo>
                  <a:cubicBezTo>
                    <a:pt x="4356919" y="5231366"/>
                    <a:pt x="4330202" y="5260623"/>
                    <a:pt x="4295132" y="5272825"/>
                  </a:cubicBezTo>
                  <a:cubicBezTo>
                    <a:pt x="4290628" y="5273788"/>
                    <a:pt x="4297056" y="5281833"/>
                    <a:pt x="4283544" y="5284720"/>
                  </a:cubicBezTo>
                  <a:cubicBezTo>
                    <a:pt x="4273574" y="5282140"/>
                    <a:pt x="4243970" y="5297885"/>
                    <a:pt x="4249436" y="5301426"/>
                  </a:cubicBezTo>
                  <a:cubicBezTo>
                    <a:pt x="4233999" y="5295305"/>
                    <a:pt x="4210824" y="5319095"/>
                    <a:pt x="4200853" y="5316515"/>
                  </a:cubicBezTo>
                  <a:cubicBezTo>
                    <a:pt x="4202778" y="5325523"/>
                    <a:pt x="4199237" y="5330989"/>
                    <a:pt x="4195695" y="5336456"/>
                  </a:cubicBezTo>
                  <a:cubicBezTo>
                    <a:pt x="4187648" y="5342885"/>
                    <a:pt x="4183145" y="5343847"/>
                    <a:pt x="4175098" y="5350275"/>
                  </a:cubicBezTo>
                  <a:cubicBezTo>
                    <a:pt x="4145495" y="5366020"/>
                    <a:pt x="4105921" y="5379184"/>
                    <a:pt x="4070850" y="5391386"/>
                  </a:cubicBezTo>
                  <a:cubicBezTo>
                    <a:pt x="4061841" y="5393311"/>
                    <a:pt x="4051871" y="5390731"/>
                    <a:pt x="4051871" y="5390731"/>
                  </a:cubicBezTo>
                  <a:cubicBezTo>
                    <a:pt x="4048329" y="5396198"/>
                    <a:pt x="4043825" y="5397160"/>
                    <a:pt x="4040284" y="5402627"/>
                  </a:cubicBezTo>
                  <a:cubicBezTo>
                    <a:pt x="4035780" y="5403589"/>
                    <a:pt x="4035780" y="5403589"/>
                    <a:pt x="4035780" y="5403589"/>
                  </a:cubicBezTo>
                  <a:cubicBezTo>
                    <a:pt x="4002326" y="5401316"/>
                    <a:pt x="3960173" y="5424451"/>
                    <a:pt x="3926065" y="5441158"/>
                  </a:cubicBezTo>
                  <a:cubicBezTo>
                    <a:pt x="3925102" y="5436653"/>
                    <a:pt x="3925102" y="5436653"/>
                    <a:pt x="3925102" y="5436653"/>
                  </a:cubicBezTo>
                  <a:cubicBezTo>
                    <a:pt x="3910628" y="5435036"/>
                    <a:pt x="3909973" y="5454015"/>
                    <a:pt x="3902581" y="5441465"/>
                  </a:cubicBezTo>
                  <a:cubicBezTo>
                    <a:pt x="3880062" y="5446276"/>
                    <a:pt x="3895498" y="5452397"/>
                    <a:pt x="3877482" y="5456246"/>
                  </a:cubicBezTo>
                  <a:cubicBezTo>
                    <a:pt x="3876520" y="5451743"/>
                    <a:pt x="3867512" y="5453667"/>
                    <a:pt x="3862045" y="5450125"/>
                  </a:cubicBezTo>
                  <a:cubicBezTo>
                    <a:pt x="3845953" y="5462982"/>
                    <a:pt x="3827937" y="5466831"/>
                    <a:pt x="3804454" y="5467139"/>
                  </a:cubicBezTo>
                  <a:cubicBezTo>
                    <a:pt x="3798333" y="5482576"/>
                    <a:pt x="3769384" y="5479341"/>
                    <a:pt x="3761338" y="5485770"/>
                  </a:cubicBezTo>
                  <a:cubicBezTo>
                    <a:pt x="3760376" y="5481265"/>
                    <a:pt x="3755871" y="5482228"/>
                    <a:pt x="3755871" y="5482228"/>
                  </a:cubicBezTo>
                  <a:cubicBezTo>
                    <a:pt x="3730772" y="5497010"/>
                    <a:pt x="3707289" y="5497317"/>
                    <a:pt x="3684769" y="5502128"/>
                  </a:cubicBezTo>
                  <a:cubicBezTo>
                    <a:pt x="3680264" y="5503091"/>
                    <a:pt x="3675760" y="5504053"/>
                    <a:pt x="3675760" y="5504053"/>
                  </a:cubicBezTo>
                  <a:cubicBezTo>
                    <a:pt x="3674798" y="5499549"/>
                    <a:pt x="3674798" y="5499549"/>
                    <a:pt x="3674798" y="5499549"/>
                  </a:cubicBezTo>
                  <a:cubicBezTo>
                    <a:pt x="3673836" y="5495045"/>
                    <a:pt x="3669332" y="5496007"/>
                    <a:pt x="3669332" y="5496007"/>
                  </a:cubicBezTo>
                  <a:cubicBezTo>
                    <a:pt x="3664828" y="5496970"/>
                    <a:pt x="3665790" y="5501473"/>
                    <a:pt x="3665790" y="5501473"/>
                  </a:cubicBezTo>
                  <a:cubicBezTo>
                    <a:pt x="3651316" y="5499856"/>
                    <a:pt x="3640691" y="5516255"/>
                    <a:pt x="3618170" y="5521067"/>
                  </a:cubicBezTo>
                  <a:cubicBezTo>
                    <a:pt x="3635224" y="5512713"/>
                    <a:pt x="3606275" y="5509479"/>
                    <a:pt x="3602733" y="5514945"/>
                  </a:cubicBezTo>
                  <a:cubicBezTo>
                    <a:pt x="3611741" y="5513020"/>
                    <a:pt x="3612703" y="5517525"/>
                    <a:pt x="3603695" y="5519449"/>
                  </a:cubicBezTo>
                  <a:cubicBezTo>
                    <a:pt x="3607237" y="5513983"/>
                    <a:pt x="3589221" y="5517832"/>
                    <a:pt x="3584717" y="5518794"/>
                  </a:cubicBezTo>
                  <a:cubicBezTo>
                    <a:pt x="3586641" y="5527803"/>
                    <a:pt x="3575709" y="5520718"/>
                    <a:pt x="3558655" y="5529072"/>
                  </a:cubicBezTo>
                  <a:cubicBezTo>
                    <a:pt x="3570242" y="5517177"/>
                    <a:pt x="3544180" y="5527455"/>
                    <a:pt x="3531630" y="5534846"/>
                  </a:cubicBezTo>
                  <a:cubicBezTo>
                    <a:pt x="3527126" y="5535808"/>
                    <a:pt x="3527126" y="5535808"/>
                    <a:pt x="3521660" y="5532266"/>
                  </a:cubicBezTo>
                  <a:cubicBezTo>
                    <a:pt x="3517155" y="5533228"/>
                    <a:pt x="3512651" y="5534191"/>
                    <a:pt x="3507186" y="5530649"/>
                  </a:cubicBezTo>
                  <a:cubicBezTo>
                    <a:pt x="3507186" y="5530649"/>
                    <a:pt x="3502681" y="5531612"/>
                    <a:pt x="3502681" y="5531612"/>
                  </a:cubicBezTo>
                  <a:cubicBezTo>
                    <a:pt x="3474695" y="5532881"/>
                    <a:pt x="3448632" y="5543159"/>
                    <a:pt x="3424187" y="5538962"/>
                  </a:cubicBezTo>
                  <a:cubicBezTo>
                    <a:pt x="3399087" y="5553744"/>
                    <a:pt x="3349235" y="5540846"/>
                    <a:pt x="3328639" y="5554666"/>
                  </a:cubicBezTo>
                  <a:cubicBezTo>
                    <a:pt x="3324136" y="5555628"/>
                    <a:pt x="3324136" y="5555628"/>
                    <a:pt x="3319631" y="5556591"/>
                  </a:cubicBezTo>
                  <a:cubicBezTo>
                    <a:pt x="3318669" y="5552086"/>
                    <a:pt x="3318669" y="5552086"/>
                    <a:pt x="3314165" y="5553049"/>
                  </a:cubicBezTo>
                  <a:cubicBezTo>
                    <a:pt x="3314165" y="5553049"/>
                    <a:pt x="3309661" y="5554011"/>
                    <a:pt x="3309661" y="5554011"/>
                  </a:cubicBezTo>
                  <a:cubicBezTo>
                    <a:pt x="3304195" y="5550469"/>
                    <a:pt x="3286178" y="5554318"/>
                    <a:pt x="3282636" y="5559784"/>
                  </a:cubicBezTo>
                  <a:cubicBezTo>
                    <a:pt x="3282636" y="5559784"/>
                    <a:pt x="3278132" y="5560747"/>
                    <a:pt x="3278132" y="5560747"/>
                  </a:cubicBezTo>
                  <a:cubicBezTo>
                    <a:pt x="3272666" y="5557205"/>
                    <a:pt x="3272666" y="5557205"/>
                    <a:pt x="3272666" y="5557205"/>
                  </a:cubicBezTo>
                  <a:cubicBezTo>
                    <a:pt x="3268162" y="5558167"/>
                    <a:pt x="3268162" y="5558167"/>
                    <a:pt x="3268162" y="5558167"/>
                  </a:cubicBezTo>
                  <a:cubicBezTo>
                    <a:pt x="3254650" y="5561054"/>
                    <a:pt x="3240175" y="5559437"/>
                    <a:pt x="3231167" y="5561362"/>
                  </a:cubicBezTo>
                  <a:cubicBezTo>
                    <a:pt x="3231167" y="5561362"/>
                    <a:pt x="3225701" y="5557820"/>
                    <a:pt x="3221197" y="5558782"/>
                  </a:cubicBezTo>
                  <a:cubicBezTo>
                    <a:pt x="3222159" y="5563286"/>
                    <a:pt x="3197714" y="5559089"/>
                    <a:pt x="3192247" y="5555548"/>
                  </a:cubicBezTo>
                  <a:cubicBezTo>
                    <a:pt x="3193209" y="5560051"/>
                    <a:pt x="3193209" y="5560051"/>
                    <a:pt x="3193209" y="5560051"/>
                  </a:cubicBezTo>
                  <a:cubicBezTo>
                    <a:pt x="3188706" y="5561013"/>
                    <a:pt x="3188706" y="5561013"/>
                    <a:pt x="3183239" y="5557472"/>
                  </a:cubicBezTo>
                  <a:cubicBezTo>
                    <a:pt x="3189996" y="5556029"/>
                    <a:pt x="3190881" y="5554662"/>
                    <a:pt x="3189836" y="5552530"/>
                  </a:cubicBezTo>
                  <a:lnTo>
                    <a:pt x="3185794" y="5544792"/>
                  </a:lnTo>
                  <a:lnTo>
                    <a:pt x="3199331" y="5544615"/>
                  </a:lnTo>
                  <a:cubicBezTo>
                    <a:pt x="3231822" y="5542383"/>
                    <a:pt x="3296803" y="5537919"/>
                    <a:pt x="3342806" y="5532801"/>
                  </a:cubicBezTo>
                  <a:cubicBezTo>
                    <a:pt x="3467304" y="5520331"/>
                    <a:pt x="3586334" y="5504320"/>
                    <a:pt x="3695394" y="5485729"/>
                  </a:cubicBezTo>
                  <a:cubicBezTo>
                    <a:pt x="3711486" y="5472873"/>
                    <a:pt x="3758451" y="5472258"/>
                    <a:pt x="3771963" y="5469371"/>
                  </a:cubicBezTo>
                  <a:cubicBezTo>
                    <a:pt x="3771963" y="5469371"/>
                    <a:pt x="3780010" y="5462942"/>
                    <a:pt x="3784514" y="5461979"/>
                  </a:cubicBezTo>
                  <a:cubicBezTo>
                    <a:pt x="3784514" y="5461979"/>
                    <a:pt x="3784514" y="5461979"/>
                    <a:pt x="3789017" y="5461017"/>
                  </a:cubicBezTo>
                  <a:cubicBezTo>
                    <a:pt x="3789017" y="5461017"/>
                    <a:pt x="3789017" y="5461017"/>
                    <a:pt x="3798026" y="5459093"/>
                  </a:cubicBezTo>
                  <a:cubicBezTo>
                    <a:pt x="3824088" y="5448816"/>
                    <a:pt x="3856579" y="5446583"/>
                    <a:pt x="3891649" y="5434382"/>
                  </a:cubicBezTo>
                  <a:cubicBezTo>
                    <a:pt x="3923178" y="5427646"/>
                    <a:pt x="3983348" y="5400662"/>
                    <a:pt x="4026464" y="5382030"/>
                  </a:cubicBezTo>
                  <a:cubicBezTo>
                    <a:pt x="4065077" y="5364362"/>
                    <a:pt x="4109155" y="5350235"/>
                    <a:pt x="4129751" y="5336416"/>
                  </a:cubicBezTo>
                  <a:cubicBezTo>
                    <a:pt x="4146805" y="5328062"/>
                    <a:pt x="4135872" y="5320979"/>
                    <a:pt x="4167400" y="5314243"/>
                  </a:cubicBezTo>
                  <a:cubicBezTo>
                    <a:pt x="4168363" y="5318747"/>
                    <a:pt x="4172867" y="5317785"/>
                    <a:pt x="4181875" y="5315860"/>
                  </a:cubicBezTo>
                  <a:cubicBezTo>
                    <a:pt x="4185417" y="5310394"/>
                    <a:pt x="4184455" y="5305890"/>
                    <a:pt x="4197004" y="5298499"/>
                  </a:cubicBezTo>
                  <a:cubicBezTo>
                    <a:pt x="4206013" y="5296574"/>
                    <a:pt x="4219525" y="5293687"/>
                    <a:pt x="4232075" y="5286297"/>
                  </a:cubicBezTo>
                  <a:cubicBezTo>
                    <a:pt x="4274229" y="5263162"/>
                    <a:pt x="4325391" y="5238102"/>
                    <a:pt x="4350491" y="5223321"/>
                  </a:cubicBezTo>
                  <a:cubicBezTo>
                    <a:pt x="4363040" y="5215930"/>
                    <a:pt x="4362078" y="5211426"/>
                    <a:pt x="4370125" y="5204997"/>
                  </a:cubicBezTo>
                  <a:cubicBezTo>
                    <a:pt x="4405195" y="5192795"/>
                    <a:pt x="4449929" y="5159690"/>
                    <a:pt x="4490158" y="5127546"/>
                  </a:cubicBezTo>
                  <a:cubicBezTo>
                    <a:pt x="4531350" y="5099908"/>
                    <a:pt x="4567075" y="5068727"/>
                    <a:pt x="4596679" y="5052983"/>
                  </a:cubicBezTo>
                  <a:cubicBezTo>
                    <a:pt x="4591213" y="5049441"/>
                    <a:pt x="4595717" y="5048479"/>
                    <a:pt x="4603762" y="5042050"/>
                  </a:cubicBezTo>
                  <a:cubicBezTo>
                    <a:pt x="4600220" y="5047517"/>
                    <a:pt x="4601183" y="5052021"/>
                    <a:pt x="4604725" y="5046554"/>
                  </a:cubicBezTo>
                  <a:cubicBezTo>
                    <a:pt x="4608267" y="5041088"/>
                    <a:pt x="4662008" y="5006059"/>
                    <a:pt x="4652038" y="5003479"/>
                  </a:cubicBezTo>
                  <a:cubicBezTo>
                    <a:pt x="4671671" y="4985155"/>
                    <a:pt x="4681642" y="4987735"/>
                    <a:pt x="4681642" y="4987735"/>
                  </a:cubicBezTo>
                  <a:cubicBezTo>
                    <a:pt x="4696772" y="4970374"/>
                    <a:pt x="4680680" y="4983231"/>
                    <a:pt x="4675213" y="4979689"/>
                  </a:cubicBezTo>
                  <a:cubicBezTo>
                    <a:pt x="4694847" y="4961365"/>
                    <a:pt x="4694847" y="4961365"/>
                    <a:pt x="4694847" y="4961365"/>
                  </a:cubicBezTo>
                  <a:cubicBezTo>
                    <a:pt x="4688725" y="4976802"/>
                    <a:pt x="4704817" y="4963945"/>
                    <a:pt x="4709321" y="4962983"/>
                  </a:cubicBezTo>
                  <a:cubicBezTo>
                    <a:pt x="4722527" y="4936614"/>
                    <a:pt x="4769184" y="4912516"/>
                    <a:pt x="4798482" y="4873290"/>
                  </a:cubicBezTo>
                  <a:cubicBezTo>
                    <a:pt x="4802985" y="4872328"/>
                    <a:pt x="4802023" y="4867824"/>
                    <a:pt x="4806527" y="4866861"/>
                  </a:cubicBezTo>
                  <a:cubicBezTo>
                    <a:pt x="4811031" y="4865899"/>
                    <a:pt x="4810069" y="4861394"/>
                    <a:pt x="4810069" y="4861394"/>
                  </a:cubicBezTo>
                  <a:cubicBezTo>
                    <a:pt x="4813611" y="4855929"/>
                    <a:pt x="4809107" y="4856891"/>
                    <a:pt x="4805565" y="4862357"/>
                  </a:cubicBezTo>
                  <a:cubicBezTo>
                    <a:pt x="4805565" y="4862357"/>
                    <a:pt x="4805565" y="4862357"/>
                    <a:pt x="4801060" y="4863319"/>
                  </a:cubicBezTo>
                  <a:cubicBezTo>
                    <a:pt x="4839366" y="4822168"/>
                    <a:pt x="4864466" y="4807386"/>
                    <a:pt x="4898266" y="4767198"/>
                  </a:cubicBezTo>
                  <a:cubicBezTo>
                    <a:pt x="4903733" y="4770740"/>
                    <a:pt x="4907275" y="4765273"/>
                    <a:pt x="4912741" y="4768815"/>
                  </a:cubicBezTo>
                  <a:cubicBezTo>
                    <a:pt x="4958129" y="4716732"/>
                    <a:pt x="5008022" y="4663685"/>
                    <a:pt x="5052449" y="4607097"/>
                  </a:cubicBezTo>
                  <a:cubicBezTo>
                    <a:pt x="5101379" y="4549548"/>
                    <a:pt x="5144843" y="4488456"/>
                    <a:pt x="5184765" y="4432830"/>
                  </a:cubicBezTo>
                  <a:cubicBezTo>
                    <a:pt x="5171252" y="4435717"/>
                    <a:pt x="5159973" y="4471094"/>
                    <a:pt x="5143881" y="4483951"/>
                  </a:cubicBezTo>
                  <a:cubicBezTo>
                    <a:pt x="5144843" y="4488456"/>
                    <a:pt x="5135834" y="4490380"/>
                    <a:pt x="5131330" y="4491343"/>
                  </a:cubicBezTo>
                  <a:cubicBezTo>
                    <a:pt x="5105575" y="4525103"/>
                    <a:pt x="5072737" y="4569796"/>
                    <a:pt x="5037974" y="4605480"/>
                  </a:cubicBezTo>
                  <a:cubicBezTo>
                    <a:pt x="5000631" y="4651135"/>
                    <a:pt x="4959747" y="4702257"/>
                    <a:pt x="4920480" y="4738904"/>
                  </a:cubicBezTo>
                  <a:cubicBezTo>
                    <a:pt x="4915975" y="4739866"/>
                    <a:pt x="4903425" y="4747257"/>
                    <a:pt x="4903425" y="4747257"/>
                  </a:cubicBezTo>
                  <a:cubicBezTo>
                    <a:pt x="4880250" y="4771047"/>
                    <a:pt x="4858037" y="4799341"/>
                    <a:pt x="4838404" y="4817664"/>
                  </a:cubicBezTo>
                  <a:cubicBezTo>
                    <a:pt x="4833899" y="4818627"/>
                    <a:pt x="4837441" y="4813160"/>
                    <a:pt x="4829395" y="4819589"/>
                  </a:cubicBezTo>
                  <a:cubicBezTo>
                    <a:pt x="4833899" y="4818627"/>
                    <a:pt x="4830357" y="4824092"/>
                    <a:pt x="4831320" y="4828597"/>
                  </a:cubicBezTo>
                  <a:cubicBezTo>
                    <a:pt x="4800098" y="4858816"/>
                    <a:pt x="4766953" y="4880026"/>
                    <a:pt x="4739274" y="4904777"/>
                  </a:cubicBezTo>
                  <a:cubicBezTo>
                    <a:pt x="4742815" y="4899312"/>
                    <a:pt x="4747319" y="4898349"/>
                    <a:pt x="4750861" y="4892883"/>
                  </a:cubicBezTo>
                  <a:cubicBezTo>
                    <a:pt x="4769532" y="4870055"/>
                    <a:pt x="4789166" y="4851732"/>
                    <a:pt x="4781119" y="4858161"/>
                  </a:cubicBezTo>
                  <a:cubicBezTo>
                    <a:pt x="4800753" y="4839837"/>
                    <a:pt x="4822966" y="4811543"/>
                    <a:pt x="4838096" y="4794182"/>
                  </a:cubicBezTo>
                  <a:cubicBezTo>
                    <a:pt x="4841638" y="4788716"/>
                    <a:pt x="4841638" y="4788716"/>
                    <a:pt x="4846142" y="4787753"/>
                  </a:cubicBezTo>
                  <a:cubicBezTo>
                    <a:pt x="4843562" y="4797724"/>
                    <a:pt x="4853225" y="4776820"/>
                    <a:pt x="4855150" y="4785829"/>
                  </a:cubicBezTo>
                  <a:cubicBezTo>
                    <a:pt x="4862234" y="4774896"/>
                    <a:pt x="4869317" y="4763963"/>
                    <a:pt x="4872859" y="4758497"/>
                  </a:cubicBezTo>
                  <a:cubicBezTo>
                    <a:pt x="4884447" y="4746602"/>
                    <a:pt x="4892492" y="4740173"/>
                    <a:pt x="4899577" y="4729241"/>
                  </a:cubicBezTo>
                  <a:cubicBezTo>
                    <a:pt x="4919211" y="4710918"/>
                    <a:pt x="4943348" y="4691631"/>
                    <a:pt x="4951393" y="4685203"/>
                  </a:cubicBezTo>
                  <a:cubicBezTo>
                    <a:pt x="4946890" y="4686165"/>
                    <a:pt x="4950431" y="4680699"/>
                    <a:pt x="4950431" y="4680699"/>
                  </a:cubicBezTo>
                  <a:cubicBezTo>
                    <a:pt x="4953973" y="4675232"/>
                    <a:pt x="4957515" y="4669766"/>
                    <a:pt x="4965561" y="4663338"/>
                  </a:cubicBezTo>
                  <a:cubicBezTo>
                    <a:pt x="4965561" y="4663338"/>
                    <a:pt x="4970065" y="4662375"/>
                    <a:pt x="4969103" y="4657871"/>
                  </a:cubicBezTo>
                  <a:cubicBezTo>
                    <a:pt x="4980690" y="4645976"/>
                    <a:pt x="4992278" y="4634082"/>
                    <a:pt x="4999362" y="4623149"/>
                  </a:cubicBezTo>
                  <a:cubicBezTo>
                    <a:pt x="5010949" y="4611254"/>
                    <a:pt x="5023499" y="4603863"/>
                    <a:pt x="5014491" y="4605787"/>
                  </a:cubicBezTo>
                  <a:cubicBezTo>
                    <a:pt x="5025117" y="4589389"/>
                    <a:pt x="5040246" y="4572027"/>
                    <a:pt x="5059879" y="4553704"/>
                  </a:cubicBezTo>
                  <a:cubicBezTo>
                    <a:pt x="5063421" y="4548237"/>
                    <a:pt x="5070506" y="4537305"/>
                    <a:pt x="5078551" y="4530876"/>
                  </a:cubicBezTo>
                  <a:cubicBezTo>
                    <a:pt x="5078551" y="4530876"/>
                    <a:pt x="5083055" y="4529914"/>
                    <a:pt x="5083055" y="4529914"/>
                  </a:cubicBezTo>
                  <a:cubicBezTo>
                    <a:pt x="5082093" y="4525409"/>
                    <a:pt x="5086597" y="4524447"/>
                    <a:pt x="5086597" y="4524447"/>
                  </a:cubicBezTo>
                  <a:cubicBezTo>
                    <a:pt x="5085635" y="4519944"/>
                    <a:pt x="5085635" y="4519944"/>
                    <a:pt x="5085635" y="4519944"/>
                  </a:cubicBezTo>
                  <a:cubicBezTo>
                    <a:pt x="5085635" y="4519944"/>
                    <a:pt x="5085635" y="4519944"/>
                    <a:pt x="5090139" y="4518982"/>
                  </a:cubicBezTo>
                  <a:cubicBezTo>
                    <a:pt x="5115893" y="4485222"/>
                    <a:pt x="5141648" y="4451461"/>
                    <a:pt x="5159358" y="4424129"/>
                  </a:cubicBezTo>
                  <a:cubicBezTo>
                    <a:pt x="5163862" y="4423167"/>
                    <a:pt x="5168365" y="4422205"/>
                    <a:pt x="5167403" y="4417701"/>
                  </a:cubicBezTo>
                  <a:cubicBezTo>
                    <a:pt x="5171907" y="4416738"/>
                    <a:pt x="5171907" y="4416738"/>
                    <a:pt x="5171907" y="4416738"/>
                  </a:cubicBezTo>
                  <a:cubicBezTo>
                    <a:pt x="5171907" y="4416738"/>
                    <a:pt x="5176412" y="4415776"/>
                    <a:pt x="5175450" y="4411272"/>
                  </a:cubicBezTo>
                  <a:cubicBezTo>
                    <a:pt x="5174487" y="4406768"/>
                    <a:pt x="5174487" y="4406768"/>
                    <a:pt x="5174487" y="4406768"/>
                  </a:cubicBezTo>
                  <a:cubicBezTo>
                    <a:pt x="5185113" y="4390369"/>
                    <a:pt x="5210868" y="4356609"/>
                    <a:pt x="5198318" y="4363999"/>
                  </a:cubicBezTo>
                  <a:cubicBezTo>
                    <a:pt x="5198318" y="4363999"/>
                    <a:pt x="5198318" y="4363999"/>
                    <a:pt x="5201860" y="4358534"/>
                  </a:cubicBezTo>
                  <a:cubicBezTo>
                    <a:pt x="5206363" y="4357571"/>
                    <a:pt x="5204439" y="4348563"/>
                    <a:pt x="5204439" y="4348563"/>
                  </a:cubicBezTo>
                  <a:lnTo>
                    <a:pt x="5195619" y="4350447"/>
                  </a:lnTo>
                  <a:lnTo>
                    <a:pt x="5203077" y="4339435"/>
                  </a:lnTo>
                  <a:lnTo>
                    <a:pt x="5204128" y="4325131"/>
                  </a:lnTo>
                  <a:lnTo>
                    <a:pt x="5204204" y="4325020"/>
                  </a:lnTo>
                  <a:lnTo>
                    <a:pt x="5218092" y="4313267"/>
                  </a:lnTo>
                  <a:cubicBezTo>
                    <a:pt x="5221513" y="4307238"/>
                    <a:pt x="5224574" y="4299519"/>
                    <a:pt x="5229887" y="4291321"/>
                  </a:cubicBezTo>
                  <a:cubicBezTo>
                    <a:pt x="5229887" y="4291321"/>
                    <a:pt x="5234391" y="4290358"/>
                    <a:pt x="5234391" y="4290358"/>
                  </a:cubicBezTo>
                  <a:cubicBezTo>
                    <a:pt x="5233429" y="4285854"/>
                    <a:pt x="5237933" y="4284892"/>
                    <a:pt x="5233429" y="4285854"/>
                  </a:cubicBezTo>
                  <a:cubicBezTo>
                    <a:pt x="5233429" y="4285854"/>
                    <a:pt x="5233429" y="4285854"/>
                    <a:pt x="5232466" y="4281350"/>
                  </a:cubicBezTo>
                  <a:cubicBezTo>
                    <a:pt x="5236008" y="4275884"/>
                    <a:pt x="5240512" y="4274922"/>
                    <a:pt x="5245016" y="4273959"/>
                  </a:cubicBezTo>
                  <a:cubicBezTo>
                    <a:pt x="5241474" y="4279425"/>
                    <a:pt x="5241474" y="4279425"/>
                    <a:pt x="5241474" y="4279425"/>
                  </a:cubicBezTo>
                  <a:cubicBezTo>
                    <a:pt x="5237933" y="4284892"/>
                    <a:pt x="5238895" y="4289396"/>
                    <a:pt x="5238895" y="4289396"/>
                  </a:cubicBezTo>
                  <a:cubicBezTo>
                    <a:pt x="5243399" y="4288434"/>
                    <a:pt x="5247903" y="4287471"/>
                    <a:pt x="5246941" y="4282967"/>
                  </a:cubicBezTo>
                  <a:cubicBezTo>
                    <a:pt x="5251445" y="4282005"/>
                    <a:pt x="5251445" y="4282005"/>
                    <a:pt x="5251445" y="4282005"/>
                  </a:cubicBezTo>
                  <a:cubicBezTo>
                    <a:pt x="5252407" y="4286509"/>
                    <a:pt x="5232773" y="4304833"/>
                    <a:pt x="5238240" y="4308374"/>
                  </a:cubicBezTo>
                  <a:cubicBezTo>
                    <a:pt x="5269153" y="4254673"/>
                    <a:pt x="5312618" y="4193582"/>
                    <a:pt x="5347073" y="4134414"/>
                  </a:cubicBezTo>
                  <a:cubicBezTo>
                    <a:pt x="5350615" y="4128948"/>
                    <a:pt x="5353195" y="4118977"/>
                    <a:pt x="5356737" y="4113510"/>
                  </a:cubicBezTo>
                  <a:cubicBezTo>
                    <a:pt x="5355775" y="4109007"/>
                    <a:pt x="5356737" y="4113510"/>
                    <a:pt x="5360278" y="4108045"/>
                  </a:cubicBezTo>
                  <a:cubicBezTo>
                    <a:pt x="5387651" y="4059810"/>
                    <a:pt x="5416641" y="3997101"/>
                    <a:pt x="5440163" y="3930850"/>
                  </a:cubicBezTo>
                  <a:cubicBezTo>
                    <a:pt x="5443705" y="3925383"/>
                    <a:pt x="5448209" y="3924421"/>
                    <a:pt x="5447247" y="3919918"/>
                  </a:cubicBezTo>
                  <a:cubicBezTo>
                    <a:pt x="5448209" y="3924421"/>
                    <a:pt x="5449172" y="3928925"/>
                    <a:pt x="5441125" y="3935354"/>
                  </a:cubicBezTo>
                  <a:cubicBezTo>
                    <a:pt x="5445630" y="3934392"/>
                    <a:pt x="5446592" y="3938895"/>
                    <a:pt x="5443050" y="3944362"/>
                  </a:cubicBezTo>
                  <a:cubicBezTo>
                    <a:pt x="5437584" y="3940820"/>
                    <a:pt x="5436929" y="3959799"/>
                    <a:pt x="5437891" y="3964303"/>
                  </a:cubicBezTo>
                  <a:cubicBezTo>
                    <a:pt x="5437891" y="3964303"/>
                    <a:pt x="5433387" y="3965265"/>
                    <a:pt x="5434349" y="3969770"/>
                  </a:cubicBezTo>
                  <a:cubicBezTo>
                    <a:pt x="5434349" y="3969770"/>
                    <a:pt x="5435311" y="3974273"/>
                    <a:pt x="5435311" y="3974273"/>
                  </a:cubicBezTo>
                  <a:cubicBezTo>
                    <a:pt x="5433694" y="3988747"/>
                    <a:pt x="5422414" y="4024125"/>
                    <a:pt x="5425955" y="4018659"/>
                  </a:cubicBezTo>
                  <a:cubicBezTo>
                    <a:pt x="5424993" y="4014155"/>
                    <a:pt x="5429498" y="4013193"/>
                    <a:pt x="5428535" y="4008688"/>
                  </a:cubicBezTo>
                  <a:cubicBezTo>
                    <a:pt x="5429498" y="4013193"/>
                    <a:pt x="5430460" y="4017697"/>
                    <a:pt x="5430460" y="4017697"/>
                  </a:cubicBezTo>
                  <a:cubicBezTo>
                    <a:pt x="5430460" y="4017697"/>
                    <a:pt x="5434964" y="4016735"/>
                    <a:pt x="5438505" y="4011268"/>
                  </a:cubicBezTo>
                  <a:cubicBezTo>
                    <a:pt x="5438505" y="4011268"/>
                    <a:pt x="5438505" y="4011268"/>
                    <a:pt x="5439468" y="4015773"/>
                  </a:cubicBezTo>
                  <a:cubicBezTo>
                    <a:pt x="5439468" y="4015773"/>
                    <a:pt x="5434964" y="4016735"/>
                    <a:pt x="5435926" y="4021238"/>
                  </a:cubicBezTo>
                  <a:cubicBezTo>
                    <a:pt x="5435926" y="4021238"/>
                    <a:pt x="5435926" y="4021238"/>
                    <a:pt x="5436889" y="4025742"/>
                  </a:cubicBezTo>
                  <a:cubicBezTo>
                    <a:pt x="5430767" y="4041179"/>
                    <a:pt x="5428188" y="4051149"/>
                    <a:pt x="5429150" y="4055653"/>
                  </a:cubicBezTo>
                  <a:cubicBezTo>
                    <a:pt x="5430112" y="4060158"/>
                    <a:pt x="5430112" y="4060158"/>
                    <a:pt x="5430112" y="4060158"/>
                  </a:cubicBezTo>
                  <a:cubicBezTo>
                    <a:pt x="5430112" y="4060158"/>
                    <a:pt x="5430112" y="4060158"/>
                    <a:pt x="5433654" y="4054691"/>
                  </a:cubicBezTo>
                  <a:cubicBezTo>
                    <a:pt x="5430112" y="4060158"/>
                    <a:pt x="5434616" y="4059196"/>
                    <a:pt x="5438158" y="4053729"/>
                  </a:cubicBezTo>
                  <a:cubicBezTo>
                    <a:pt x="5422373" y="4090069"/>
                    <a:pt x="5418177" y="4114514"/>
                    <a:pt x="5410438" y="4144425"/>
                  </a:cubicBezTo>
                  <a:cubicBezTo>
                    <a:pt x="5401737" y="4169832"/>
                    <a:pt x="5393036" y="4195239"/>
                    <a:pt x="5377252" y="4231578"/>
                  </a:cubicBezTo>
                  <a:cubicBezTo>
                    <a:pt x="5380794" y="4226112"/>
                    <a:pt x="5381756" y="4230616"/>
                    <a:pt x="5378214" y="4236082"/>
                  </a:cubicBezTo>
                  <a:cubicBezTo>
                    <a:pt x="5378214" y="4236082"/>
                    <a:pt x="5378214" y="4236082"/>
                    <a:pt x="5373710" y="4237045"/>
                  </a:cubicBezTo>
                  <a:cubicBezTo>
                    <a:pt x="5373710" y="4237045"/>
                    <a:pt x="5374672" y="4241549"/>
                    <a:pt x="5374672" y="4241549"/>
                  </a:cubicBezTo>
                  <a:cubicBezTo>
                    <a:pt x="5371130" y="4247016"/>
                    <a:pt x="5371130" y="4247016"/>
                    <a:pt x="5371130" y="4247016"/>
                  </a:cubicBezTo>
                  <a:cubicBezTo>
                    <a:pt x="5365009" y="4262452"/>
                    <a:pt x="5365009" y="4262452"/>
                    <a:pt x="5365009" y="4262452"/>
                  </a:cubicBezTo>
                  <a:cubicBezTo>
                    <a:pt x="5369513" y="4261490"/>
                    <a:pt x="5365971" y="4266956"/>
                    <a:pt x="5366934" y="4271460"/>
                  </a:cubicBezTo>
                  <a:cubicBezTo>
                    <a:pt x="5374017" y="4260528"/>
                    <a:pt x="5369513" y="4261490"/>
                    <a:pt x="5372092" y="4251519"/>
                  </a:cubicBezTo>
                  <a:cubicBezTo>
                    <a:pt x="5372092" y="4251519"/>
                    <a:pt x="5376597" y="4250557"/>
                    <a:pt x="5376597" y="4250557"/>
                  </a:cubicBezTo>
                  <a:cubicBezTo>
                    <a:pt x="5376597" y="4250557"/>
                    <a:pt x="5376597" y="4250557"/>
                    <a:pt x="5377559" y="4255061"/>
                  </a:cubicBezTo>
                  <a:cubicBezTo>
                    <a:pt x="5382063" y="4254099"/>
                    <a:pt x="5381101" y="4249594"/>
                    <a:pt x="5381101" y="4249594"/>
                  </a:cubicBezTo>
                  <a:cubicBezTo>
                    <a:pt x="5381101" y="4249594"/>
                    <a:pt x="5380139" y="4245091"/>
                    <a:pt x="5380139" y="4245091"/>
                  </a:cubicBezTo>
                  <a:cubicBezTo>
                    <a:pt x="5383681" y="4239624"/>
                    <a:pt x="5383681" y="4239624"/>
                    <a:pt x="5383681" y="4239624"/>
                  </a:cubicBezTo>
                  <a:cubicBezTo>
                    <a:pt x="5387222" y="4234158"/>
                    <a:pt x="5384335" y="4220646"/>
                    <a:pt x="5389802" y="4224188"/>
                  </a:cubicBezTo>
                  <a:cubicBezTo>
                    <a:pt x="5397847" y="4217759"/>
                    <a:pt x="5384335" y="4220646"/>
                    <a:pt x="5387877" y="4215179"/>
                  </a:cubicBezTo>
                  <a:cubicBezTo>
                    <a:pt x="5391419" y="4209714"/>
                    <a:pt x="5392381" y="4214217"/>
                    <a:pt x="5396885" y="4213255"/>
                  </a:cubicBezTo>
                  <a:cubicBezTo>
                    <a:pt x="5399465" y="4203285"/>
                    <a:pt x="5403662" y="4178840"/>
                    <a:pt x="5403662" y="4178840"/>
                  </a:cubicBezTo>
                  <a:cubicBezTo>
                    <a:pt x="5408821" y="4158899"/>
                    <a:pt x="5425568" y="4127064"/>
                    <a:pt x="5428147" y="4117093"/>
                  </a:cubicBezTo>
                  <a:cubicBezTo>
                    <a:pt x="5431689" y="4111627"/>
                    <a:pt x="5428147" y="4117093"/>
                    <a:pt x="5423643" y="4118055"/>
                  </a:cubicBezTo>
                  <a:cubicBezTo>
                    <a:pt x="5428147" y="4117093"/>
                    <a:pt x="5430726" y="4107123"/>
                    <a:pt x="5430726" y="4107123"/>
                  </a:cubicBezTo>
                  <a:cubicBezTo>
                    <a:pt x="5430726" y="4107123"/>
                    <a:pt x="5428802" y="4098114"/>
                    <a:pt x="5428802" y="4098114"/>
                  </a:cubicBezTo>
                  <a:cubicBezTo>
                    <a:pt x="5432344" y="4092649"/>
                    <a:pt x="5434269" y="4101656"/>
                    <a:pt x="5433306" y="4097152"/>
                  </a:cubicBezTo>
                  <a:cubicBezTo>
                    <a:pt x="5441352" y="4090724"/>
                    <a:pt x="5430419" y="4083640"/>
                    <a:pt x="5440389" y="4086220"/>
                  </a:cubicBezTo>
                  <a:cubicBezTo>
                    <a:pt x="5441045" y="4067241"/>
                    <a:pt x="5446859" y="4028322"/>
                    <a:pt x="5458446" y="4016427"/>
                  </a:cubicBezTo>
                  <a:cubicBezTo>
                    <a:pt x="5459408" y="4020931"/>
                    <a:pt x="5454905" y="4021893"/>
                    <a:pt x="5449438" y="4018351"/>
                  </a:cubicBezTo>
                  <a:cubicBezTo>
                    <a:pt x="5465222" y="3982012"/>
                    <a:pt x="5481663" y="3926694"/>
                    <a:pt x="5482318" y="3907715"/>
                  </a:cubicBezTo>
                  <a:cubicBezTo>
                    <a:pt x="5484897" y="3897745"/>
                    <a:pt x="5510344" y="3840502"/>
                    <a:pt x="5505533" y="3817982"/>
                  </a:cubicBezTo>
                  <a:cubicBezTo>
                    <a:pt x="5508113" y="3808011"/>
                    <a:pt x="5505533" y="3817982"/>
                    <a:pt x="5510038" y="3817020"/>
                  </a:cubicBezTo>
                  <a:cubicBezTo>
                    <a:pt x="5507151" y="3803507"/>
                    <a:pt x="5519393" y="3772634"/>
                    <a:pt x="5525514" y="3757197"/>
                  </a:cubicBezTo>
                  <a:cubicBezTo>
                    <a:pt x="5525514" y="3757197"/>
                    <a:pt x="5522935" y="3767168"/>
                    <a:pt x="5528401" y="3770709"/>
                  </a:cubicBezTo>
                  <a:cubicBezTo>
                    <a:pt x="5530674" y="3737256"/>
                    <a:pt x="5528094" y="3747227"/>
                    <a:pt x="5520048" y="3753656"/>
                  </a:cubicBezTo>
                  <a:cubicBezTo>
                    <a:pt x="5530366" y="3713774"/>
                    <a:pt x="5529404" y="3709270"/>
                    <a:pt x="5543571" y="3687405"/>
                  </a:cubicBezTo>
                  <a:cubicBezTo>
                    <a:pt x="5543571" y="3687405"/>
                    <a:pt x="5547113" y="3681939"/>
                    <a:pt x="5547113" y="3681939"/>
                  </a:cubicBezTo>
                  <a:cubicBezTo>
                    <a:pt x="5547113" y="3681939"/>
                    <a:pt x="5547113" y="3681939"/>
                    <a:pt x="5546151" y="3677434"/>
                  </a:cubicBezTo>
                  <a:cubicBezTo>
                    <a:pt x="5546151" y="3677434"/>
                    <a:pt x="5541647" y="3678397"/>
                    <a:pt x="5541647" y="3678397"/>
                  </a:cubicBezTo>
                  <a:cubicBezTo>
                    <a:pt x="5541647" y="3678397"/>
                    <a:pt x="5540684" y="3673892"/>
                    <a:pt x="5544226" y="3668427"/>
                  </a:cubicBezTo>
                  <a:cubicBezTo>
                    <a:pt x="5544226" y="3668427"/>
                    <a:pt x="5544226" y="3668427"/>
                    <a:pt x="5545189" y="3672930"/>
                  </a:cubicBezTo>
                  <a:cubicBezTo>
                    <a:pt x="5545189" y="3672930"/>
                    <a:pt x="5545189" y="3672930"/>
                    <a:pt x="5549693" y="3671968"/>
                  </a:cubicBezTo>
                  <a:cubicBezTo>
                    <a:pt x="5548731" y="3667464"/>
                    <a:pt x="5548731" y="3667464"/>
                    <a:pt x="5547768" y="3662960"/>
                  </a:cubicBezTo>
                  <a:cubicBezTo>
                    <a:pt x="5551310" y="3657493"/>
                    <a:pt x="5551310" y="3657493"/>
                    <a:pt x="5551310" y="3657493"/>
                  </a:cubicBezTo>
                  <a:cubicBezTo>
                    <a:pt x="5554852" y="3652028"/>
                    <a:pt x="5559049" y="3627582"/>
                    <a:pt x="5548423" y="3643981"/>
                  </a:cubicBezTo>
                  <a:cubicBezTo>
                    <a:pt x="5551965" y="3638516"/>
                    <a:pt x="5551965" y="3638516"/>
                    <a:pt x="5551003" y="3634011"/>
                  </a:cubicBezTo>
                  <a:cubicBezTo>
                    <a:pt x="5551003" y="3634011"/>
                    <a:pt x="5546498" y="3634974"/>
                    <a:pt x="5547461" y="3639478"/>
                  </a:cubicBezTo>
                  <a:cubicBezTo>
                    <a:pt x="5547461" y="3639478"/>
                    <a:pt x="5542957" y="3640440"/>
                    <a:pt x="5543919" y="3644943"/>
                  </a:cubicBezTo>
                  <a:cubicBezTo>
                    <a:pt x="5542957" y="3640440"/>
                    <a:pt x="5541995" y="3635936"/>
                    <a:pt x="5541995" y="3635936"/>
                  </a:cubicBezTo>
                  <a:cubicBezTo>
                    <a:pt x="5545536" y="3630469"/>
                    <a:pt x="5548116" y="3620499"/>
                    <a:pt x="5549733" y="3606025"/>
                  </a:cubicBezTo>
                  <a:cubicBezTo>
                    <a:pt x="5554892" y="3586084"/>
                    <a:pt x="5560052" y="3566143"/>
                    <a:pt x="5561668" y="3551669"/>
                  </a:cubicBezTo>
                  <a:cubicBezTo>
                    <a:pt x="5560706" y="3547164"/>
                    <a:pt x="5565210" y="3546202"/>
                    <a:pt x="5565210" y="3546202"/>
                  </a:cubicBezTo>
                  <a:cubicBezTo>
                    <a:pt x="5565210" y="3546202"/>
                    <a:pt x="5564248" y="3541699"/>
                    <a:pt x="5564248" y="3541699"/>
                  </a:cubicBezTo>
                  <a:cubicBezTo>
                    <a:pt x="5562323" y="3532690"/>
                    <a:pt x="5564903" y="3522720"/>
                    <a:pt x="5568445" y="3517253"/>
                  </a:cubicBezTo>
                  <a:cubicBezTo>
                    <a:pt x="5567483" y="3512750"/>
                    <a:pt x="5570062" y="3502779"/>
                    <a:pt x="5569100" y="3498276"/>
                  </a:cubicBezTo>
                  <a:cubicBezTo>
                    <a:pt x="5571679" y="3488305"/>
                    <a:pt x="5577801" y="3472868"/>
                    <a:pt x="5580380" y="3462898"/>
                  </a:cubicBezTo>
                  <a:cubicBezTo>
                    <a:pt x="5584885" y="3461936"/>
                    <a:pt x="5584885" y="3461936"/>
                    <a:pt x="5584885" y="3461936"/>
                  </a:cubicBezTo>
                  <a:cubicBezTo>
                    <a:pt x="5583922" y="3457431"/>
                    <a:pt x="5583922" y="3457431"/>
                    <a:pt x="5582960" y="3452927"/>
                  </a:cubicBezTo>
                  <a:cubicBezTo>
                    <a:pt x="5586502" y="3447461"/>
                    <a:pt x="5581998" y="3448424"/>
                    <a:pt x="5581998" y="3448424"/>
                  </a:cubicBezTo>
                  <a:cubicBezTo>
                    <a:pt x="5578456" y="3453889"/>
                    <a:pt x="5578456" y="3453889"/>
                    <a:pt x="5578456" y="3453889"/>
                  </a:cubicBezTo>
                  <a:cubicBezTo>
                    <a:pt x="5581035" y="3443919"/>
                    <a:pt x="5591661" y="3427520"/>
                    <a:pt x="5585232" y="3419474"/>
                  </a:cubicBezTo>
                  <a:cubicBezTo>
                    <a:pt x="5589736" y="3418512"/>
                    <a:pt x="5589736" y="3418512"/>
                    <a:pt x="5588774" y="3414008"/>
                  </a:cubicBezTo>
                  <a:cubicBezTo>
                    <a:pt x="5592316" y="3408542"/>
                    <a:pt x="5587812" y="3409504"/>
                    <a:pt x="5587812" y="3409504"/>
                  </a:cubicBezTo>
                  <a:cubicBezTo>
                    <a:pt x="5593934" y="3394067"/>
                    <a:pt x="5582038" y="3382480"/>
                    <a:pt x="5590084" y="3376051"/>
                  </a:cubicBezTo>
                  <a:cubicBezTo>
                    <a:pt x="5591047" y="3380555"/>
                    <a:pt x="5591047" y="3380555"/>
                    <a:pt x="5591047" y="3380555"/>
                  </a:cubicBezTo>
                  <a:cubicBezTo>
                    <a:pt x="5588467" y="3390525"/>
                    <a:pt x="5589429" y="3395030"/>
                    <a:pt x="5593934" y="3394067"/>
                  </a:cubicBezTo>
                  <a:cubicBezTo>
                    <a:pt x="5593934" y="3394067"/>
                    <a:pt x="5597475" y="3388601"/>
                    <a:pt x="5596512" y="3384097"/>
                  </a:cubicBezTo>
                  <a:cubicBezTo>
                    <a:pt x="5600054" y="3378631"/>
                    <a:pt x="5600054" y="3378631"/>
                    <a:pt x="5600054" y="3378631"/>
                  </a:cubicBezTo>
                  <a:cubicBezTo>
                    <a:pt x="5609062" y="3376706"/>
                    <a:pt x="5607446" y="3391181"/>
                    <a:pt x="5599399" y="3397610"/>
                  </a:cubicBezTo>
                  <a:cubicBezTo>
                    <a:pt x="5607446" y="3391181"/>
                    <a:pt x="5607752" y="3414663"/>
                    <a:pt x="5609370" y="3400188"/>
                  </a:cubicBezTo>
                  <a:cubicBezTo>
                    <a:pt x="5598437" y="3393105"/>
                    <a:pt x="5624500" y="3382827"/>
                    <a:pt x="5616146" y="3365773"/>
                  </a:cubicBezTo>
                  <a:cubicBezTo>
                    <a:pt x="5619688" y="3360307"/>
                    <a:pt x="5619688" y="3360307"/>
                    <a:pt x="5619688" y="3360307"/>
                  </a:cubicBezTo>
                  <a:cubicBezTo>
                    <a:pt x="5619688" y="3360307"/>
                    <a:pt x="5618726" y="3355803"/>
                    <a:pt x="5618726" y="3355803"/>
                  </a:cubicBezTo>
                  <a:cubicBezTo>
                    <a:pt x="5622267" y="3350336"/>
                    <a:pt x="5617764" y="3351299"/>
                    <a:pt x="5617764" y="3351299"/>
                  </a:cubicBezTo>
                  <a:cubicBezTo>
                    <a:pt x="5618726" y="3355803"/>
                    <a:pt x="5614222" y="3356765"/>
                    <a:pt x="5614222" y="3356765"/>
                  </a:cubicBezTo>
                  <a:cubicBezTo>
                    <a:pt x="5613259" y="3352261"/>
                    <a:pt x="5615839" y="3342291"/>
                    <a:pt x="5611335" y="3343253"/>
                  </a:cubicBezTo>
                  <a:cubicBezTo>
                    <a:pt x="5607793" y="3348720"/>
                    <a:pt x="5610373" y="3338749"/>
                    <a:pt x="5605868" y="3339711"/>
                  </a:cubicBezTo>
                  <a:cubicBezTo>
                    <a:pt x="5603289" y="3349682"/>
                    <a:pt x="5604251" y="3354186"/>
                    <a:pt x="5601672" y="3364156"/>
                  </a:cubicBezTo>
                  <a:cubicBezTo>
                    <a:pt x="5600710" y="3359652"/>
                    <a:pt x="5600710" y="3359652"/>
                    <a:pt x="5600710" y="3359652"/>
                  </a:cubicBezTo>
                  <a:cubicBezTo>
                    <a:pt x="5599747" y="3355148"/>
                    <a:pt x="5598785" y="3350644"/>
                    <a:pt x="5594281" y="3351607"/>
                  </a:cubicBezTo>
                  <a:lnTo>
                    <a:pt x="5592057" y="3360201"/>
                  </a:lnTo>
                  <a:lnTo>
                    <a:pt x="5590783" y="3351765"/>
                  </a:lnTo>
                  <a:cubicBezTo>
                    <a:pt x="5591712" y="3345091"/>
                    <a:pt x="5593646" y="3337613"/>
                    <a:pt x="5593974" y="3328124"/>
                  </a:cubicBezTo>
                  <a:cubicBezTo>
                    <a:pt x="5581731" y="3358997"/>
                    <a:pt x="5588507" y="3324583"/>
                    <a:pt x="5577575" y="3317498"/>
                  </a:cubicBezTo>
                  <a:cubicBezTo>
                    <a:pt x="5581116" y="3312032"/>
                    <a:pt x="5583041" y="3321040"/>
                    <a:pt x="5583041" y="3321040"/>
                  </a:cubicBezTo>
                  <a:cubicBezTo>
                    <a:pt x="5587545" y="3320078"/>
                    <a:pt x="5587545" y="3320078"/>
                    <a:pt x="5587545" y="3320078"/>
                  </a:cubicBezTo>
                  <a:cubicBezTo>
                    <a:pt x="5588507" y="3324583"/>
                    <a:pt x="5588507" y="3324583"/>
                    <a:pt x="5592049" y="3319116"/>
                  </a:cubicBezTo>
                  <a:cubicBezTo>
                    <a:pt x="5592049" y="3319116"/>
                    <a:pt x="5591087" y="3314611"/>
                    <a:pt x="5590125" y="3310107"/>
                  </a:cubicBezTo>
                  <a:cubicBezTo>
                    <a:pt x="5589163" y="3305604"/>
                    <a:pt x="5589163" y="3305604"/>
                    <a:pt x="5589163" y="3305604"/>
                  </a:cubicBezTo>
                  <a:cubicBezTo>
                    <a:pt x="5592704" y="3300137"/>
                    <a:pt x="5598170" y="3303679"/>
                    <a:pt x="5596246" y="3294671"/>
                  </a:cubicBezTo>
                  <a:cubicBezTo>
                    <a:pt x="5597208" y="3299175"/>
                    <a:pt x="5597208" y="3299175"/>
                    <a:pt x="5598170" y="3303679"/>
                  </a:cubicBezTo>
                  <a:cubicBezTo>
                    <a:pt x="5599132" y="3308183"/>
                    <a:pt x="5603637" y="3307220"/>
                    <a:pt x="5602675" y="3302717"/>
                  </a:cubicBezTo>
                  <a:cubicBezTo>
                    <a:pt x="5607179" y="3301755"/>
                    <a:pt x="5606217" y="3297250"/>
                    <a:pt x="5605254" y="3292746"/>
                  </a:cubicBezTo>
                  <a:cubicBezTo>
                    <a:pt x="5604292" y="3288243"/>
                    <a:pt x="5604292" y="3288243"/>
                    <a:pt x="5603330" y="3283738"/>
                  </a:cubicBezTo>
                  <a:cubicBezTo>
                    <a:pt x="5601405" y="3274731"/>
                    <a:pt x="5594976" y="3266684"/>
                    <a:pt x="5592397" y="3276655"/>
                  </a:cubicBezTo>
                  <a:cubicBezTo>
                    <a:pt x="5591434" y="3272151"/>
                    <a:pt x="5591434" y="3272151"/>
                    <a:pt x="5586930" y="3273113"/>
                  </a:cubicBezTo>
                  <a:cubicBezTo>
                    <a:pt x="5586930" y="3273113"/>
                    <a:pt x="5586930" y="3273113"/>
                    <a:pt x="5583389" y="3278580"/>
                  </a:cubicBezTo>
                  <a:cubicBezTo>
                    <a:pt x="5582427" y="3274075"/>
                    <a:pt x="5585006" y="3264105"/>
                    <a:pt x="5583081" y="3255097"/>
                  </a:cubicBezTo>
                  <a:cubicBezTo>
                    <a:pt x="5585006" y="3264105"/>
                    <a:pt x="5582427" y="3274075"/>
                    <a:pt x="5585968" y="3268609"/>
                  </a:cubicBezTo>
                  <a:cubicBezTo>
                    <a:pt x="5594014" y="3262181"/>
                    <a:pt x="5583081" y="3255097"/>
                    <a:pt x="5591127" y="3248668"/>
                  </a:cubicBezTo>
                  <a:cubicBezTo>
                    <a:pt x="5595632" y="3247705"/>
                    <a:pt x="5595632" y="3247705"/>
                    <a:pt x="5595632" y="3247705"/>
                  </a:cubicBezTo>
                  <a:cubicBezTo>
                    <a:pt x="5595632" y="3247705"/>
                    <a:pt x="5595632" y="3247705"/>
                    <a:pt x="5594669" y="3243202"/>
                  </a:cubicBezTo>
                  <a:cubicBezTo>
                    <a:pt x="5594669" y="3243202"/>
                    <a:pt x="5594669" y="3243202"/>
                    <a:pt x="5593707" y="3238698"/>
                  </a:cubicBezTo>
                  <a:cubicBezTo>
                    <a:pt x="5589203" y="3239660"/>
                    <a:pt x="5589203" y="3239660"/>
                    <a:pt x="5589203" y="3239660"/>
                  </a:cubicBezTo>
                  <a:cubicBezTo>
                    <a:pt x="5592745" y="3234193"/>
                    <a:pt x="5592745" y="3234193"/>
                    <a:pt x="5596286" y="3228728"/>
                  </a:cubicBezTo>
                  <a:cubicBezTo>
                    <a:pt x="5589858" y="3220681"/>
                    <a:pt x="5592437" y="3210711"/>
                    <a:pt x="5590512" y="3201704"/>
                  </a:cubicBezTo>
                  <a:cubicBezTo>
                    <a:pt x="5591475" y="3206207"/>
                    <a:pt x="5592437" y="3210711"/>
                    <a:pt x="5592437" y="3210711"/>
                  </a:cubicBezTo>
                  <a:cubicBezTo>
                    <a:pt x="5593092" y="3191733"/>
                    <a:pt x="5589550" y="3197199"/>
                    <a:pt x="5595672" y="3181763"/>
                  </a:cubicBezTo>
                  <a:cubicBezTo>
                    <a:pt x="5596634" y="3186266"/>
                    <a:pt x="5601139" y="3185304"/>
                    <a:pt x="5601139" y="3185304"/>
                  </a:cubicBezTo>
                  <a:cubicBezTo>
                    <a:pt x="5601139" y="3185304"/>
                    <a:pt x="5600176" y="3180800"/>
                    <a:pt x="5600176" y="3180800"/>
                  </a:cubicBezTo>
                  <a:cubicBezTo>
                    <a:pt x="5604680" y="3179838"/>
                    <a:pt x="5604680" y="3179838"/>
                    <a:pt x="5604680" y="3179838"/>
                  </a:cubicBezTo>
                  <a:cubicBezTo>
                    <a:pt x="5601446" y="3208787"/>
                    <a:pt x="5605642" y="3184342"/>
                    <a:pt x="5610146" y="3183379"/>
                  </a:cubicBezTo>
                  <a:cubicBezTo>
                    <a:pt x="5608529" y="3197855"/>
                    <a:pt x="5606912" y="3212329"/>
                    <a:pt x="5609799" y="3225841"/>
                  </a:cubicBezTo>
                  <a:cubicBezTo>
                    <a:pt x="5605295" y="3226803"/>
                    <a:pt x="5605295" y="3226803"/>
                    <a:pt x="5605295" y="3226803"/>
                  </a:cubicBezTo>
                  <a:cubicBezTo>
                    <a:pt x="5602715" y="3236773"/>
                    <a:pt x="5603677" y="3241278"/>
                    <a:pt x="5604639" y="3245781"/>
                  </a:cubicBezTo>
                  <a:cubicBezTo>
                    <a:pt x="5607219" y="3235811"/>
                    <a:pt x="5606257" y="3231307"/>
                    <a:pt x="5610761" y="3230344"/>
                  </a:cubicBezTo>
                  <a:cubicBezTo>
                    <a:pt x="5609144" y="3244819"/>
                    <a:pt x="5613648" y="3243856"/>
                    <a:pt x="5611068" y="3253827"/>
                  </a:cubicBezTo>
                  <a:cubicBezTo>
                    <a:pt x="5611068" y="3253827"/>
                    <a:pt x="5612031" y="3258332"/>
                    <a:pt x="5607526" y="3259294"/>
                  </a:cubicBezTo>
                  <a:cubicBezTo>
                    <a:pt x="5608488" y="3263797"/>
                    <a:pt x="5608488" y="3263797"/>
                    <a:pt x="5608488" y="3263797"/>
                  </a:cubicBezTo>
                  <a:cubicBezTo>
                    <a:pt x="5609451" y="3268302"/>
                    <a:pt x="5610413" y="3272806"/>
                    <a:pt x="5613955" y="3267339"/>
                  </a:cubicBezTo>
                  <a:cubicBezTo>
                    <a:pt x="5617497" y="3261873"/>
                    <a:pt x="5617497" y="3261873"/>
                    <a:pt x="5617497" y="3261873"/>
                  </a:cubicBezTo>
                  <a:cubicBezTo>
                    <a:pt x="5622000" y="3260911"/>
                    <a:pt x="5621038" y="3256407"/>
                    <a:pt x="5620076" y="3251903"/>
                  </a:cubicBezTo>
                  <a:cubicBezTo>
                    <a:pt x="5619114" y="3247399"/>
                    <a:pt x="5619114" y="3247399"/>
                    <a:pt x="5619114" y="3247399"/>
                  </a:cubicBezTo>
                  <a:cubicBezTo>
                    <a:pt x="5614610" y="3248361"/>
                    <a:pt x="5614610" y="3248361"/>
                    <a:pt x="5614610" y="3248361"/>
                  </a:cubicBezTo>
                  <a:cubicBezTo>
                    <a:pt x="5611724" y="3234849"/>
                    <a:pt x="5618500" y="3200433"/>
                    <a:pt x="5614651" y="3182417"/>
                  </a:cubicBezTo>
                  <a:cubicBezTo>
                    <a:pt x="5618192" y="3176951"/>
                    <a:pt x="5618192" y="3176951"/>
                    <a:pt x="5618192" y="3176951"/>
                  </a:cubicBezTo>
                  <a:cubicBezTo>
                    <a:pt x="5618192" y="3176951"/>
                    <a:pt x="5618192" y="3176951"/>
                    <a:pt x="5617229" y="3172447"/>
                  </a:cubicBezTo>
                  <a:cubicBezTo>
                    <a:pt x="5617229" y="3172447"/>
                    <a:pt x="5616267" y="3167943"/>
                    <a:pt x="5616267" y="3167943"/>
                  </a:cubicBezTo>
                  <a:cubicBezTo>
                    <a:pt x="5614343" y="3158935"/>
                    <a:pt x="5615960" y="3144461"/>
                    <a:pt x="5619502" y="3138994"/>
                  </a:cubicBezTo>
                  <a:cubicBezTo>
                    <a:pt x="5614998" y="3139956"/>
                    <a:pt x="5614998" y="3139956"/>
                    <a:pt x="5614998" y="3139956"/>
                  </a:cubicBezTo>
                  <a:cubicBezTo>
                    <a:pt x="5618540" y="3134491"/>
                    <a:pt x="5618540" y="3134491"/>
                    <a:pt x="5618540" y="3134491"/>
                  </a:cubicBezTo>
                  <a:cubicBezTo>
                    <a:pt x="5618540" y="3134491"/>
                    <a:pt x="5622082" y="3129024"/>
                    <a:pt x="5621120" y="3124519"/>
                  </a:cubicBezTo>
                  <a:cubicBezTo>
                    <a:pt x="5621120" y="3124519"/>
                    <a:pt x="5620158" y="3120015"/>
                    <a:pt x="5615653" y="3120977"/>
                  </a:cubicBezTo>
                  <a:cubicBezTo>
                    <a:pt x="5610535" y="3074976"/>
                    <a:pt x="5619236" y="3049568"/>
                    <a:pt x="5607995" y="3019002"/>
                  </a:cubicBezTo>
                  <a:cubicBezTo>
                    <a:pt x="5612500" y="3018040"/>
                    <a:pt x="5611538" y="3013536"/>
                    <a:pt x="5610575" y="3009032"/>
                  </a:cubicBezTo>
                  <a:cubicBezTo>
                    <a:pt x="5610575" y="3009032"/>
                    <a:pt x="5609613" y="3004527"/>
                    <a:pt x="5609613" y="3004527"/>
                  </a:cubicBezTo>
                  <a:cubicBezTo>
                    <a:pt x="5605109" y="3005490"/>
                    <a:pt x="5605109" y="3005490"/>
                    <a:pt x="5605109" y="3005490"/>
                  </a:cubicBezTo>
                  <a:cubicBezTo>
                    <a:pt x="5613154" y="2999061"/>
                    <a:pt x="5610267" y="2985549"/>
                    <a:pt x="5608343" y="2976541"/>
                  </a:cubicBezTo>
                  <a:cubicBezTo>
                    <a:pt x="5608343" y="2976541"/>
                    <a:pt x="5607380" y="2972037"/>
                    <a:pt x="5607380" y="2972037"/>
                  </a:cubicBezTo>
                  <a:cubicBezTo>
                    <a:pt x="5610923" y="2966571"/>
                    <a:pt x="5610923" y="2966571"/>
                    <a:pt x="5605456" y="2963029"/>
                  </a:cubicBezTo>
                  <a:cubicBezTo>
                    <a:pt x="5604494" y="2958525"/>
                    <a:pt x="5604494" y="2958525"/>
                    <a:pt x="5604494" y="2958525"/>
                  </a:cubicBezTo>
                  <a:cubicBezTo>
                    <a:pt x="5604494" y="2958525"/>
                    <a:pt x="5608998" y="2957562"/>
                    <a:pt x="5608036" y="2953059"/>
                  </a:cubicBezTo>
                  <a:cubicBezTo>
                    <a:pt x="5608036" y="2953059"/>
                    <a:pt x="5608036" y="2953059"/>
                    <a:pt x="5607073" y="2948555"/>
                  </a:cubicBezTo>
                  <a:cubicBezTo>
                    <a:pt x="5600644" y="2940508"/>
                    <a:pt x="5610309" y="2919606"/>
                    <a:pt x="5601300" y="2921531"/>
                  </a:cubicBezTo>
                  <a:cubicBezTo>
                    <a:pt x="5601300" y="2921531"/>
                    <a:pt x="5601300" y="2921531"/>
                    <a:pt x="5600338" y="2917026"/>
                  </a:cubicBezTo>
                  <a:cubicBezTo>
                    <a:pt x="5599375" y="2912522"/>
                    <a:pt x="5598413" y="2908019"/>
                    <a:pt x="5598413" y="2908019"/>
                  </a:cubicBezTo>
                  <a:cubicBezTo>
                    <a:pt x="5598413" y="2908019"/>
                    <a:pt x="5597451" y="2903514"/>
                    <a:pt x="5597451" y="2903514"/>
                  </a:cubicBezTo>
                  <a:cubicBezTo>
                    <a:pt x="5605497" y="2897085"/>
                    <a:pt x="5592639" y="2880993"/>
                    <a:pt x="5590715" y="2871986"/>
                  </a:cubicBezTo>
                  <a:cubicBezTo>
                    <a:pt x="5587828" y="2858474"/>
                    <a:pt x="5598761" y="2865557"/>
                    <a:pt x="5595874" y="2852045"/>
                  </a:cubicBezTo>
                  <a:cubicBezTo>
                    <a:pt x="5595874" y="2852045"/>
                    <a:pt x="5594912" y="2847541"/>
                    <a:pt x="5599416" y="2846579"/>
                  </a:cubicBezTo>
                  <a:cubicBezTo>
                    <a:pt x="5599416" y="2846579"/>
                    <a:pt x="5598453" y="2842075"/>
                    <a:pt x="5598453" y="2842075"/>
                  </a:cubicBezTo>
                  <a:cubicBezTo>
                    <a:pt x="5597491" y="2837570"/>
                    <a:pt x="5597491" y="2837570"/>
                    <a:pt x="5593950" y="2843037"/>
                  </a:cubicBezTo>
                  <a:cubicBezTo>
                    <a:pt x="5593950" y="2843037"/>
                    <a:pt x="5593950" y="2843037"/>
                    <a:pt x="5594912" y="2847541"/>
                  </a:cubicBezTo>
                  <a:cubicBezTo>
                    <a:pt x="5588483" y="2839495"/>
                    <a:pt x="5591063" y="2829525"/>
                    <a:pt x="5586559" y="2830487"/>
                  </a:cubicBezTo>
                  <a:cubicBezTo>
                    <a:pt x="5588176" y="2816013"/>
                    <a:pt x="5591063" y="2829525"/>
                    <a:pt x="5595567" y="2828563"/>
                  </a:cubicBezTo>
                  <a:lnTo>
                    <a:pt x="5600701" y="2831889"/>
                  </a:lnTo>
                  <a:lnTo>
                    <a:pt x="5604441" y="2857353"/>
                  </a:lnTo>
                  <a:cubicBezTo>
                    <a:pt x="5609265" y="2883035"/>
                    <a:pt x="5615227" y="2898539"/>
                    <a:pt x="5620278" y="2922185"/>
                  </a:cubicBezTo>
                  <a:cubicBezTo>
                    <a:pt x="5620278" y="2922185"/>
                    <a:pt x="5615774" y="2923147"/>
                    <a:pt x="5616736" y="2927652"/>
                  </a:cubicBezTo>
                  <a:cubicBezTo>
                    <a:pt x="5616736" y="2927652"/>
                    <a:pt x="5617699" y="2932156"/>
                    <a:pt x="5617699" y="2932156"/>
                  </a:cubicBezTo>
                  <a:cubicBezTo>
                    <a:pt x="5620586" y="2945668"/>
                    <a:pt x="5621548" y="2950172"/>
                    <a:pt x="5627014" y="2953713"/>
                  </a:cubicBezTo>
                  <a:cubicBezTo>
                    <a:pt x="5623165" y="2935697"/>
                    <a:pt x="5623165" y="2935697"/>
                    <a:pt x="5623165" y="2935697"/>
                  </a:cubicBezTo>
                  <a:cubicBezTo>
                    <a:pt x="5623165" y="2935697"/>
                    <a:pt x="5624128" y="2940201"/>
                    <a:pt x="5628632" y="2939239"/>
                  </a:cubicBezTo>
                  <a:cubicBezTo>
                    <a:pt x="5628632" y="2939239"/>
                    <a:pt x="5627670" y="2934735"/>
                    <a:pt x="5627670" y="2934735"/>
                  </a:cubicBezTo>
                  <a:cubicBezTo>
                    <a:pt x="5626707" y="2930231"/>
                    <a:pt x="5626707" y="2930231"/>
                    <a:pt x="5626707" y="2930231"/>
                  </a:cubicBezTo>
                  <a:cubicBezTo>
                    <a:pt x="5625745" y="2925727"/>
                    <a:pt x="5625745" y="2925727"/>
                    <a:pt x="5625745" y="2925727"/>
                  </a:cubicBezTo>
                  <a:cubicBezTo>
                    <a:pt x="5632828" y="2914795"/>
                    <a:pt x="5640875" y="2908366"/>
                    <a:pt x="5638642" y="2875875"/>
                  </a:cubicBezTo>
                  <a:cubicBezTo>
                    <a:pt x="5651847" y="2849506"/>
                    <a:pt x="5655738" y="2801579"/>
                    <a:pt x="5658009" y="2768126"/>
                  </a:cubicBezTo>
                  <a:cubicBezTo>
                    <a:pt x="5657046" y="2763622"/>
                    <a:pt x="5661551" y="2762659"/>
                    <a:pt x="5661551" y="2762659"/>
                  </a:cubicBezTo>
                  <a:cubicBezTo>
                    <a:pt x="5661551" y="2762659"/>
                    <a:pt x="5666055" y="2761697"/>
                    <a:pt x="5665093" y="2757194"/>
                  </a:cubicBezTo>
                  <a:cubicBezTo>
                    <a:pt x="5665093" y="2757194"/>
                    <a:pt x="5666055" y="2761697"/>
                    <a:pt x="5670559" y="2760735"/>
                  </a:cubicBezTo>
                  <a:cubicBezTo>
                    <a:pt x="5668635" y="2751727"/>
                    <a:pt x="5667672" y="2747222"/>
                    <a:pt x="5667672" y="2747222"/>
                  </a:cubicBezTo>
                  <a:cubicBezTo>
                    <a:pt x="5670908" y="2718274"/>
                    <a:pt x="5667713" y="2681279"/>
                    <a:pt x="5667406" y="2657797"/>
                  </a:cubicBezTo>
                  <a:cubicBezTo>
                    <a:pt x="5670947" y="2652330"/>
                    <a:pt x="5672872" y="2661339"/>
                    <a:pt x="5673834" y="2665842"/>
                  </a:cubicBezTo>
                  <a:cubicBezTo>
                    <a:pt x="5675451" y="2651368"/>
                    <a:pt x="5672913" y="2595395"/>
                    <a:pt x="5689312" y="2606020"/>
                  </a:cubicBezTo>
                  <a:cubicBezTo>
                    <a:pt x="5691236" y="2615028"/>
                    <a:pt x="5691236" y="2615028"/>
                    <a:pt x="5691236" y="2615028"/>
                  </a:cubicBezTo>
                  <a:cubicBezTo>
                    <a:pt x="5692198" y="2619532"/>
                    <a:pt x="5692198" y="2619532"/>
                    <a:pt x="5692198" y="2619532"/>
                  </a:cubicBezTo>
                  <a:cubicBezTo>
                    <a:pt x="5692198" y="2619532"/>
                    <a:pt x="5696702" y="2618570"/>
                    <a:pt x="5695739" y="2614066"/>
                  </a:cubicBezTo>
                  <a:cubicBezTo>
                    <a:pt x="5693815" y="2605058"/>
                    <a:pt x="5693815" y="2605058"/>
                    <a:pt x="5693815" y="2605058"/>
                  </a:cubicBezTo>
                  <a:cubicBezTo>
                    <a:pt x="5702168" y="2622112"/>
                    <a:pt x="5703438" y="2650099"/>
                    <a:pt x="5709211" y="2677123"/>
                  </a:cubicBezTo>
                  <a:cubicBezTo>
                    <a:pt x="5736544" y="2694832"/>
                    <a:pt x="5738201" y="2614414"/>
                    <a:pt x="5729234" y="2550395"/>
                  </a:cubicBezTo>
                  <a:cubicBezTo>
                    <a:pt x="5732776" y="2544928"/>
                    <a:pt x="5738243" y="2548470"/>
                    <a:pt x="5744362" y="2533034"/>
                  </a:cubicBezTo>
                  <a:close/>
                  <a:moveTo>
                    <a:pt x="5538793" y="2562824"/>
                  </a:moveTo>
                  <a:cubicBezTo>
                    <a:pt x="5546491" y="2598857"/>
                    <a:pt x="5549378" y="2612369"/>
                    <a:pt x="5560618" y="2642934"/>
                  </a:cubicBezTo>
                  <a:cubicBezTo>
                    <a:pt x="5568664" y="2636506"/>
                    <a:pt x="5577017" y="2653560"/>
                    <a:pt x="5581828" y="2676080"/>
                  </a:cubicBezTo>
                  <a:cubicBezTo>
                    <a:pt x="5586639" y="2698600"/>
                    <a:pt x="5591451" y="2721120"/>
                    <a:pt x="5595955" y="2720158"/>
                  </a:cubicBezTo>
                  <a:cubicBezTo>
                    <a:pt x="5605271" y="2741716"/>
                    <a:pt x="5602998" y="2775169"/>
                    <a:pt x="5603306" y="2798652"/>
                  </a:cubicBezTo>
                  <a:cubicBezTo>
                    <a:pt x="5602344" y="2794147"/>
                    <a:pt x="5602344" y="2794147"/>
                    <a:pt x="5597839" y="2795110"/>
                  </a:cubicBezTo>
                  <a:cubicBezTo>
                    <a:pt x="5597839" y="2795110"/>
                    <a:pt x="5598802" y="2799614"/>
                    <a:pt x="5598802" y="2799614"/>
                  </a:cubicBezTo>
                  <a:cubicBezTo>
                    <a:pt x="5598146" y="2818592"/>
                    <a:pt x="5598146" y="2818592"/>
                    <a:pt x="5598146" y="2818592"/>
                  </a:cubicBezTo>
                  <a:cubicBezTo>
                    <a:pt x="5599109" y="2823096"/>
                    <a:pt x="5599109" y="2823096"/>
                    <a:pt x="5599109" y="2823096"/>
                  </a:cubicBezTo>
                  <a:lnTo>
                    <a:pt x="5594817" y="2824013"/>
                  </a:lnTo>
                  <a:lnTo>
                    <a:pt x="5593589" y="2816549"/>
                  </a:lnTo>
                  <a:cubicBezTo>
                    <a:pt x="5590231" y="2809098"/>
                    <a:pt x="5583835" y="2812230"/>
                    <a:pt x="5584327" y="2797996"/>
                  </a:cubicBezTo>
                  <a:cubicBezTo>
                    <a:pt x="5588831" y="2797034"/>
                    <a:pt x="5588831" y="2797034"/>
                    <a:pt x="5587868" y="2792530"/>
                  </a:cubicBezTo>
                  <a:cubicBezTo>
                    <a:pt x="5586906" y="2788027"/>
                    <a:pt x="5586906" y="2788027"/>
                    <a:pt x="5586906" y="2788027"/>
                  </a:cubicBezTo>
                  <a:cubicBezTo>
                    <a:pt x="5591411" y="2787064"/>
                    <a:pt x="5591411" y="2787064"/>
                    <a:pt x="5590448" y="2782560"/>
                  </a:cubicBezTo>
                  <a:cubicBezTo>
                    <a:pt x="5590448" y="2782560"/>
                    <a:pt x="5590448" y="2782560"/>
                    <a:pt x="5589486" y="2778056"/>
                  </a:cubicBezTo>
                  <a:cubicBezTo>
                    <a:pt x="5584982" y="2779018"/>
                    <a:pt x="5585944" y="2783522"/>
                    <a:pt x="5584982" y="2779018"/>
                  </a:cubicBezTo>
                  <a:cubicBezTo>
                    <a:pt x="5582095" y="2765506"/>
                    <a:pt x="5583712" y="2751031"/>
                    <a:pt x="5572780" y="2743948"/>
                  </a:cubicBezTo>
                  <a:cubicBezTo>
                    <a:pt x="5578246" y="2747489"/>
                    <a:pt x="5578246" y="2747489"/>
                    <a:pt x="5577284" y="2742986"/>
                  </a:cubicBezTo>
                  <a:cubicBezTo>
                    <a:pt x="5580826" y="2737519"/>
                    <a:pt x="5575359" y="2733977"/>
                    <a:pt x="5575359" y="2733977"/>
                  </a:cubicBezTo>
                  <a:cubicBezTo>
                    <a:pt x="5575359" y="2733977"/>
                    <a:pt x="5575359" y="2733977"/>
                    <a:pt x="5574397" y="2729474"/>
                  </a:cubicBezTo>
                  <a:cubicBezTo>
                    <a:pt x="5580519" y="2714037"/>
                    <a:pt x="5564120" y="2703411"/>
                    <a:pt x="5569278" y="2683471"/>
                  </a:cubicBezTo>
                  <a:cubicBezTo>
                    <a:pt x="5564774" y="2684433"/>
                    <a:pt x="5564774" y="2684433"/>
                    <a:pt x="5564774" y="2684433"/>
                  </a:cubicBezTo>
                  <a:cubicBezTo>
                    <a:pt x="5569278" y="2683471"/>
                    <a:pt x="5568316" y="2678967"/>
                    <a:pt x="5568316" y="2678967"/>
                  </a:cubicBezTo>
                  <a:cubicBezTo>
                    <a:pt x="5567354" y="2674462"/>
                    <a:pt x="5567354" y="2674462"/>
                    <a:pt x="5562849" y="2675425"/>
                  </a:cubicBezTo>
                  <a:cubicBezTo>
                    <a:pt x="5559963" y="2661913"/>
                    <a:pt x="5557076" y="2648401"/>
                    <a:pt x="5557076" y="2648401"/>
                  </a:cubicBezTo>
                  <a:cubicBezTo>
                    <a:pt x="5554189" y="2634888"/>
                    <a:pt x="5554497" y="2658371"/>
                    <a:pt x="5549686" y="2635851"/>
                  </a:cubicBezTo>
                  <a:cubicBezTo>
                    <a:pt x="5555151" y="2639393"/>
                    <a:pt x="5558693" y="2633926"/>
                    <a:pt x="5553227" y="2630384"/>
                  </a:cubicBezTo>
                  <a:cubicBezTo>
                    <a:pt x="5547761" y="2626843"/>
                    <a:pt x="5548068" y="2650325"/>
                    <a:pt x="5543257" y="2627805"/>
                  </a:cubicBezTo>
                  <a:cubicBezTo>
                    <a:pt x="5543257" y="2627805"/>
                    <a:pt x="5543257" y="2627805"/>
                    <a:pt x="5547761" y="2626843"/>
                  </a:cubicBezTo>
                  <a:cubicBezTo>
                    <a:pt x="5547761" y="2626843"/>
                    <a:pt x="5547761" y="2626843"/>
                    <a:pt x="5546799" y="2622339"/>
                  </a:cubicBezTo>
                  <a:cubicBezTo>
                    <a:pt x="5546799" y="2622339"/>
                    <a:pt x="5545837" y="2617834"/>
                    <a:pt x="5545837" y="2617834"/>
                  </a:cubicBezTo>
                  <a:cubicBezTo>
                    <a:pt x="5544874" y="2613331"/>
                    <a:pt x="5544874" y="2613331"/>
                    <a:pt x="5544874" y="2613331"/>
                  </a:cubicBezTo>
                  <a:cubicBezTo>
                    <a:pt x="5543912" y="2608826"/>
                    <a:pt x="5543912" y="2608826"/>
                    <a:pt x="5543912" y="2608826"/>
                  </a:cubicBezTo>
                  <a:cubicBezTo>
                    <a:pt x="5548415" y="2607864"/>
                    <a:pt x="5547453" y="2603360"/>
                    <a:pt x="5546491" y="2598857"/>
                  </a:cubicBezTo>
                  <a:cubicBezTo>
                    <a:pt x="5541988" y="2599819"/>
                    <a:pt x="5541025" y="2595314"/>
                    <a:pt x="5540063" y="2590810"/>
                  </a:cubicBezTo>
                  <a:cubicBezTo>
                    <a:pt x="5543604" y="2585344"/>
                    <a:pt x="5540717" y="2571832"/>
                    <a:pt x="5538793" y="2562824"/>
                  </a:cubicBezTo>
                  <a:close/>
                  <a:moveTo>
                    <a:pt x="665421" y="3538061"/>
                  </a:moveTo>
                  <a:lnTo>
                    <a:pt x="668307" y="3551573"/>
                  </a:lnTo>
                  <a:cubicBezTo>
                    <a:pt x="668307" y="3551573"/>
                    <a:pt x="662842" y="3548032"/>
                    <a:pt x="661880" y="3543528"/>
                  </a:cubicBezTo>
                  <a:cubicBezTo>
                    <a:pt x="666383" y="3542566"/>
                    <a:pt x="665421" y="3538061"/>
                    <a:pt x="665421" y="3538061"/>
                  </a:cubicBezTo>
                  <a:close/>
                  <a:moveTo>
                    <a:pt x="727864" y="3477624"/>
                  </a:moveTo>
                  <a:cubicBezTo>
                    <a:pt x="727864" y="3477624"/>
                    <a:pt x="728826" y="3482129"/>
                    <a:pt x="733330" y="3481166"/>
                  </a:cubicBezTo>
                  <a:cubicBezTo>
                    <a:pt x="728826" y="3482129"/>
                    <a:pt x="733637" y="3504648"/>
                    <a:pt x="729788" y="3486633"/>
                  </a:cubicBezTo>
                  <a:cubicBezTo>
                    <a:pt x="728826" y="3482129"/>
                    <a:pt x="728826" y="3482129"/>
                    <a:pt x="727864" y="3477624"/>
                  </a:cubicBezTo>
                  <a:close/>
                  <a:moveTo>
                    <a:pt x="5425431" y="2252659"/>
                  </a:moveTo>
                  <a:cubicBezTo>
                    <a:pt x="5430898" y="2256200"/>
                    <a:pt x="5431860" y="2260705"/>
                    <a:pt x="5432822" y="2265209"/>
                  </a:cubicBezTo>
                  <a:cubicBezTo>
                    <a:pt x="5432822" y="2265209"/>
                    <a:pt x="5432822" y="2265209"/>
                    <a:pt x="5433785" y="2269713"/>
                  </a:cubicBezTo>
                  <a:cubicBezTo>
                    <a:pt x="5434747" y="2274217"/>
                    <a:pt x="5434747" y="2274217"/>
                    <a:pt x="5434747" y="2274217"/>
                  </a:cubicBezTo>
                  <a:lnTo>
                    <a:pt x="5435709" y="2278721"/>
                  </a:lnTo>
                  <a:cubicBezTo>
                    <a:pt x="5435709" y="2278721"/>
                    <a:pt x="5434747" y="2274217"/>
                    <a:pt x="5429280" y="2270676"/>
                  </a:cubicBezTo>
                  <a:cubicBezTo>
                    <a:pt x="5427356" y="2261667"/>
                    <a:pt x="5426393" y="2257163"/>
                    <a:pt x="5425431" y="2252659"/>
                  </a:cubicBezTo>
                  <a:close/>
                  <a:moveTo>
                    <a:pt x="697152" y="3201608"/>
                  </a:moveTo>
                  <a:cubicBezTo>
                    <a:pt x="697152" y="3201608"/>
                    <a:pt x="701656" y="3200646"/>
                    <a:pt x="701656" y="3200646"/>
                  </a:cubicBezTo>
                  <a:cubicBezTo>
                    <a:pt x="702618" y="3205149"/>
                    <a:pt x="702618" y="3205149"/>
                    <a:pt x="702618" y="3205149"/>
                  </a:cubicBezTo>
                  <a:cubicBezTo>
                    <a:pt x="698114" y="3206112"/>
                    <a:pt x="697152" y="3201608"/>
                    <a:pt x="697152" y="3201608"/>
                  </a:cubicBezTo>
                  <a:close/>
                  <a:moveTo>
                    <a:pt x="23704" y="3000785"/>
                  </a:moveTo>
                  <a:cubicBezTo>
                    <a:pt x="25950" y="3003797"/>
                    <a:pt x="25950" y="3003797"/>
                    <a:pt x="25950" y="3003797"/>
                  </a:cubicBezTo>
                  <a:cubicBezTo>
                    <a:pt x="25950" y="3003797"/>
                    <a:pt x="28196" y="3006809"/>
                    <a:pt x="28196" y="3006809"/>
                  </a:cubicBezTo>
                  <a:cubicBezTo>
                    <a:pt x="25181" y="3009057"/>
                    <a:pt x="25181" y="3009057"/>
                    <a:pt x="22935" y="3006044"/>
                  </a:cubicBezTo>
                  <a:cubicBezTo>
                    <a:pt x="22935" y="3006044"/>
                    <a:pt x="20690" y="3003032"/>
                    <a:pt x="23704" y="3000785"/>
                  </a:cubicBezTo>
                  <a:close/>
                  <a:moveTo>
                    <a:pt x="5144618" y="1709820"/>
                  </a:moveTo>
                  <a:cubicBezTo>
                    <a:pt x="5157475" y="1725913"/>
                    <a:pt x="5165829" y="1742966"/>
                    <a:pt x="5178685" y="1759057"/>
                  </a:cubicBezTo>
                  <a:cubicBezTo>
                    <a:pt x="5174182" y="1760019"/>
                    <a:pt x="5174182" y="1760019"/>
                    <a:pt x="5174182" y="1760019"/>
                  </a:cubicBezTo>
                  <a:cubicBezTo>
                    <a:pt x="5173220" y="1755516"/>
                    <a:pt x="5166791" y="1747470"/>
                    <a:pt x="5165829" y="1742966"/>
                  </a:cubicBezTo>
                  <a:cubicBezTo>
                    <a:pt x="5160362" y="1739424"/>
                    <a:pt x="5153934" y="1731379"/>
                    <a:pt x="5152972" y="1726875"/>
                  </a:cubicBezTo>
                  <a:cubicBezTo>
                    <a:pt x="5152972" y="1726875"/>
                    <a:pt x="5147505" y="1723332"/>
                    <a:pt x="5147505" y="1723332"/>
                  </a:cubicBezTo>
                  <a:cubicBezTo>
                    <a:pt x="5142039" y="1719791"/>
                    <a:pt x="5142039" y="1719791"/>
                    <a:pt x="5141076" y="1715287"/>
                  </a:cubicBezTo>
                  <a:cubicBezTo>
                    <a:pt x="5140114" y="1710783"/>
                    <a:pt x="5140114" y="1710783"/>
                    <a:pt x="5144618" y="1709820"/>
                  </a:cubicBezTo>
                  <a:close/>
                  <a:moveTo>
                    <a:pt x="726773" y="2634833"/>
                  </a:moveTo>
                  <a:cubicBezTo>
                    <a:pt x="727736" y="2639338"/>
                    <a:pt x="727736" y="2639338"/>
                    <a:pt x="727736" y="2639338"/>
                  </a:cubicBezTo>
                  <a:cubicBezTo>
                    <a:pt x="727736" y="2639338"/>
                    <a:pt x="723231" y="2640300"/>
                    <a:pt x="723231" y="2640300"/>
                  </a:cubicBezTo>
                  <a:cubicBezTo>
                    <a:pt x="726773" y="2634833"/>
                    <a:pt x="726773" y="2634833"/>
                    <a:pt x="726773" y="2634833"/>
                  </a:cubicBezTo>
                  <a:close/>
                  <a:moveTo>
                    <a:pt x="760478" y="2435480"/>
                  </a:moveTo>
                  <a:lnTo>
                    <a:pt x="760347" y="2439276"/>
                  </a:lnTo>
                  <a:cubicBezTo>
                    <a:pt x="760347" y="2439276"/>
                    <a:pt x="760347" y="2439276"/>
                    <a:pt x="756805" y="2444741"/>
                  </a:cubicBezTo>
                  <a:lnTo>
                    <a:pt x="760478" y="2435480"/>
                  </a:lnTo>
                  <a:close/>
                  <a:moveTo>
                    <a:pt x="779150" y="2373847"/>
                  </a:moveTo>
                  <a:lnTo>
                    <a:pt x="779366" y="2373987"/>
                  </a:lnTo>
                  <a:lnTo>
                    <a:pt x="778898" y="2374800"/>
                  </a:lnTo>
                  <a:lnTo>
                    <a:pt x="779150" y="2373847"/>
                  </a:lnTo>
                  <a:close/>
                  <a:moveTo>
                    <a:pt x="82769" y="2413119"/>
                  </a:moveTo>
                  <a:cubicBezTo>
                    <a:pt x="66034" y="2472459"/>
                    <a:pt x="66557" y="2542367"/>
                    <a:pt x="52067" y="2604720"/>
                  </a:cubicBezTo>
                  <a:cubicBezTo>
                    <a:pt x="46746" y="2622747"/>
                    <a:pt x="55790" y="2616005"/>
                    <a:pt x="56497" y="2629537"/>
                  </a:cubicBezTo>
                  <a:cubicBezTo>
                    <a:pt x="52652" y="2655836"/>
                    <a:pt x="48099" y="2668603"/>
                    <a:pt x="43546" y="2681370"/>
                  </a:cubicBezTo>
                  <a:cubicBezTo>
                    <a:pt x="40470" y="2702410"/>
                    <a:pt x="47976" y="2706187"/>
                    <a:pt x="47915" y="2724979"/>
                  </a:cubicBezTo>
                  <a:cubicBezTo>
                    <a:pt x="42593" y="2743006"/>
                    <a:pt x="37271" y="2761032"/>
                    <a:pt x="31949" y="2779060"/>
                  </a:cubicBezTo>
                  <a:cubicBezTo>
                    <a:pt x="31949" y="2779060"/>
                    <a:pt x="31949" y="2779060"/>
                    <a:pt x="21428" y="2777530"/>
                  </a:cubicBezTo>
                  <a:cubicBezTo>
                    <a:pt x="19890" y="2788050"/>
                    <a:pt x="17583" y="2803829"/>
                    <a:pt x="18290" y="2817361"/>
                  </a:cubicBezTo>
                  <a:cubicBezTo>
                    <a:pt x="18290" y="2817361"/>
                    <a:pt x="18290" y="2817361"/>
                    <a:pt x="21305" y="2815114"/>
                  </a:cubicBezTo>
                  <a:cubicBezTo>
                    <a:pt x="19059" y="2812101"/>
                    <a:pt x="19828" y="2806841"/>
                    <a:pt x="22074" y="2809854"/>
                  </a:cubicBezTo>
                  <a:cubicBezTo>
                    <a:pt x="22074" y="2809854"/>
                    <a:pt x="24320" y="2812866"/>
                    <a:pt x="24320" y="2812866"/>
                  </a:cubicBezTo>
                  <a:cubicBezTo>
                    <a:pt x="27334" y="2810619"/>
                    <a:pt x="26627" y="2797087"/>
                    <a:pt x="31118" y="2803112"/>
                  </a:cubicBezTo>
                  <a:cubicBezTo>
                    <a:pt x="34072" y="2819656"/>
                    <a:pt x="28811" y="2818891"/>
                    <a:pt x="29518" y="2832423"/>
                  </a:cubicBezTo>
                  <a:cubicBezTo>
                    <a:pt x="29518" y="2832423"/>
                    <a:pt x="29518" y="2832423"/>
                    <a:pt x="31764" y="2835435"/>
                  </a:cubicBezTo>
                  <a:cubicBezTo>
                    <a:pt x="31764" y="2835435"/>
                    <a:pt x="31764" y="2835435"/>
                    <a:pt x="28750" y="2837683"/>
                  </a:cubicBezTo>
                  <a:cubicBezTo>
                    <a:pt x="30995" y="2840695"/>
                    <a:pt x="30226" y="2845955"/>
                    <a:pt x="30226" y="2845955"/>
                  </a:cubicBezTo>
                  <a:cubicBezTo>
                    <a:pt x="27211" y="2848202"/>
                    <a:pt x="27211" y="2848202"/>
                    <a:pt x="27211" y="2848202"/>
                  </a:cubicBezTo>
                  <a:cubicBezTo>
                    <a:pt x="30934" y="2859487"/>
                    <a:pt x="33118" y="2881291"/>
                    <a:pt x="33057" y="2900083"/>
                  </a:cubicBezTo>
                  <a:cubicBezTo>
                    <a:pt x="29980" y="2921122"/>
                    <a:pt x="27673" y="2936902"/>
                    <a:pt x="21643" y="2941397"/>
                  </a:cubicBezTo>
                  <a:cubicBezTo>
                    <a:pt x="23889" y="2944409"/>
                    <a:pt x="20874" y="2946657"/>
                    <a:pt x="20874" y="2946657"/>
                  </a:cubicBezTo>
                  <a:cubicBezTo>
                    <a:pt x="23120" y="2949669"/>
                    <a:pt x="22351" y="2954929"/>
                    <a:pt x="19336" y="2957176"/>
                  </a:cubicBezTo>
                  <a:cubicBezTo>
                    <a:pt x="19336" y="2957176"/>
                    <a:pt x="19336" y="2957176"/>
                    <a:pt x="17091" y="2954164"/>
                  </a:cubicBezTo>
                  <a:cubicBezTo>
                    <a:pt x="17860" y="2948904"/>
                    <a:pt x="17860" y="2948904"/>
                    <a:pt x="17860" y="2948904"/>
                  </a:cubicBezTo>
                  <a:cubicBezTo>
                    <a:pt x="17860" y="2948904"/>
                    <a:pt x="17860" y="2948904"/>
                    <a:pt x="15614" y="2945892"/>
                  </a:cubicBezTo>
                  <a:cubicBezTo>
                    <a:pt x="15552" y="2964684"/>
                    <a:pt x="18567" y="2962436"/>
                    <a:pt x="19275" y="2975968"/>
                  </a:cubicBezTo>
                  <a:cubicBezTo>
                    <a:pt x="19275" y="2975968"/>
                    <a:pt x="20044" y="2970708"/>
                    <a:pt x="20044" y="2970708"/>
                  </a:cubicBezTo>
                  <a:cubicBezTo>
                    <a:pt x="20044" y="2970708"/>
                    <a:pt x="20044" y="2970708"/>
                    <a:pt x="22290" y="2973720"/>
                  </a:cubicBezTo>
                  <a:cubicBezTo>
                    <a:pt x="22290" y="2973720"/>
                    <a:pt x="22290" y="2973720"/>
                    <a:pt x="24535" y="2976733"/>
                  </a:cubicBezTo>
                  <a:cubicBezTo>
                    <a:pt x="24535" y="2976733"/>
                    <a:pt x="23059" y="2968461"/>
                    <a:pt x="28319" y="2969225"/>
                  </a:cubicBezTo>
                  <a:cubicBezTo>
                    <a:pt x="29027" y="2982757"/>
                    <a:pt x="29734" y="2996289"/>
                    <a:pt x="24474" y="2995525"/>
                  </a:cubicBezTo>
                  <a:cubicBezTo>
                    <a:pt x="24474" y="2995525"/>
                    <a:pt x="26720" y="2998537"/>
                    <a:pt x="23704" y="3000785"/>
                  </a:cubicBezTo>
                  <a:cubicBezTo>
                    <a:pt x="13830" y="3031579"/>
                    <a:pt x="13707" y="3069162"/>
                    <a:pt x="21090" y="3110523"/>
                  </a:cubicBezTo>
                  <a:cubicBezTo>
                    <a:pt x="21090" y="3110523"/>
                    <a:pt x="23336" y="3113535"/>
                    <a:pt x="20321" y="3115783"/>
                  </a:cubicBezTo>
                  <a:cubicBezTo>
                    <a:pt x="22567" y="3118795"/>
                    <a:pt x="21797" y="3124055"/>
                    <a:pt x="21797" y="3124055"/>
                  </a:cubicBezTo>
                  <a:cubicBezTo>
                    <a:pt x="21797" y="3124055"/>
                    <a:pt x="21797" y="3124055"/>
                    <a:pt x="19552" y="3121043"/>
                  </a:cubicBezTo>
                  <a:cubicBezTo>
                    <a:pt x="23274" y="3132328"/>
                    <a:pt x="28473" y="3151884"/>
                    <a:pt x="32964" y="3157909"/>
                  </a:cubicBezTo>
                  <a:cubicBezTo>
                    <a:pt x="30719" y="3154896"/>
                    <a:pt x="30719" y="3154896"/>
                    <a:pt x="31488" y="3149636"/>
                  </a:cubicBezTo>
                  <a:cubicBezTo>
                    <a:pt x="31488" y="3149636"/>
                    <a:pt x="34503" y="3147389"/>
                    <a:pt x="34503" y="3147389"/>
                  </a:cubicBezTo>
                  <a:cubicBezTo>
                    <a:pt x="36748" y="3150401"/>
                    <a:pt x="36748" y="3150401"/>
                    <a:pt x="35979" y="3155661"/>
                  </a:cubicBezTo>
                  <a:lnTo>
                    <a:pt x="36796" y="3156756"/>
                  </a:lnTo>
                  <a:lnTo>
                    <a:pt x="36814" y="3159140"/>
                  </a:lnTo>
                  <a:cubicBezTo>
                    <a:pt x="36525" y="3161112"/>
                    <a:pt x="36333" y="3162427"/>
                    <a:pt x="37456" y="3163933"/>
                  </a:cubicBezTo>
                  <a:cubicBezTo>
                    <a:pt x="35210" y="3160921"/>
                    <a:pt x="38225" y="3158673"/>
                    <a:pt x="38225" y="3158673"/>
                  </a:cubicBezTo>
                  <a:lnTo>
                    <a:pt x="36796" y="3156756"/>
                  </a:lnTo>
                  <a:lnTo>
                    <a:pt x="36748" y="3150401"/>
                  </a:lnTo>
                  <a:cubicBezTo>
                    <a:pt x="53883" y="3198551"/>
                    <a:pt x="52161" y="3265447"/>
                    <a:pt x="66281" y="3315844"/>
                  </a:cubicBezTo>
                  <a:cubicBezTo>
                    <a:pt x="63266" y="3318092"/>
                    <a:pt x="66219" y="3334636"/>
                    <a:pt x="65450" y="3339896"/>
                  </a:cubicBezTo>
                  <a:cubicBezTo>
                    <a:pt x="68465" y="3337649"/>
                    <a:pt x="68465" y="3337649"/>
                    <a:pt x="72956" y="3343673"/>
                  </a:cubicBezTo>
                  <a:cubicBezTo>
                    <a:pt x="72956" y="3343673"/>
                    <a:pt x="69942" y="3345921"/>
                    <a:pt x="72187" y="3348933"/>
                  </a:cubicBezTo>
                  <a:cubicBezTo>
                    <a:pt x="74433" y="3351945"/>
                    <a:pt x="71418" y="3354193"/>
                    <a:pt x="73664" y="3357205"/>
                  </a:cubicBezTo>
                  <a:cubicBezTo>
                    <a:pt x="84062" y="3396318"/>
                    <a:pt x="79509" y="3409086"/>
                    <a:pt x="81694" y="3430890"/>
                  </a:cubicBezTo>
                  <a:cubicBezTo>
                    <a:pt x="81694" y="3430890"/>
                    <a:pt x="79448" y="3427877"/>
                    <a:pt x="82462" y="3425630"/>
                  </a:cubicBezTo>
                  <a:cubicBezTo>
                    <a:pt x="82462" y="3425630"/>
                    <a:pt x="85477" y="3423382"/>
                    <a:pt x="87723" y="3426395"/>
                  </a:cubicBezTo>
                  <a:cubicBezTo>
                    <a:pt x="87723" y="3426395"/>
                    <a:pt x="86954" y="3431654"/>
                    <a:pt x="86954" y="3431654"/>
                  </a:cubicBezTo>
                  <a:cubicBezTo>
                    <a:pt x="89199" y="3434667"/>
                    <a:pt x="89199" y="3434667"/>
                    <a:pt x="89199" y="3434667"/>
                  </a:cubicBezTo>
                  <a:cubicBezTo>
                    <a:pt x="100428" y="3449728"/>
                    <a:pt x="109288" y="3499361"/>
                    <a:pt x="97998" y="3503092"/>
                  </a:cubicBezTo>
                  <a:cubicBezTo>
                    <a:pt x="107688" y="3528673"/>
                    <a:pt x="123346" y="3568551"/>
                    <a:pt x="124762" y="3595615"/>
                  </a:cubicBezTo>
                  <a:cubicBezTo>
                    <a:pt x="116548" y="3578306"/>
                    <a:pt x="101597" y="3551960"/>
                    <a:pt x="92676" y="3521119"/>
                  </a:cubicBezTo>
                  <a:cubicBezTo>
                    <a:pt x="83754" y="3490278"/>
                    <a:pt x="79324" y="3465461"/>
                    <a:pt x="86123" y="3455706"/>
                  </a:cubicBezTo>
                  <a:cubicBezTo>
                    <a:pt x="83109" y="3457954"/>
                    <a:pt x="83109" y="3457954"/>
                    <a:pt x="80863" y="3454941"/>
                  </a:cubicBezTo>
                  <a:cubicBezTo>
                    <a:pt x="81632" y="3449682"/>
                    <a:pt x="77140" y="3443657"/>
                    <a:pt x="80155" y="3441409"/>
                  </a:cubicBezTo>
                  <a:cubicBezTo>
                    <a:pt x="80155" y="3441409"/>
                    <a:pt x="77909" y="3438397"/>
                    <a:pt x="80924" y="3436150"/>
                  </a:cubicBezTo>
                  <a:cubicBezTo>
                    <a:pt x="80924" y="3436150"/>
                    <a:pt x="80924" y="3436150"/>
                    <a:pt x="77909" y="3438397"/>
                  </a:cubicBezTo>
                  <a:cubicBezTo>
                    <a:pt x="67389" y="3436867"/>
                    <a:pt x="65973" y="3409804"/>
                    <a:pt x="62313" y="3379727"/>
                  </a:cubicBezTo>
                  <a:cubicBezTo>
                    <a:pt x="62313" y="3379727"/>
                    <a:pt x="62313" y="3379727"/>
                    <a:pt x="60067" y="3376715"/>
                  </a:cubicBezTo>
                  <a:cubicBezTo>
                    <a:pt x="57052" y="3378962"/>
                    <a:pt x="57052" y="3378962"/>
                    <a:pt x="57821" y="3373703"/>
                  </a:cubicBezTo>
                  <a:cubicBezTo>
                    <a:pt x="57821" y="3373703"/>
                    <a:pt x="55576" y="3370690"/>
                    <a:pt x="55576" y="3370690"/>
                  </a:cubicBezTo>
                  <a:cubicBezTo>
                    <a:pt x="58590" y="3368443"/>
                    <a:pt x="58590" y="3368443"/>
                    <a:pt x="58590" y="3368443"/>
                  </a:cubicBezTo>
                  <a:cubicBezTo>
                    <a:pt x="58590" y="3368443"/>
                    <a:pt x="58590" y="3368443"/>
                    <a:pt x="53330" y="3367678"/>
                  </a:cubicBezTo>
                  <a:cubicBezTo>
                    <a:pt x="51853" y="3359406"/>
                    <a:pt x="46593" y="3358641"/>
                    <a:pt x="41394" y="3339084"/>
                  </a:cubicBezTo>
                  <a:cubicBezTo>
                    <a:pt x="35364" y="3343579"/>
                    <a:pt x="42809" y="3366148"/>
                    <a:pt x="33057" y="3359359"/>
                  </a:cubicBezTo>
                  <a:cubicBezTo>
                    <a:pt x="32319" y="3355223"/>
                    <a:pt x="31196" y="3353717"/>
                    <a:pt x="30073" y="3352210"/>
                  </a:cubicBezTo>
                  <a:lnTo>
                    <a:pt x="28581" y="3348636"/>
                  </a:lnTo>
                  <a:lnTo>
                    <a:pt x="29335" y="3348074"/>
                  </a:lnTo>
                  <a:cubicBezTo>
                    <a:pt x="27089" y="3345062"/>
                    <a:pt x="27089" y="3345062"/>
                    <a:pt x="27089" y="3345062"/>
                  </a:cubicBezTo>
                  <a:lnTo>
                    <a:pt x="28581" y="3348636"/>
                  </a:lnTo>
                  <a:lnTo>
                    <a:pt x="26320" y="3350322"/>
                  </a:lnTo>
                  <a:cubicBezTo>
                    <a:pt x="26320" y="3350322"/>
                    <a:pt x="24074" y="3347310"/>
                    <a:pt x="24074" y="3347310"/>
                  </a:cubicBezTo>
                  <a:cubicBezTo>
                    <a:pt x="21828" y="3344297"/>
                    <a:pt x="21828" y="3344297"/>
                    <a:pt x="21828" y="3344297"/>
                  </a:cubicBezTo>
                  <a:cubicBezTo>
                    <a:pt x="22598" y="3339037"/>
                    <a:pt x="21121" y="3330765"/>
                    <a:pt x="19644" y="3322493"/>
                  </a:cubicBezTo>
                  <a:cubicBezTo>
                    <a:pt x="19644" y="3322493"/>
                    <a:pt x="20413" y="3317233"/>
                    <a:pt x="20413" y="3317233"/>
                  </a:cubicBezTo>
                  <a:cubicBezTo>
                    <a:pt x="20413" y="3317233"/>
                    <a:pt x="18168" y="3314221"/>
                    <a:pt x="18937" y="3308961"/>
                  </a:cubicBezTo>
                  <a:cubicBezTo>
                    <a:pt x="18937" y="3308961"/>
                    <a:pt x="16691" y="3305949"/>
                    <a:pt x="19706" y="3303701"/>
                  </a:cubicBezTo>
                  <a:cubicBezTo>
                    <a:pt x="21952" y="3306713"/>
                    <a:pt x="21952" y="3306713"/>
                    <a:pt x="21182" y="3311973"/>
                  </a:cubicBezTo>
                  <a:cubicBezTo>
                    <a:pt x="21182" y="3311973"/>
                    <a:pt x="23428" y="3314986"/>
                    <a:pt x="22659" y="3320245"/>
                  </a:cubicBezTo>
                  <a:cubicBezTo>
                    <a:pt x="24197" y="3309726"/>
                    <a:pt x="22721" y="3301454"/>
                    <a:pt x="26504" y="3293946"/>
                  </a:cubicBezTo>
                  <a:cubicBezTo>
                    <a:pt x="31765" y="3294711"/>
                    <a:pt x="35487" y="3305996"/>
                    <a:pt x="42286" y="3296241"/>
                  </a:cubicBezTo>
                  <a:cubicBezTo>
                    <a:pt x="29704" y="3235323"/>
                    <a:pt x="17829" y="3187938"/>
                    <a:pt x="16537" y="3123291"/>
                  </a:cubicBezTo>
                  <a:cubicBezTo>
                    <a:pt x="14291" y="3120278"/>
                    <a:pt x="14291" y="3120278"/>
                    <a:pt x="15060" y="3115018"/>
                  </a:cubicBezTo>
                  <a:cubicBezTo>
                    <a:pt x="12815" y="3112006"/>
                    <a:pt x="15829" y="3109758"/>
                    <a:pt x="15829" y="3109758"/>
                  </a:cubicBezTo>
                  <a:cubicBezTo>
                    <a:pt x="10630" y="3090202"/>
                    <a:pt x="9215" y="3063138"/>
                    <a:pt x="10046" y="3039086"/>
                  </a:cubicBezTo>
                  <a:cubicBezTo>
                    <a:pt x="4847" y="3019529"/>
                    <a:pt x="-1059" y="2986441"/>
                    <a:pt x="1309" y="2951870"/>
                  </a:cubicBezTo>
                  <a:cubicBezTo>
                    <a:pt x="-1583" y="2916533"/>
                    <a:pt x="786" y="2881962"/>
                    <a:pt x="3862" y="2860923"/>
                  </a:cubicBezTo>
                  <a:cubicBezTo>
                    <a:pt x="4755" y="2818079"/>
                    <a:pt x="6416" y="2769976"/>
                    <a:pt x="7308" y="2727132"/>
                  </a:cubicBezTo>
                  <a:cubicBezTo>
                    <a:pt x="10445" y="2687301"/>
                    <a:pt x="15829" y="2650482"/>
                    <a:pt x="30195" y="2625713"/>
                  </a:cubicBezTo>
                  <a:cubicBezTo>
                    <a:pt x="29426" y="2630973"/>
                    <a:pt x="28657" y="2636232"/>
                    <a:pt x="27888" y="2641492"/>
                  </a:cubicBezTo>
                  <a:cubicBezTo>
                    <a:pt x="27888" y="2641492"/>
                    <a:pt x="27888" y="2641492"/>
                    <a:pt x="31672" y="2633985"/>
                  </a:cubicBezTo>
                  <a:cubicBezTo>
                    <a:pt x="29426" y="2630973"/>
                    <a:pt x="32441" y="2628725"/>
                    <a:pt x="32441" y="2628725"/>
                  </a:cubicBezTo>
                  <a:cubicBezTo>
                    <a:pt x="34687" y="2631737"/>
                    <a:pt x="34687" y="2631737"/>
                    <a:pt x="33917" y="2636997"/>
                  </a:cubicBezTo>
                  <a:cubicBezTo>
                    <a:pt x="33917" y="2636997"/>
                    <a:pt x="33917" y="2636997"/>
                    <a:pt x="36163" y="2640009"/>
                  </a:cubicBezTo>
                  <a:cubicBezTo>
                    <a:pt x="41547" y="2603191"/>
                    <a:pt x="47699" y="2561112"/>
                    <a:pt x="47822" y="2523528"/>
                  </a:cubicBezTo>
                  <a:cubicBezTo>
                    <a:pt x="62188" y="2498759"/>
                    <a:pt x="69110" y="2451420"/>
                    <a:pt x="82769" y="2413119"/>
                  </a:cubicBezTo>
                  <a:close/>
                  <a:moveTo>
                    <a:pt x="842852" y="2186167"/>
                  </a:moveTo>
                  <a:cubicBezTo>
                    <a:pt x="843814" y="2190672"/>
                    <a:pt x="843814" y="2190672"/>
                    <a:pt x="844776" y="2195175"/>
                  </a:cubicBezTo>
                  <a:cubicBezTo>
                    <a:pt x="833189" y="2207070"/>
                    <a:pt x="824795" y="2255960"/>
                    <a:pt x="807086" y="2283291"/>
                  </a:cubicBezTo>
                  <a:cubicBezTo>
                    <a:pt x="809819" y="2285062"/>
                    <a:pt x="807481" y="2296159"/>
                    <a:pt x="802365" y="2310792"/>
                  </a:cubicBezTo>
                  <a:lnTo>
                    <a:pt x="785915" y="2348273"/>
                  </a:lnTo>
                  <a:lnTo>
                    <a:pt x="807499" y="2266692"/>
                  </a:lnTo>
                  <a:lnTo>
                    <a:pt x="823460" y="2218568"/>
                  </a:lnTo>
                  <a:lnTo>
                    <a:pt x="830609" y="2217040"/>
                  </a:lnTo>
                  <a:cubicBezTo>
                    <a:pt x="833189" y="2207070"/>
                    <a:pt x="835769" y="2197099"/>
                    <a:pt x="839310" y="2191634"/>
                  </a:cubicBezTo>
                  <a:cubicBezTo>
                    <a:pt x="839310" y="2191634"/>
                    <a:pt x="842852" y="2186167"/>
                    <a:pt x="842852" y="2186167"/>
                  </a:cubicBezTo>
                  <a:close/>
                  <a:moveTo>
                    <a:pt x="840927" y="2177159"/>
                  </a:moveTo>
                  <a:cubicBezTo>
                    <a:pt x="841889" y="2181663"/>
                    <a:pt x="837385" y="2182625"/>
                    <a:pt x="838347" y="2187130"/>
                  </a:cubicBezTo>
                  <a:cubicBezTo>
                    <a:pt x="833844" y="2188092"/>
                    <a:pt x="834806" y="2192596"/>
                    <a:pt x="834806" y="2192596"/>
                  </a:cubicBezTo>
                  <a:lnTo>
                    <a:pt x="827275" y="2207064"/>
                  </a:lnTo>
                  <a:lnTo>
                    <a:pt x="834303" y="2185873"/>
                  </a:lnTo>
                  <a:lnTo>
                    <a:pt x="837385" y="2182625"/>
                  </a:lnTo>
                  <a:lnTo>
                    <a:pt x="836151" y="2180302"/>
                  </a:lnTo>
                  <a:lnTo>
                    <a:pt x="836748" y="2178498"/>
                  </a:lnTo>
                  <a:lnTo>
                    <a:pt x="840927" y="2177159"/>
                  </a:lnTo>
                  <a:close/>
                  <a:moveTo>
                    <a:pt x="839464" y="2170309"/>
                  </a:moveTo>
                  <a:lnTo>
                    <a:pt x="839965" y="2172655"/>
                  </a:lnTo>
                  <a:lnTo>
                    <a:pt x="838208" y="2174097"/>
                  </a:lnTo>
                  <a:lnTo>
                    <a:pt x="839464" y="2170309"/>
                  </a:lnTo>
                  <a:close/>
                  <a:moveTo>
                    <a:pt x="845313" y="2152674"/>
                  </a:moveTo>
                  <a:lnTo>
                    <a:pt x="849628" y="2151752"/>
                  </a:lnTo>
                  <a:cubicBezTo>
                    <a:pt x="849628" y="2151752"/>
                    <a:pt x="846087" y="2157218"/>
                    <a:pt x="847050" y="2161723"/>
                  </a:cubicBezTo>
                  <a:cubicBezTo>
                    <a:pt x="847050" y="2161723"/>
                    <a:pt x="847050" y="2161723"/>
                    <a:pt x="846087" y="2157218"/>
                  </a:cubicBezTo>
                  <a:lnTo>
                    <a:pt x="843632" y="2157743"/>
                  </a:lnTo>
                  <a:lnTo>
                    <a:pt x="845313" y="2152674"/>
                  </a:lnTo>
                  <a:close/>
                  <a:moveTo>
                    <a:pt x="875203" y="2077877"/>
                  </a:moveTo>
                  <a:lnTo>
                    <a:pt x="874366" y="2081194"/>
                  </a:lnTo>
                  <a:cubicBezTo>
                    <a:pt x="872203" y="2090708"/>
                    <a:pt x="875163" y="2083894"/>
                    <a:pt x="881198" y="2079073"/>
                  </a:cubicBezTo>
                  <a:cubicBezTo>
                    <a:pt x="865413" y="2115412"/>
                    <a:pt x="866375" y="2119916"/>
                    <a:pt x="852208" y="2141782"/>
                  </a:cubicBezTo>
                  <a:lnTo>
                    <a:pt x="848676" y="2142537"/>
                  </a:lnTo>
                  <a:lnTo>
                    <a:pt x="849759" y="2139271"/>
                  </a:lnTo>
                  <a:lnTo>
                    <a:pt x="875203" y="2077877"/>
                  </a:lnTo>
                  <a:close/>
                  <a:moveTo>
                    <a:pt x="4931467" y="1175063"/>
                  </a:moveTo>
                  <a:lnTo>
                    <a:pt x="4937140" y="1179573"/>
                  </a:lnTo>
                  <a:cubicBezTo>
                    <a:pt x="4937140" y="1179573"/>
                    <a:pt x="4931674" y="1176031"/>
                    <a:pt x="4931674" y="1176031"/>
                  </a:cubicBezTo>
                  <a:lnTo>
                    <a:pt x="4931467" y="1175063"/>
                  </a:lnTo>
                  <a:close/>
                  <a:moveTo>
                    <a:pt x="561352" y="2088239"/>
                  </a:moveTo>
                  <a:cubicBezTo>
                    <a:pt x="564202" y="2086988"/>
                    <a:pt x="568184" y="2086749"/>
                    <a:pt x="573826" y="2087987"/>
                  </a:cubicBezTo>
                  <a:lnTo>
                    <a:pt x="582872" y="2092891"/>
                  </a:lnTo>
                  <a:lnTo>
                    <a:pt x="578185" y="2103852"/>
                  </a:lnTo>
                  <a:cubicBezTo>
                    <a:pt x="463551" y="2408874"/>
                    <a:pt x="402676" y="2736722"/>
                    <a:pt x="404548" y="3073332"/>
                  </a:cubicBezTo>
                  <a:lnTo>
                    <a:pt x="414356" y="3260413"/>
                  </a:lnTo>
                  <a:lnTo>
                    <a:pt x="410289" y="3235547"/>
                  </a:lnTo>
                  <a:cubicBezTo>
                    <a:pt x="391018" y="3081276"/>
                    <a:pt x="385239" y="2926080"/>
                    <a:pt x="403101" y="2771698"/>
                  </a:cubicBezTo>
                  <a:cubicBezTo>
                    <a:pt x="408745" y="2715741"/>
                    <a:pt x="400500" y="2658840"/>
                    <a:pt x="408415" y="2604354"/>
                  </a:cubicBezTo>
                  <a:cubicBezTo>
                    <a:pt x="409757" y="2592334"/>
                    <a:pt x="403764" y="2564285"/>
                    <a:pt x="435141" y="2583001"/>
                  </a:cubicBezTo>
                  <a:cubicBezTo>
                    <a:pt x="448360" y="2589954"/>
                    <a:pt x="447033" y="2574594"/>
                    <a:pt x="449176" y="2566314"/>
                  </a:cubicBezTo>
                  <a:cubicBezTo>
                    <a:pt x="467037" y="2411933"/>
                    <a:pt x="511608" y="2263578"/>
                    <a:pt x="552039" y="2114152"/>
                  </a:cubicBezTo>
                  <a:cubicBezTo>
                    <a:pt x="554449" y="2104837"/>
                    <a:pt x="552804" y="2091989"/>
                    <a:pt x="561352" y="2088239"/>
                  </a:cubicBezTo>
                  <a:close/>
                  <a:moveTo>
                    <a:pt x="5705773" y="955466"/>
                  </a:moveTo>
                  <a:cubicBezTo>
                    <a:pt x="5709740" y="959433"/>
                    <a:pt x="5713706" y="967367"/>
                    <a:pt x="5709740" y="967367"/>
                  </a:cubicBezTo>
                  <a:cubicBezTo>
                    <a:pt x="5705774" y="959433"/>
                    <a:pt x="5701808" y="955466"/>
                    <a:pt x="5705773" y="955466"/>
                  </a:cubicBezTo>
                  <a:close/>
                  <a:moveTo>
                    <a:pt x="968004" y="1863229"/>
                  </a:moveTo>
                  <a:lnTo>
                    <a:pt x="968776" y="1863422"/>
                  </a:lnTo>
                  <a:lnTo>
                    <a:pt x="957715" y="1886114"/>
                  </a:lnTo>
                  <a:cubicBezTo>
                    <a:pt x="948937" y="1905650"/>
                    <a:pt x="941930" y="1922454"/>
                    <a:pt x="938869" y="1930172"/>
                  </a:cubicBezTo>
                  <a:cubicBezTo>
                    <a:pt x="937252" y="1944646"/>
                    <a:pt x="905376" y="1993844"/>
                    <a:pt x="906645" y="2021830"/>
                  </a:cubicBezTo>
                  <a:cubicBezTo>
                    <a:pt x="898600" y="2028259"/>
                    <a:pt x="901179" y="2018288"/>
                    <a:pt x="901179" y="2018288"/>
                  </a:cubicBezTo>
                  <a:cubicBezTo>
                    <a:pt x="900371" y="2025526"/>
                    <a:pt x="895779" y="2037103"/>
                    <a:pt x="890505" y="2048238"/>
                  </a:cubicBezTo>
                  <a:lnTo>
                    <a:pt x="877626" y="2072031"/>
                  </a:lnTo>
                  <a:lnTo>
                    <a:pt x="952342" y="1891751"/>
                  </a:lnTo>
                  <a:cubicBezTo>
                    <a:pt x="954884" y="1885341"/>
                    <a:pt x="957426" y="1878932"/>
                    <a:pt x="959967" y="1872523"/>
                  </a:cubicBezTo>
                  <a:cubicBezTo>
                    <a:pt x="961973" y="1868183"/>
                    <a:pt x="964647" y="1864679"/>
                    <a:pt x="968004" y="1863229"/>
                  </a:cubicBezTo>
                  <a:close/>
                  <a:moveTo>
                    <a:pt x="4343712" y="1135297"/>
                  </a:moveTo>
                  <a:cubicBezTo>
                    <a:pt x="4338942" y="1143968"/>
                    <a:pt x="4368028" y="1158847"/>
                    <a:pt x="4388447" y="1168954"/>
                  </a:cubicBezTo>
                  <a:cubicBezTo>
                    <a:pt x="4409120" y="1195019"/>
                    <a:pt x="4443799" y="1214105"/>
                    <a:pt x="4474271" y="1238784"/>
                  </a:cubicBezTo>
                  <a:cubicBezTo>
                    <a:pt x="4471193" y="1238219"/>
                    <a:pt x="4471193" y="1238219"/>
                    <a:pt x="4471193" y="1238219"/>
                  </a:cubicBezTo>
                  <a:cubicBezTo>
                    <a:pt x="4468680" y="1234576"/>
                    <a:pt x="4465601" y="1234012"/>
                    <a:pt x="4461959" y="1236526"/>
                  </a:cubicBezTo>
                  <a:cubicBezTo>
                    <a:pt x="4461959" y="1236526"/>
                    <a:pt x="4464473" y="1240170"/>
                    <a:pt x="4467551" y="1240734"/>
                  </a:cubicBezTo>
                  <a:cubicBezTo>
                    <a:pt x="4435949" y="1222212"/>
                    <a:pt x="4393165" y="1195276"/>
                    <a:pt x="4368285" y="1174804"/>
                  </a:cubicBezTo>
                  <a:cubicBezTo>
                    <a:pt x="4344789" y="1164132"/>
                    <a:pt x="4321858" y="1150383"/>
                    <a:pt x="4302825" y="1150076"/>
                  </a:cubicBezTo>
                  <a:cubicBezTo>
                    <a:pt x="4377211" y="1195533"/>
                    <a:pt x="4431179" y="1230884"/>
                    <a:pt x="4474219" y="1273777"/>
                  </a:cubicBezTo>
                  <a:cubicBezTo>
                    <a:pt x="4492123" y="1280242"/>
                    <a:pt x="4520081" y="1301278"/>
                    <a:pt x="4527622" y="1312207"/>
                  </a:cubicBezTo>
                  <a:cubicBezTo>
                    <a:pt x="4515310" y="1309949"/>
                    <a:pt x="4525929" y="1321442"/>
                    <a:pt x="4519208" y="1323392"/>
                  </a:cubicBezTo>
                  <a:cubicBezTo>
                    <a:pt x="4527314" y="1331242"/>
                    <a:pt x="4530957" y="1328729"/>
                    <a:pt x="4535984" y="1336014"/>
                  </a:cubicBezTo>
                  <a:cubicBezTo>
                    <a:pt x="4550810" y="1341915"/>
                    <a:pt x="4526493" y="1318363"/>
                    <a:pt x="4543833" y="1327907"/>
                  </a:cubicBezTo>
                  <a:cubicBezTo>
                    <a:pt x="4576819" y="1356228"/>
                    <a:pt x="4594979" y="1378650"/>
                    <a:pt x="4631607" y="1404458"/>
                  </a:cubicBezTo>
                  <a:cubicBezTo>
                    <a:pt x="4638584" y="1418466"/>
                    <a:pt x="4654795" y="1434166"/>
                    <a:pt x="4674083" y="1450430"/>
                  </a:cubicBezTo>
                  <a:cubicBezTo>
                    <a:pt x="4690294" y="1466130"/>
                    <a:pt x="4709018" y="1485474"/>
                    <a:pt x="4719073" y="1500045"/>
                  </a:cubicBezTo>
                  <a:cubicBezTo>
                    <a:pt x="4708454" y="1488552"/>
                    <a:pt x="4704812" y="1491066"/>
                    <a:pt x="4701734" y="1490503"/>
                  </a:cubicBezTo>
                  <a:cubicBezTo>
                    <a:pt x="4704248" y="1494146"/>
                    <a:pt x="4701169" y="1493581"/>
                    <a:pt x="4700605" y="1496660"/>
                  </a:cubicBezTo>
                  <a:cubicBezTo>
                    <a:pt x="4716815" y="1512360"/>
                    <a:pt x="4718765" y="1519082"/>
                    <a:pt x="4734976" y="1534781"/>
                  </a:cubicBezTo>
                  <a:cubicBezTo>
                    <a:pt x="4738054" y="1535345"/>
                    <a:pt x="4738054" y="1535345"/>
                    <a:pt x="4743645" y="1539553"/>
                  </a:cubicBezTo>
                  <a:cubicBezTo>
                    <a:pt x="4747852" y="1533960"/>
                    <a:pt x="4740312" y="1523031"/>
                    <a:pt x="4748981" y="1527803"/>
                  </a:cubicBezTo>
                  <a:cubicBezTo>
                    <a:pt x="4764628" y="1546581"/>
                    <a:pt x="4774682" y="1561153"/>
                    <a:pt x="4787814" y="1576290"/>
                  </a:cubicBezTo>
                  <a:cubicBezTo>
                    <a:pt x="4800947" y="1591426"/>
                    <a:pt x="4814080" y="1606562"/>
                    <a:pt x="4835318" y="1629548"/>
                  </a:cubicBezTo>
                  <a:cubicBezTo>
                    <a:pt x="4835882" y="1626469"/>
                    <a:pt x="4838961" y="1627033"/>
                    <a:pt x="4841474" y="1630676"/>
                  </a:cubicBezTo>
                  <a:cubicBezTo>
                    <a:pt x="4857120" y="1649455"/>
                    <a:pt x="4854607" y="1645812"/>
                    <a:pt x="4867175" y="1664027"/>
                  </a:cubicBezTo>
                  <a:cubicBezTo>
                    <a:pt x="4872202" y="1671313"/>
                    <a:pt x="4880308" y="1679162"/>
                    <a:pt x="4885335" y="1686449"/>
                  </a:cubicBezTo>
                  <a:cubicBezTo>
                    <a:pt x="4911292" y="1735757"/>
                    <a:pt x="4949869" y="1768286"/>
                    <a:pt x="4983932" y="1825444"/>
                  </a:cubicBezTo>
                  <a:cubicBezTo>
                    <a:pt x="4987010" y="1826008"/>
                    <a:pt x="4991473" y="1836373"/>
                    <a:pt x="4997064" y="1840580"/>
                  </a:cubicBezTo>
                  <a:cubicBezTo>
                    <a:pt x="4996500" y="1843658"/>
                    <a:pt x="5007119" y="1855152"/>
                    <a:pt x="5000399" y="1857102"/>
                  </a:cubicBezTo>
                  <a:cubicBezTo>
                    <a:pt x="4994807" y="1852894"/>
                    <a:pt x="4982239" y="1834680"/>
                    <a:pt x="4978032" y="1840273"/>
                  </a:cubicBezTo>
                  <a:cubicBezTo>
                    <a:pt x="4985009" y="1854280"/>
                    <a:pt x="4993114" y="1862131"/>
                    <a:pt x="4997577" y="1872495"/>
                  </a:cubicBezTo>
                  <a:cubicBezTo>
                    <a:pt x="4994499" y="1871930"/>
                    <a:pt x="4997012" y="1875573"/>
                    <a:pt x="4998962" y="1882295"/>
                  </a:cubicBezTo>
                  <a:cubicBezTo>
                    <a:pt x="5002040" y="1882859"/>
                    <a:pt x="5000090" y="1876137"/>
                    <a:pt x="4997577" y="1872495"/>
                  </a:cubicBezTo>
                  <a:cubicBezTo>
                    <a:pt x="5005118" y="1883424"/>
                    <a:pt x="5013223" y="1891273"/>
                    <a:pt x="5021329" y="1899124"/>
                  </a:cubicBezTo>
                  <a:cubicBezTo>
                    <a:pt x="5029434" y="1906974"/>
                    <a:pt x="5017430" y="1885681"/>
                    <a:pt x="5021072" y="1883167"/>
                  </a:cubicBezTo>
                  <a:cubicBezTo>
                    <a:pt x="5021072" y="1883167"/>
                    <a:pt x="5026100" y="1890452"/>
                    <a:pt x="5029742" y="1887937"/>
                  </a:cubicBezTo>
                  <a:cubicBezTo>
                    <a:pt x="5033384" y="1885424"/>
                    <a:pt x="5024458" y="1864694"/>
                    <a:pt x="5038977" y="1889630"/>
                  </a:cubicBezTo>
                  <a:cubicBezTo>
                    <a:pt x="5036463" y="1885988"/>
                    <a:pt x="5036463" y="1885988"/>
                    <a:pt x="5036463" y="1885988"/>
                  </a:cubicBezTo>
                  <a:cubicBezTo>
                    <a:pt x="5036463" y="1885988"/>
                    <a:pt x="5035898" y="1889066"/>
                    <a:pt x="5035898" y="1889066"/>
                  </a:cubicBezTo>
                  <a:cubicBezTo>
                    <a:pt x="5035334" y="1892145"/>
                    <a:pt x="5035334" y="1892145"/>
                    <a:pt x="5035334" y="1892145"/>
                  </a:cubicBezTo>
                  <a:cubicBezTo>
                    <a:pt x="5037847" y="1895788"/>
                    <a:pt x="5037847" y="1895788"/>
                    <a:pt x="5040926" y="1896352"/>
                  </a:cubicBezTo>
                  <a:cubicBezTo>
                    <a:pt x="5034769" y="1895224"/>
                    <a:pt x="5049287" y="1920160"/>
                    <a:pt x="5052930" y="1917645"/>
                  </a:cubicBezTo>
                  <a:cubicBezTo>
                    <a:pt x="5052366" y="1920724"/>
                    <a:pt x="5055443" y="1921289"/>
                    <a:pt x="5057957" y="1924931"/>
                  </a:cubicBezTo>
                  <a:cubicBezTo>
                    <a:pt x="5057957" y="1924931"/>
                    <a:pt x="5058521" y="1921853"/>
                    <a:pt x="5056008" y="1918210"/>
                  </a:cubicBezTo>
                  <a:cubicBezTo>
                    <a:pt x="5056008" y="1918210"/>
                    <a:pt x="5056008" y="1918210"/>
                    <a:pt x="5056572" y="1915131"/>
                  </a:cubicBezTo>
                  <a:cubicBezTo>
                    <a:pt x="5066062" y="1932782"/>
                    <a:pt x="5099868" y="1973982"/>
                    <a:pt x="5100125" y="1989940"/>
                  </a:cubicBezTo>
                  <a:cubicBezTo>
                    <a:pt x="5088941" y="1981525"/>
                    <a:pt x="5078322" y="1970033"/>
                    <a:pt x="5074115" y="1975625"/>
                  </a:cubicBezTo>
                  <a:cubicBezTo>
                    <a:pt x="5076064" y="1982347"/>
                    <a:pt x="5083605" y="1993276"/>
                    <a:pt x="5074372" y="1991583"/>
                  </a:cubicBezTo>
                  <a:cubicBezTo>
                    <a:pt x="5081348" y="2005590"/>
                    <a:pt x="5088325" y="2019597"/>
                    <a:pt x="5095301" y="2033605"/>
                  </a:cubicBezTo>
                  <a:cubicBezTo>
                    <a:pt x="5098379" y="2034169"/>
                    <a:pt x="5093916" y="2023804"/>
                    <a:pt x="5098943" y="2031091"/>
                  </a:cubicBezTo>
                  <a:cubicBezTo>
                    <a:pt x="5102842" y="2044534"/>
                    <a:pt x="5110383" y="2055462"/>
                    <a:pt x="5116231" y="2075627"/>
                  </a:cubicBezTo>
                  <a:cubicBezTo>
                    <a:pt x="5132441" y="2091327"/>
                    <a:pt x="5138289" y="2111491"/>
                    <a:pt x="5153627" y="2149306"/>
                  </a:cubicBezTo>
                  <a:cubicBezTo>
                    <a:pt x="5147471" y="2148178"/>
                    <a:pt x="5149420" y="2154900"/>
                    <a:pt x="5149420" y="2154900"/>
                  </a:cubicBezTo>
                  <a:cubicBezTo>
                    <a:pt x="5159731" y="2185428"/>
                    <a:pt x="5172555" y="2219600"/>
                    <a:pt x="5179788" y="2249565"/>
                  </a:cubicBezTo>
                  <a:cubicBezTo>
                    <a:pt x="5189534" y="2283173"/>
                    <a:pt x="5199844" y="2313703"/>
                    <a:pt x="5208206" y="2337510"/>
                  </a:cubicBezTo>
                  <a:cubicBezTo>
                    <a:pt x="5204307" y="2324067"/>
                    <a:pt x="5211849" y="2334995"/>
                    <a:pt x="5214363" y="2338638"/>
                  </a:cubicBezTo>
                  <a:cubicBezTo>
                    <a:pt x="5215747" y="2348439"/>
                    <a:pt x="5222159" y="2365525"/>
                    <a:pt x="5216568" y="2361317"/>
                  </a:cubicBezTo>
                  <a:cubicBezTo>
                    <a:pt x="5224929" y="2385125"/>
                    <a:pt x="5229392" y="2395489"/>
                    <a:pt x="5236624" y="2425454"/>
                  </a:cubicBezTo>
                  <a:cubicBezTo>
                    <a:pt x="5234932" y="2434690"/>
                    <a:pt x="5233802" y="2440848"/>
                    <a:pt x="5235187" y="2450647"/>
                  </a:cubicBezTo>
                  <a:cubicBezTo>
                    <a:pt x="5240215" y="2457934"/>
                    <a:pt x="5243549" y="2474455"/>
                    <a:pt x="5243805" y="2490413"/>
                  </a:cubicBezTo>
                  <a:cubicBezTo>
                    <a:pt x="5247139" y="2506934"/>
                    <a:pt x="5251038" y="2520377"/>
                    <a:pt x="5256629" y="2524584"/>
                  </a:cubicBezTo>
                  <a:cubicBezTo>
                    <a:pt x="5258887" y="2512270"/>
                    <a:pt x="5257245" y="2486513"/>
                    <a:pt x="5251963" y="2463269"/>
                  </a:cubicBezTo>
                  <a:cubicBezTo>
                    <a:pt x="5246679" y="2440026"/>
                    <a:pt x="5238882" y="2413140"/>
                    <a:pt x="5233034" y="2392975"/>
                  </a:cubicBezTo>
                  <a:cubicBezTo>
                    <a:pt x="5230521" y="2389332"/>
                    <a:pt x="5229136" y="2379532"/>
                    <a:pt x="5229701" y="2376453"/>
                  </a:cubicBezTo>
                  <a:cubicBezTo>
                    <a:pt x="5212413" y="2331917"/>
                    <a:pt x="5217493" y="2304210"/>
                    <a:pt x="5206362" y="2260801"/>
                  </a:cubicBezTo>
                  <a:cubicBezTo>
                    <a:pt x="5176198" y="2217087"/>
                    <a:pt x="5169838" y="2165007"/>
                    <a:pt x="5137469" y="2098614"/>
                  </a:cubicBezTo>
                  <a:cubicBezTo>
                    <a:pt x="5143625" y="2099741"/>
                    <a:pt x="5139726" y="2086298"/>
                    <a:pt x="5143369" y="2083784"/>
                  </a:cubicBezTo>
                  <a:cubicBezTo>
                    <a:pt x="5138906" y="2073419"/>
                    <a:pt x="5131929" y="2059412"/>
                    <a:pt x="5128031" y="2045969"/>
                  </a:cubicBezTo>
                  <a:cubicBezTo>
                    <a:pt x="5130544" y="2049612"/>
                    <a:pt x="5130544" y="2049612"/>
                    <a:pt x="5130544" y="2049612"/>
                  </a:cubicBezTo>
                  <a:cubicBezTo>
                    <a:pt x="5133058" y="2053255"/>
                    <a:pt x="5133058" y="2053255"/>
                    <a:pt x="5133058" y="2053255"/>
                  </a:cubicBezTo>
                  <a:cubicBezTo>
                    <a:pt x="5133622" y="2050176"/>
                    <a:pt x="5134186" y="2047097"/>
                    <a:pt x="5131109" y="2046534"/>
                  </a:cubicBezTo>
                  <a:cubicBezTo>
                    <a:pt x="5128595" y="2042891"/>
                    <a:pt x="5128595" y="2042891"/>
                    <a:pt x="5128595" y="2042891"/>
                  </a:cubicBezTo>
                  <a:cubicBezTo>
                    <a:pt x="5129159" y="2039812"/>
                    <a:pt x="5129159" y="2039812"/>
                    <a:pt x="5129159" y="2039812"/>
                  </a:cubicBezTo>
                  <a:cubicBezTo>
                    <a:pt x="5130853" y="2030576"/>
                    <a:pt x="5116335" y="2005640"/>
                    <a:pt x="5099868" y="1973982"/>
                  </a:cubicBezTo>
                  <a:cubicBezTo>
                    <a:pt x="5080324" y="1941760"/>
                    <a:pt x="5058830" y="1902816"/>
                    <a:pt x="5039284" y="1870595"/>
                  </a:cubicBezTo>
                  <a:cubicBezTo>
                    <a:pt x="5032308" y="1856587"/>
                    <a:pt x="5030358" y="1849865"/>
                    <a:pt x="5022818" y="1838937"/>
                  </a:cubicBezTo>
                  <a:cubicBezTo>
                    <a:pt x="5000759" y="1803072"/>
                    <a:pt x="4971981" y="1769157"/>
                    <a:pt x="4949357" y="1736371"/>
                  </a:cubicBezTo>
                  <a:cubicBezTo>
                    <a:pt x="4944330" y="1729085"/>
                    <a:pt x="4942945" y="1719285"/>
                    <a:pt x="4937353" y="1715077"/>
                  </a:cubicBezTo>
                  <a:cubicBezTo>
                    <a:pt x="4937353" y="1715077"/>
                    <a:pt x="4940431" y="1715642"/>
                    <a:pt x="4939867" y="1718720"/>
                  </a:cubicBezTo>
                  <a:cubicBezTo>
                    <a:pt x="4939867" y="1718720"/>
                    <a:pt x="4942945" y="1719285"/>
                    <a:pt x="4942945" y="1719285"/>
                  </a:cubicBezTo>
                  <a:cubicBezTo>
                    <a:pt x="4940431" y="1715642"/>
                    <a:pt x="4940431" y="1715642"/>
                    <a:pt x="4937918" y="1711999"/>
                  </a:cubicBezTo>
                  <a:cubicBezTo>
                    <a:pt x="4935404" y="1708356"/>
                    <a:pt x="4935404" y="1708356"/>
                    <a:pt x="4935404" y="1708356"/>
                  </a:cubicBezTo>
                  <a:cubicBezTo>
                    <a:pt x="4940996" y="1712564"/>
                    <a:pt x="4953565" y="1730778"/>
                    <a:pt x="4962234" y="1735550"/>
                  </a:cubicBezTo>
                  <a:cubicBezTo>
                    <a:pt x="4965877" y="1733035"/>
                    <a:pt x="4958336" y="1722107"/>
                    <a:pt x="4950794" y="1711178"/>
                  </a:cubicBezTo>
                  <a:cubicBezTo>
                    <a:pt x="4953873" y="1711742"/>
                    <a:pt x="4953873" y="1711742"/>
                    <a:pt x="4953873" y="1711742"/>
                  </a:cubicBezTo>
                  <a:cubicBezTo>
                    <a:pt x="4956387" y="1715384"/>
                    <a:pt x="4956387" y="1715384"/>
                    <a:pt x="4956387" y="1715384"/>
                  </a:cubicBezTo>
                  <a:cubicBezTo>
                    <a:pt x="4960029" y="1712871"/>
                    <a:pt x="4956951" y="1712307"/>
                    <a:pt x="4954437" y="1708663"/>
                  </a:cubicBezTo>
                  <a:cubicBezTo>
                    <a:pt x="4954437" y="1708663"/>
                    <a:pt x="4951924" y="1705020"/>
                    <a:pt x="4951924" y="1705020"/>
                  </a:cubicBezTo>
                  <a:cubicBezTo>
                    <a:pt x="4952488" y="1701941"/>
                    <a:pt x="4964492" y="1723235"/>
                    <a:pt x="4963107" y="1713436"/>
                  </a:cubicBezTo>
                  <a:cubicBezTo>
                    <a:pt x="4950539" y="1695220"/>
                    <a:pt x="4935457" y="1673363"/>
                    <a:pt x="4922888" y="1655149"/>
                  </a:cubicBezTo>
                  <a:cubicBezTo>
                    <a:pt x="4910320" y="1636934"/>
                    <a:pt x="4899701" y="1625441"/>
                    <a:pt x="4892416" y="1630469"/>
                  </a:cubicBezTo>
                  <a:cubicBezTo>
                    <a:pt x="4892981" y="1627391"/>
                    <a:pt x="4889903" y="1626826"/>
                    <a:pt x="4889903" y="1626826"/>
                  </a:cubicBezTo>
                  <a:cubicBezTo>
                    <a:pt x="4890467" y="1623748"/>
                    <a:pt x="4887954" y="1620104"/>
                    <a:pt x="4884876" y="1619540"/>
                  </a:cubicBezTo>
                  <a:cubicBezTo>
                    <a:pt x="4884876" y="1619540"/>
                    <a:pt x="4884876" y="1619540"/>
                    <a:pt x="4884310" y="1622619"/>
                  </a:cubicBezTo>
                  <a:cubicBezTo>
                    <a:pt x="4884310" y="1622619"/>
                    <a:pt x="4886824" y="1626263"/>
                    <a:pt x="4886824" y="1626263"/>
                  </a:cubicBezTo>
                  <a:cubicBezTo>
                    <a:pt x="4883746" y="1625698"/>
                    <a:pt x="4878155" y="1621490"/>
                    <a:pt x="4870050" y="1613640"/>
                  </a:cubicBezTo>
                  <a:cubicBezTo>
                    <a:pt x="4866407" y="1616155"/>
                    <a:pt x="4859687" y="1618104"/>
                    <a:pt x="4856608" y="1617541"/>
                  </a:cubicBezTo>
                  <a:cubicBezTo>
                    <a:pt x="4836499" y="1588397"/>
                    <a:pt x="4820288" y="1572697"/>
                    <a:pt x="4794023" y="1542425"/>
                  </a:cubicBezTo>
                  <a:cubicBezTo>
                    <a:pt x="4788996" y="1535139"/>
                    <a:pt x="4783404" y="1530932"/>
                    <a:pt x="4774734" y="1526160"/>
                  </a:cubicBezTo>
                  <a:cubicBezTo>
                    <a:pt x="4745955" y="1492246"/>
                    <a:pt x="4716612" y="1461409"/>
                    <a:pt x="4686704" y="1433652"/>
                  </a:cubicBezTo>
                  <a:cubicBezTo>
                    <a:pt x="4654282" y="1402251"/>
                    <a:pt x="4624375" y="1374494"/>
                    <a:pt x="4598109" y="1344221"/>
                  </a:cubicBezTo>
                  <a:cubicBezTo>
                    <a:pt x="4601187" y="1344786"/>
                    <a:pt x="4601187" y="1344786"/>
                    <a:pt x="4601187" y="1344786"/>
                  </a:cubicBezTo>
                  <a:cubicBezTo>
                    <a:pt x="4603701" y="1348429"/>
                    <a:pt x="4606779" y="1348993"/>
                    <a:pt x="4606779" y="1348993"/>
                  </a:cubicBezTo>
                  <a:cubicBezTo>
                    <a:pt x="4607344" y="1345914"/>
                    <a:pt x="4604829" y="1342271"/>
                    <a:pt x="4601751" y="1341707"/>
                  </a:cubicBezTo>
                  <a:cubicBezTo>
                    <a:pt x="4599238" y="1338065"/>
                    <a:pt x="4599238" y="1338065"/>
                    <a:pt x="4596160" y="1337500"/>
                  </a:cubicBezTo>
                  <a:cubicBezTo>
                    <a:pt x="4596724" y="1334421"/>
                    <a:pt x="4599802" y="1334986"/>
                    <a:pt x="4602316" y="1338629"/>
                  </a:cubicBezTo>
                  <a:cubicBezTo>
                    <a:pt x="4624118" y="1358536"/>
                    <a:pt x="4655976" y="1393015"/>
                    <a:pt x="4687012" y="1414615"/>
                  </a:cubicBezTo>
                  <a:cubicBezTo>
                    <a:pt x="4690091" y="1415180"/>
                    <a:pt x="4696246" y="1416308"/>
                    <a:pt x="4688706" y="1405380"/>
                  </a:cubicBezTo>
                  <a:cubicBezTo>
                    <a:pt x="4682549" y="1404251"/>
                    <a:pt x="4674444" y="1396401"/>
                    <a:pt x="4663260" y="1387986"/>
                  </a:cubicBezTo>
                  <a:cubicBezTo>
                    <a:pt x="4670545" y="1382958"/>
                    <a:pt x="4642023" y="1365000"/>
                    <a:pt x="4628326" y="1352943"/>
                  </a:cubicBezTo>
                  <a:cubicBezTo>
                    <a:pt x="4590312" y="1317335"/>
                    <a:pt x="4550350" y="1275006"/>
                    <a:pt x="4505052" y="1244426"/>
                  </a:cubicBezTo>
                  <a:cubicBezTo>
                    <a:pt x="4499460" y="1240220"/>
                    <a:pt x="4496382" y="1239655"/>
                    <a:pt x="4490790" y="1235448"/>
                  </a:cubicBezTo>
                  <a:cubicBezTo>
                    <a:pt x="4473450" y="1225905"/>
                    <a:pt x="4446621" y="1198712"/>
                    <a:pt x="4434308" y="1196454"/>
                  </a:cubicBezTo>
                  <a:cubicBezTo>
                    <a:pt x="4437952" y="1193940"/>
                    <a:pt x="4435438" y="1190297"/>
                    <a:pt x="4430410" y="1183012"/>
                  </a:cubicBezTo>
                  <a:cubicBezTo>
                    <a:pt x="4423690" y="1184961"/>
                    <a:pt x="4400759" y="1171212"/>
                    <a:pt x="4400759" y="1171212"/>
                  </a:cubicBezTo>
                  <a:cubicBezTo>
                    <a:pt x="4406915" y="1172339"/>
                    <a:pt x="4407479" y="1169261"/>
                    <a:pt x="4407479" y="1169261"/>
                  </a:cubicBezTo>
                  <a:cubicBezTo>
                    <a:pt x="4382034" y="1151868"/>
                    <a:pt x="4367209" y="1145968"/>
                    <a:pt x="4343712" y="1135297"/>
                  </a:cubicBezTo>
                  <a:close/>
                  <a:moveTo>
                    <a:pt x="1318845" y="1535771"/>
                  </a:moveTo>
                  <a:lnTo>
                    <a:pt x="1298829" y="1573056"/>
                  </a:lnTo>
                  <a:cubicBezTo>
                    <a:pt x="1295994" y="1580384"/>
                    <a:pt x="1293948" y="1587970"/>
                    <a:pt x="1293203" y="1595921"/>
                  </a:cubicBezTo>
                  <a:lnTo>
                    <a:pt x="1293532" y="1599724"/>
                  </a:lnTo>
                  <a:lnTo>
                    <a:pt x="1289333" y="1608630"/>
                  </a:lnTo>
                  <a:cubicBezTo>
                    <a:pt x="1286797" y="1613293"/>
                    <a:pt x="1282129" y="1619000"/>
                    <a:pt x="1270060" y="1628642"/>
                  </a:cubicBezTo>
                  <a:cubicBezTo>
                    <a:pt x="1280031" y="1631222"/>
                    <a:pt x="1236260" y="1668831"/>
                    <a:pt x="1238185" y="1677840"/>
                  </a:cubicBezTo>
                  <a:cubicBezTo>
                    <a:pt x="1256855" y="1655012"/>
                    <a:pt x="1240109" y="1686848"/>
                    <a:pt x="1233025" y="1697780"/>
                  </a:cubicBezTo>
                  <a:cubicBezTo>
                    <a:pt x="1228521" y="1698742"/>
                    <a:pt x="1227558" y="1694239"/>
                    <a:pt x="1232063" y="1693276"/>
                  </a:cubicBezTo>
                  <a:cubicBezTo>
                    <a:pt x="1231100" y="1688772"/>
                    <a:pt x="1231100" y="1688772"/>
                    <a:pt x="1231100" y="1688772"/>
                  </a:cubicBezTo>
                  <a:cubicBezTo>
                    <a:pt x="1230138" y="1684268"/>
                    <a:pt x="1231100" y="1688772"/>
                    <a:pt x="1226596" y="1689735"/>
                  </a:cubicBezTo>
                  <a:cubicBezTo>
                    <a:pt x="1223055" y="1695201"/>
                    <a:pt x="1223055" y="1695201"/>
                    <a:pt x="1223055" y="1695201"/>
                  </a:cubicBezTo>
                  <a:cubicBezTo>
                    <a:pt x="1220475" y="1705171"/>
                    <a:pt x="1225942" y="1708713"/>
                    <a:pt x="1225942" y="1708713"/>
                  </a:cubicBezTo>
                  <a:cubicBezTo>
                    <a:pt x="1226904" y="1713217"/>
                    <a:pt x="1223362" y="1718683"/>
                    <a:pt x="1219820" y="1724150"/>
                  </a:cubicBezTo>
                  <a:cubicBezTo>
                    <a:pt x="1215316" y="1725112"/>
                    <a:pt x="1215316" y="1725112"/>
                    <a:pt x="1210812" y="1726074"/>
                  </a:cubicBezTo>
                  <a:cubicBezTo>
                    <a:pt x="1210812" y="1726074"/>
                    <a:pt x="1209850" y="1721570"/>
                    <a:pt x="1209850" y="1721570"/>
                  </a:cubicBezTo>
                  <a:cubicBezTo>
                    <a:pt x="1209850" y="1721570"/>
                    <a:pt x="1209850" y="1721570"/>
                    <a:pt x="1205346" y="1722532"/>
                  </a:cubicBezTo>
                  <a:cubicBezTo>
                    <a:pt x="1205346" y="1722532"/>
                    <a:pt x="1206308" y="1727037"/>
                    <a:pt x="1206308" y="1727037"/>
                  </a:cubicBezTo>
                  <a:cubicBezTo>
                    <a:pt x="1206308" y="1727037"/>
                    <a:pt x="1207270" y="1731541"/>
                    <a:pt x="1207270" y="1731541"/>
                  </a:cubicBezTo>
                  <a:cubicBezTo>
                    <a:pt x="1208232" y="1736044"/>
                    <a:pt x="1203728" y="1737007"/>
                    <a:pt x="1204690" y="1741511"/>
                  </a:cubicBezTo>
                  <a:cubicBezTo>
                    <a:pt x="1200187" y="1742473"/>
                    <a:pt x="1201149" y="1746977"/>
                    <a:pt x="1201149" y="1746977"/>
                  </a:cubicBezTo>
                  <a:cubicBezTo>
                    <a:pt x="1196645" y="1747940"/>
                    <a:pt x="1196645" y="1747940"/>
                    <a:pt x="1196645" y="1747940"/>
                  </a:cubicBezTo>
                  <a:cubicBezTo>
                    <a:pt x="1193103" y="1753405"/>
                    <a:pt x="1193103" y="1753405"/>
                    <a:pt x="1193103" y="1753405"/>
                  </a:cubicBezTo>
                  <a:cubicBezTo>
                    <a:pt x="1197607" y="1752443"/>
                    <a:pt x="1197607" y="1752443"/>
                    <a:pt x="1197607" y="1752443"/>
                  </a:cubicBezTo>
                  <a:cubicBezTo>
                    <a:pt x="1193103" y="1753405"/>
                    <a:pt x="1194065" y="1757910"/>
                    <a:pt x="1194065" y="1757910"/>
                  </a:cubicBezTo>
                  <a:cubicBezTo>
                    <a:pt x="1179898" y="1779775"/>
                    <a:pt x="1165730" y="1801641"/>
                    <a:pt x="1155105" y="1818040"/>
                  </a:cubicBezTo>
                  <a:cubicBezTo>
                    <a:pt x="1150601" y="1819002"/>
                    <a:pt x="1150601" y="1819002"/>
                    <a:pt x="1150601" y="1819002"/>
                  </a:cubicBezTo>
                  <a:cubicBezTo>
                    <a:pt x="1151563" y="1823506"/>
                    <a:pt x="1151563" y="1823506"/>
                    <a:pt x="1151563" y="1823506"/>
                  </a:cubicBezTo>
                  <a:cubicBezTo>
                    <a:pt x="1148022" y="1828972"/>
                    <a:pt x="1148022" y="1828972"/>
                    <a:pt x="1148022" y="1828972"/>
                  </a:cubicBezTo>
                  <a:cubicBezTo>
                    <a:pt x="1148984" y="1833476"/>
                    <a:pt x="1148984" y="1833476"/>
                    <a:pt x="1148984" y="1833476"/>
                  </a:cubicBezTo>
                  <a:cubicBezTo>
                    <a:pt x="1148022" y="1828972"/>
                    <a:pt x="1148022" y="1828972"/>
                    <a:pt x="1142555" y="1825430"/>
                  </a:cubicBezTo>
                  <a:cubicBezTo>
                    <a:pt x="1139013" y="1830897"/>
                    <a:pt x="1135472" y="1836363"/>
                    <a:pt x="1128388" y="1847295"/>
                  </a:cubicBezTo>
                  <a:cubicBezTo>
                    <a:pt x="1128388" y="1847295"/>
                    <a:pt x="1128388" y="1847295"/>
                    <a:pt x="1123884" y="1848258"/>
                  </a:cubicBezTo>
                  <a:lnTo>
                    <a:pt x="1121709" y="1845626"/>
                  </a:lnTo>
                  <a:lnTo>
                    <a:pt x="1123442" y="1842951"/>
                  </a:lnTo>
                  <a:lnTo>
                    <a:pt x="1125256" y="1840901"/>
                  </a:lnTo>
                  <a:cubicBezTo>
                    <a:pt x="1128716" y="1837807"/>
                    <a:pt x="1132739" y="1834592"/>
                    <a:pt x="1130005" y="1832821"/>
                  </a:cubicBezTo>
                  <a:lnTo>
                    <a:pt x="1123442" y="1842951"/>
                  </a:lnTo>
                  <a:lnTo>
                    <a:pt x="1121403" y="1845256"/>
                  </a:lnTo>
                  <a:lnTo>
                    <a:pt x="1121709" y="1845626"/>
                  </a:lnTo>
                  <a:lnTo>
                    <a:pt x="1105213" y="1871085"/>
                  </a:lnTo>
                  <a:cubicBezTo>
                    <a:pt x="1098129" y="1882018"/>
                    <a:pt x="1094588" y="1887484"/>
                    <a:pt x="1087503" y="1898417"/>
                  </a:cubicBezTo>
                  <a:cubicBezTo>
                    <a:pt x="1083961" y="1903883"/>
                    <a:pt x="1076878" y="1914815"/>
                    <a:pt x="1074299" y="1924786"/>
                  </a:cubicBezTo>
                  <a:cubicBezTo>
                    <a:pt x="1063673" y="1941185"/>
                    <a:pt x="1055628" y="1947614"/>
                    <a:pt x="1042423" y="1973983"/>
                  </a:cubicBezTo>
                  <a:cubicBezTo>
                    <a:pt x="1038881" y="1979450"/>
                    <a:pt x="1035339" y="1984917"/>
                    <a:pt x="1036301" y="1989420"/>
                  </a:cubicBezTo>
                  <a:cubicBezTo>
                    <a:pt x="1031798" y="1990382"/>
                    <a:pt x="1032760" y="1994886"/>
                    <a:pt x="1028255" y="1995849"/>
                  </a:cubicBezTo>
                  <a:cubicBezTo>
                    <a:pt x="1028255" y="1995849"/>
                    <a:pt x="1024713" y="2001315"/>
                    <a:pt x="1024713" y="2001315"/>
                  </a:cubicBezTo>
                  <a:cubicBezTo>
                    <a:pt x="1021172" y="2006781"/>
                    <a:pt x="1017630" y="2012248"/>
                    <a:pt x="1015050" y="2022217"/>
                  </a:cubicBezTo>
                  <a:cubicBezTo>
                    <a:pt x="1014088" y="2017714"/>
                    <a:pt x="1003463" y="2034113"/>
                    <a:pt x="1008928" y="2037654"/>
                  </a:cubicBezTo>
                  <a:cubicBezTo>
                    <a:pt x="1005387" y="2043121"/>
                    <a:pt x="1001845" y="2048587"/>
                    <a:pt x="998303" y="2054054"/>
                  </a:cubicBezTo>
                  <a:cubicBezTo>
                    <a:pt x="966427" y="2103251"/>
                    <a:pt x="932934" y="2166922"/>
                    <a:pt x="910066" y="2214194"/>
                  </a:cubicBezTo>
                  <a:lnTo>
                    <a:pt x="907117" y="2214824"/>
                  </a:lnTo>
                  <a:lnTo>
                    <a:pt x="908116" y="2211343"/>
                  </a:lnTo>
                  <a:lnTo>
                    <a:pt x="972795" y="2040882"/>
                  </a:lnTo>
                  <a:lnTo>
                    <a:pt x="979961" y="2024343"/>
                  </a:lnTo>
                  <a:cubicBezTo>
                    <a:pt x="981898" y="2021353"/>
                    <a:pt x="983204" y="2021957"/>
                    <a:pt x="983522" y="2028953"/>
                  </a:cubicBezTo>
                  <a:lnTo>
                    <a:pt x="986429" y="2010313"/>
                  </a:lnTo>
                  <a:lnTo>
                    <a:pt x="991511" y="1999574"/>
                  </a:lnTo>
                  <a:lnTo>
                    <a:pt x="994802" y="1993577"/>
                  </a:lnTo>
                  <a:cubicBezTo>
                    <a:pt x="994802" y="1993577"/>
                    <a:pt x="995764" y="1998080"/>
                    <a:pt x="999306" y="1992615"/>
                  </a:cubicBezTo>
                  <a:cubicBezTo>
                    <a:pt x="1001077" y="1989881"/>
                    <a:pt x="1000596" y="1987629"/>
                    <a:pt x="1000115" y="1985377"/>
                  </a:cubicBezTo>
                  <a:lnTo>
                    <a:pt x="1000698" y="1980161"/>
                  </a:lnTo>
                  <a:lnTo>
                    <a:pt x="1001566" y="1978326"/>
                  </a:lnTo>
                  <a:lnTo>
                    <a:pt x="1004140" y="1979072"/>
                  </a:lnTo>
                  <a:cubicBezTo>
                    <a:pt x="1011320" y="1974447"/>
                    <a:pt x="1026831" y="1956120"/>
                    <a:pt x="1018633" y="1950808"/>
                  </a:cubicBezTo>
                  <a:cubicBezTo>
                    <a:pt x="1027640" y="1948884"/>
                    <a:pt x="1038921" y="1913506"/>
                    <a:pt x="1038266" y="1932485"/>
                  </a:cubicBezTo>
                  <a:cubicBezTo>
                    <a:pt x="1061135" y="1885212"/>
                    <a:pt x="1082385" y="1852415"/>
                    <a:pt x="1099132" y="1820578"/>
                  </a:cubicBezTo>
                  <a:cubicBezTo>
                    <a:pt x="1102673" y="1815113"/>
                    <a:pt x="1109758" y="1804179"/>
                    <a:pt x="1113299" y="1798714"/>
                  </a:cubicBezTo>
                  <a:cubicBezTo>
                    <a:pt x="1141634" y="1754983"/>
                    <a:pt x="1170930" y="1715756"/>
                    <a:pt x="1204731" y="1675567"/>
                  </a:cubicBezTo>
                  <a:cubicBezTo>
                    <a:pt x="1212777" y="1669139"/>
                    <a:pt x="1227907" y="1651778"/>
                    <a:pt x="1226944" y="1647273"/>
                  </a:cubicBezTo>
                  <a:cubicBezTo>
                    <a:pt x="1226944" y="1647273"/>
                    <a:pt x="1226944" y="1647273"/>
                    <a:pt x="1225982" y="1642769"/>
                  </a:cubicBezTo>
                  <a:cubicBezTo>
                    <a:pt x="1225982" y="1642769"/>
                    <a:pt x="1231449" y="1646311"/>
                    <a:pt x="1231449" y="1646311"/>
                  </a:cubicBezTo>
                  <a:cubicBezTo>
                    <a:pt x="1234990" y="1640845"/>
                    <a:pt x="1239494" y="1639882"/>
                    <a:pt x="1238532" y="1635378"/>
                  </a:cubicBezTo>
                  <a:cubicBezTo>
                    <a:pt x="1243036" y="1634416"/>
                    <a:pt x="1242074" y="1629913"/>
                    <a:pt x="1242074" y="1629913"/>
                  </a:cubicBezTo>
                  <a:cubicBezTo>
                    <a:pt x="1242074" y="1629913"/>
                    <a:pt x="1242074" y="1629913"/>
                    <a:pt x="1237570" y="1630875"/>
                  </a:cubicBezTo>
                  <a:cubicBezTo>
                    <a:pt x="1251737" y="1609009"/>
                    <a:pt x="1271371" y="1590686"/>
                    <a:pt x="1290042" y="1567858"/>
                  </a:cubicBezTo>
                  <a:cubicBezTo>
                    <a:pt x="1300504" y="1556204"/>
                    <a:pt x="1308349" y="1547463"/>
                    <a:pt x="1314235" y="1540908"/>
                  </a:cubicBezTo>
                  <a:lnTo>
                    <a:pt x="1318845" y="1535771"/>
                  </a:lnTo>
                  <a:close/>
                  <a:moveTo>
                    <a:pt x="4439702" y="857271"/>
                  </a:moveTo>
                  <a:cubicBezTo>
                    <a:pt x="4444206" y="856309"/>
                    <a:pt x="4444206" y="856309"/>
                    <a:pt x="4444206" y="856309"/>
                  </a:cubicBezTo>
                  <a:cubicBezTo>
                    <a:pt x="4454177" y="858888"/>
                    <a:pt x="4454177" y="858888"/>
                    <a:pt x="4445168" y="860813"/>
                  </a:cubicBezTo>
                  <a:cubicBezTo>
                    <a:pt x="4439702" y="857271"/>
                    <a:pt x="4439702" y="857271"/>
                    <a:pt x="4439702" y="857271"/>
                  </a:cubicBezTo>
                  <a:close/>
                  <a:moveTo>
                    <a:pt x="4439395" y="833789"/>
                  </a:moveTo>
                  <a:cubicBezTo>
                    <a:pt x="4439395" y="833789"/>
                    <a:pt x="4443899" y="832826"/>
                    <a:pt x="4444862" y="837331"/>
                  </a:cubicBezTo>
                  <a:cubicBezTo>
                    <a:pt x="4440357" y="838293"/>
                    <a:pt x="4440357" y="838293"/>
                    <a:pt x="4440357" y="838293"/>
                  </a:cubicBezTo>
                  <a:cubicBezTo>
                    <a:pt x="4440357" y="838293"/>
                    <a:pt x="4439395" y="833789"/>
                    <a:pt x="4439395" y="833789"/>
                  </a:cubicBezTo>
                  <a:close/>
                  <a:moveTo>
                    <a:pt x="3878041" y="775787"/>
                  </a:moveTo>
                  <a:lnTo>
                    <a:pt x="3885822" y="777801"/>
                  </a:lnTo>
                  <a:cubicBezTo>
                    <a:pt x="3885822" y="777801"/>
                    <a:pt x="3885822" y="777801"/>
                    <a:pt x="3881318" y="778763"/>
                  </a:cubicBezTo>
                  <a:lnTo>
                    <a:pt x="3878041" y="775787"/>
                  </a:lnTo>
                  <a:close/>
                  <a:moveTo>
                    <a:pt x="1104676" y="1330248"/>
                  </a:moveTo>
                  <a:lnTo>
                    <a:pt x="1094527" y="1352482"/>
                  </a:lnTo>
                  <a:cubicBezTo>
                    <a:pt x="1085034" y="1368687"/>
                    <a:pt x="1074540" y="1383638"/>
                    <a:pt x="1064045" y="1398591"/>
                  </a:cubicBezTo>
                  <a:cubicBezTo>
                    <a:pt x="803503" y="1753430"/>
                    <a:pt x="639503" y="2148260"/>
                    <a:pt x="578456" y="2585624"/>
                  </a:cubicBezTo>
                  <a:cubicBezTo>
                    <a:pt x="577113" y="2597643"/>
                    <a:pt x="570958" y="2614601"/>
                    <a:pt x="575225" y="2625422"/>
                  </a:cubicBezTo>
                  <a:cubicBezTo>
                    <a:pt x="606405" y="2743906"/>
                    <a:pt x="581353" y="2864627"/>
                    <a:pt x="589292" y="2984165"/>
                  </a:cubicBezTo>
                  <a:cubicBezTo>
                    <a:pt x="596704" y="3092084"/>
                    <a:pt x="598106" y="3199331"/>
                    <a:pt x="621678" y="3309663"/>
                  </a:cubicBezTo>
                  <a:cubicBezTo>
                    <a:pt x="647206" y="3282700"/>
                    <a:pt x="641213" y="3254649"/>
                    <a:pt x="637489" y="3228070"/>
                  </a:cubicBezTo>
                  <a:cubicBezTo>
                    <a:pt x="626465" y="3130699"/>
                    <a:pt x="617310" y="3032930"/>
                    <a:pt x="616036" y="2935433"/>
                  </a:cubicBezTo>
                  <a:cubicBezTo>
                    <a:pt x="609213" y="2528212"/>
                    <a:pt x="703216" y="2144425"/>
                    <a:pt x="887499" y="1780458"/>
                  </a:cubicBezTo>
                  <a:cubicBezTo>
                    <a:pt x="913443" y="1727986"/>
                    <a:pt x="957546" y="1687277"/>
                    <a:pt x="997109" y="1643628"/>
                  </a:cubicBezTo>
                  <a:cubicBezTo>
                    <a:pt x="1011543" y="1628812"/>
                    <a:pt x="1024507" y="1616266"/>
                    <a:pt x="1014774" y="1589014"/>
                  </a:cubicBezTo>
                  <a:cubicBezTo>
                    <a:pt x="1006510" y="1559493"/>
                    <a:pt x="1031767" y="1540409"/>
                    <a:pt x="1051413" y="1522524"/>
                  </a:cubicBezTo>
                  <a:cubicBezTo>
                    <a:pt x="1064776" y="1511848"/>
                    <a:pt x="1083077" y="1505982"/>
                    <a:pt x="1104050" y="1503457"/>
                  </a:cubicBezTo>
                  <a:cubicBezTo>
                    <a:pt x="1085331" y="1534831"/>
                    <a:pt x="1068881" y="1567677"/>
                    <a:pt x="1050162" y="1599052"/>
                  </a:cubicBezTo>
                  <a:cubicBezTo>
                    <a:pt x="991464" y="1699585"/>
                    <a:pt x="933165" y="1801989"/>
                    <a:pt x="889954" y="1910945"/>
                  </a:cubicBezTo>
                  <a:cubicBezTo>
                    <a:pt x="876446" y="1939252"/>
                    <a:pt x="858000" y="1962747"/>
                    <a:pt x="871201" y="1997079"/>
                  </a:cubicBezTo>
                  <a:cubicBezTo>
                    <a:pt x="879337" y="2016850"/>
                    <a:pt x="864630" y="2039546"/>
                    <a:pt x="857404" y="2060644"/>
                  </a:cubicBezTo>
                  <a:cubicBezTo>
                    <a:pt x="812324" y="2170000"/>
                    <a:pt x="781933" y="2284040"/>
                    <a:pt x="753411" y="2397680"/>
                  </a:cubicBezTo>
                  <a:cubicBezTo>
                    <a:pt x="751270" y="2405959"/>
                    <a:pt x="748728" y="2412369"/>
                    <a:pt x="756336" y="2420520"/>
                  </a:cubicBezTo>
                  <a:lnTo>
                    <a:pt x="764421" y="2415547"/>
                  </a:lnTo>
                  <a:lnTo>
                    <a:pt x="761396" y="2433165"/>
                  </a:lnTo>
                  <a:lnTo>
                    <a:pt x="760478" y="2435480"/>
                  </a:lnTo>
                  <a:lnTo>
                    <a:pt x="760592" y="2432158"/>
                  </a:lnTo>
                  <a:cubicBezTo>
                    <a:pt x="760675" y="2429786"/>
                    <a:pt x="760193" y="2427534"/>
                    <a:pt x="757460" y="2425764"/>
                  </a:cubicBezTo>
                  <a:cubicBezTo>
                    <a:pt x="757460" y="2425764"/>
                    <a:pt x="753918" y="2431229"/>
                    <a:pt x="750377" y="2436696"/>
                  </a:cubicBezTo>
                  <a:cubicBezTo>
                    <a:pt x="751339" y="2441200"/>
                    <a:pt x="751339" y="2441200"/>
                    <a:pt x="751339" y="2441200"/>
                  </a:cubicBezTo>
                  <a:cubicBezTo>
                    <a:pt x="742331" y="2443125"/>
                    <a:pt x="743948" y="2428650"/>
                    <a:pt x="751994" y="2422222"/>
                  </a:cubicBezTo>
                  <a:cubicBezTo>
                    <a:pt x="743948" y="2428650"/>
                    <a:pt x="748144" y="2404205"/>
                    <a:pt x="742023" y="2419642"/>
                  </a:cubicBezTo>
                  <a:cubicBezTo>
                    <a:pt x="752956" y="2426726"/>
                    <a:pt x="725932" y="2432500"/>
                    <a:pt x="729781" y="2450515"/>
                  </a:cubicBezTo>
                  <a:cubicBezTo>
                    <a:pt x="730743" y="2455019"/>
                    <a:pt x="730743" y="2455019"/>
                    <a:pt x="730743" y="2455019"/>
                  </a:cubicBezTo>
                  <a:cubicBezTo>
                    <a:pt x="730743" y="2455019"/>
                    <a:pt x="730743" y="2455019"/>
                    <a:pt x="726239" y="2455982"/>
                  </a:cubicBezTo>
                  <a:cubicBezTo>
                    <a:pt x="726239" y="2455982"/>
                    <a:pt x="727201" y="2460486"/>
                    <a:pt x="727201" y="2460486"/>
                  </a:cubicBezTo>
                  <a:cubicBezTo>
                    <a:pt x="728163" y="2464990"/>
                    <a:pt x="728163" y="2464990"/>
                    <a:pt x="728163" y="2464990"/>
                  </a:cubicBezTo>
                  <a:cubicBezTo>
                    <a:pt x="727201" y="2460486"/>
                    <a:pt x="731705" y="2459524"/>
                    <a:pt x="731705" y="2459524"/>
                  </a:cubicBezTo>
                  <a:cubicBezTo>
                    <a:pt x="732667" y="2464027"/>
                    <a:pt x="730088" y="2473998"/>
                    <a:pt x="731050" y="2478502"/>
                  </a:cubicBezTo>
                  <a:cubicBezTo>
                    <a:pt x="733630" y="2468531"/>
                    <a:pt x="735554" y="2477540"/>
                    <a:pt x="735554" y="2477540"/>
                  </a:cubicBezTo>
                  <a:cubicBezTo>
                    <a:pt x="739097" y="2472074"/>
                    <a:pt x="741675" y="2462103"/>
                    <a:pt x="745218" y="2456637"/>
                  </a:cubicBezTo>
                  <a:cubicBezTo>
                    <a:pt x="745218" y="2456637"/>
                    <a:pt x="745218" y="2456637"/>
                    <a:pt x="749722" y="2455675"/>
                  </a:cubicBezTo>
                  <a:cubicBezTo>
                    <a:pt x="746180" y="2461140"/>
                    <a:pt x="746180" y="2461140"/>
                    <a:pt x="746180" y="2461140"/>
                  </a:cubicBezTo>
                  <a:cubicBezTo>
                    <a:pt x="747142" y="2465645"/>
                    <a:pt x="748104" y="2470149"/>
                    <a:pt x="752609" y="2469187"/>
                  </a:cubicBezTo>
                  <a:cubicBezTo>
                    <a:pt x="752609" y="2469187"/>
                    <a:pt x="756151" y="2463720"/>
                    <a:pt x="755188" y="2459216"/>
                  </a:cubicBezTo>
                  <a:cubicBezTo>
                    <a:pt x="755188" y="2459216"/>
                    <a:pt x="755188" y="2459216"/>
                    <a:pt x="754226" y="2454712"/>
                  </a:cubicBezTo>
                  <a:cubicBezTo>
                    <a:pt x="757767" y="2449246"/>
                    <a:pt x="757767" y="2449246"/>
                    <a:pt x="757767" y="2449246"/>
                  </a:cubicBezTo>
                  <a:cubicBezTo>
                    <a:pt x="760654" y="2462758"/>
                    <a:pt x="753571" y="2473691"/>
                    <a:pt x="748411" y="2493631"/>
                  </a:cubicBezTo>
                  <a:cubicBezTo>
                    <a:pt x="760654" y="2462758"/>
                    <a:pt x="752916" y="2492669"/>
                    <a:pt x="759344" y="2500715"/>
                  </a:cubicBezTo>
                  <a:cubicBezTo>
                    <a:pt x="759344" y="2500715"/>
                    <a:pt x="760307" y="2505219"/>
                    <a:pt x="760307" y="2505219"/>
                  </a:cubicBezTo>
                  <a:cubicBezTo>
                    <a:pt x="760307" y="2505219"/>
                    <a:pt x="759344" y="2500715"/>
                    <a:pt x="754840" y="2501678"/>
                  </a:cubicBezTo>
                  <a:cubicBezTo>
                    <a:pt x="754840" y="2501678"/>
                    <a:pt x="754840" y="2501678"/>
                    <a:pt x="753878" y="2497173"/>
                  </a:cubicBezTo>
                  <a:cubicBezTo>
                    <a:pt x="753878" y="2497173"/>
                    <a:pt x="753878" y="2497173"/>
                    <a:pt x="749373" y="2498135"/>
                  </a:cubicBezTo>
                  <a:cubicBezTo>
                    <a:pt x="750336" y="2502640"/>
                    <a:pt x="746794" y="2508105"/>
                    <a:pt x="746794" y="2508105"/>
                  </a:cubicBezTo>
                  <a:cubicBezTo>
                    <a:pt x="746794" y="2508105"/>
                    <a:pt x="747757" y="2512610"/>
                    <a:pt x="747757" y="2512610"/>
                  </a:cubicBezTo>
                  <a:cubicBezTo>
                    <a:pt x="744215" y="2518077"/>
                    <a:pt x="744215" y="2518077"/>
                    <a:pt x="740673" y="2523542"/>
                  </a:cubicBezTo>
                  <a:cubicBezTo>
                    <a:pt x="739711" y="2519039"/>
                    <a:pt x="739711" y="2519039"/>
                    <a:pt x="738748" y="2514534"/>
                  </a:cubicBezTo>
                  <a:cubicBezTo>
                    <a:pt x="737786" y="2510030"/>
                    <a:pt x="737786" y="2510030"/>
                    <a:pt x="734245" y="2515496"/>
                  </a:cubicBezTo>
                  <a:cubicBezTo>
                    <a:pt x="734245" y="2515496"/>
                    <a:pt x="730703" y="2520963"/>
                    <a:pt x="731665" y="2525466"/>
                  </a:cubicBezTo>
                  <a:cubicBezTo>
                    <a:pt x="732627" y="2529971"/>
                    <a:pt x="732627" y="2529971"/>
                    <a:pt x="733590" y="2534475"/>
                  </a:cubicBezTo>
                  <a:cubicBezTo>
                    <a:pt x="735514" y="2543483"/>
                    <a:pt x="741943" y="2551529"/>
                    <a:pt x="745484" y="2546063"/>
                  </a:cubicBezTo>
                  <a:cubicBezTo>
                    <a:pt x="746446" y="2550567"/>
                    <a:pt x="747408" y="2555071"/>
                    <a:pt x="743868" y="2560537"/>
                  </a:cubicBezTo>
                  <a:cubicBezTo>
                    <a:pt x="739670" y="2584981"/>
                    <a:pt x="730970" y="2610389"/>
                    <a:pt x="726773" y="2634833"/>
                  </a:cubicBezTo>
                  <a:cubicBezTo>
                    <a:pt x="726773" y="2634833"/>
                    <a:pt x="721306" y="2631292"/>
                    <a:pt x="721306" y="2631292"/>
                  </a:cubicBezTo>
                  <a:cubicBezTo>
                    <a:pt x="721306" y="2631292"/>
                    <a:pt x="722269" y="2635796"/>
                    <a:pt x="722269" y="2635796"/>
                  </a:cubicBezTo>
                  <a:cubicBezTo>
                    <a:pt x="722269" y="2635796"/>
                    <a:pt x="717764" y="2636758"/>
                    <a:pt x="717764" y="2636758"/>
                  </a:cubicBezTo>
                  <a:cubicBezTo>
                    <a:pt x="721962" y="2612314"/>
                    <a:pt x="716802" y="2632255"/>
                    <a:pt x="712298" y="2633217"/>
                  </a:cubicBezTo>
                  <a:cubicBezTo>
                    <a:pt x="713915" y="2618742"/>
                    <a:pt x="720037" y="2603306"/>
                    <a:pt x="717150" y="2589793"/>
                  </a:cubicBezTo>
                  <a:cubicBezTo>
                    <a:pt x="722616" y="2593335"/>
                    <a:pt x="722616" y="2593335"/>
                    <a:pt x="722616" y="2593335"/>
                  </a:cubicBezTo>
                  <a:cubicBezTo>
                    <a:pt x="725196" y="2583365"/>
                    <a:pt x="727775" y="2573394"/>
                    <a:pt x="727775" y="2573394"/>
                  </a:cubicBezTo>
                  <a:cubicBezTo>
                    <a:pt x="725196" y="2583365"/>
                    <a:pt x="720691" y="2584327"/>
                    <a:pt x="720691" y="2584327"/>
                  </a:cubicBezTo>
                  <a:cubicBezTo>
                    <a:pt x="723271" y="2574356"/>
                    <a:pt x="717805" y="2570815"/>
                    <a:pt x="721347" y="2565348"/>
                  </a:cubicBezTo>
                  <a:cubicBezTo>
                    <a:pt x="720385" y="2560844"/>
                    <a:pt x="720385" y="2560844"/>
                    <a:pt x="720385" y="2560844"/>
                  </a:cubicBezTo>
                  <a:cubicBezTo>
                    <a:pt x="720385" y="2560844"/>
                    <a:pt x="724889" y="2559882"/>
                    <a:pt x="723927" y="2555379"/>
                  </a:cubicBezTo>
                  <a:cubicBezTo>
                    <a:pt x="723927" y="2555379"/>
                    <a:pt x="723927" y="2555379"/>
                    <a:pt x="722964" y="2550874"/>
                  </a:cubicBezTo>
                  <a:cubicBezTo>
                    <a:pt x="722964" y="2550874"/>
                    <a:pt x="722002" y="2546370"/>
                    <a:pt x="722002" y="2546370"/>
                  </a:cubicBezTo>
                  <a:cubicBezTo>
                    <a:pt x="713956" y="2552799"/>
                    <a:pt x="713956" y="2552799"/>
                    <a:pt x="713956" y="2552799"/>
                  </a:cubicBezTo>
                  <a:cubicBezTo>
                    <a:pt x="713956" y="2552799"/>
                    <a:pt x="710415" y="2558265"/>
                    <a:pt x="711377" y="2562769"/>
                  </a:cubicBezTo>
                  <a:lnTo>
                    <a:pt x="712339" y="2567273"/>
                  </a:lnTo>
                  <a:cubicBezTo>
                    <a:pt x="716842" y="2566311"/>
                    <a:pt x="716842" y="2566311"/>
                    <a:pt x="716842" y="2566311"/>
                  </a:cubicBezTo>
                  <a:cubicBezTo>
                    <a:pt x="715226" y="2580785"/>
                    <a:pt x="708449" y="2615201"/>
                    <a:pt x="707794" y="2634179"/>
                  </a:cubicBezTo>
                  <a:cubicBezTo>
                    <a:pt x="704252" y="2639645"/>
                    <a:pt x="704252" y="2639645"/>
                    <a:pt x="704252" y="2639645"/>
                  </a:cubicBezTo>
                  <a:cubicBezTo>
                    <a:pt x="700710" y="2645112"/>
                    <a:pt x="700710" y="2645112"/>
                    <a:pt x="701673" y="2649616"/>
                  </a:cubicBezTo>
                  <a:cubicBezTo>
                    <a:pt x="706177" y="2648653"/>
                    <a:pt x="706177" y="2648653"/>
                    <a:pt x="706177" y="2648653"/>
                  </a:cubicBezTo>
                  <a:cubicBezTo>
                    <a:pt x="702635" y="2654119"/>
                    <a:pt x="701017" y="2668594"/>
                    <a:pt x="698438" y="2678565"/>
                  </a:cubicBezTo>
                  <a:cubicBezTo>
                    <a:pt x="693934" y="2679527"/>
                    <a:pt x="694896" y="2684031"/>
                    <a:pt x="695858" y="2688534"/>
                  </a:cubicBezTo>
                  <a:cubicBezTo>
                    <a:pt x="696821" y="2693039"/>
                    <a:pt x="696821" y="2693039"/>
                    <a:pt x="696821" y="2693039"/>
                  </a:cubicBezTo>
                  <a:cubicBezTo>
                    <a:pt x="696821" y="2693039"/>
                    <a:pt x="696821" y="2693039"/>
                    <a:pt x="701325" y="2692076"/>
                  </a:cubicBezTo>
                  <a:cubicBezTo>
                    <a:pt x="692931" y="2740966"/>
                    <a:pt x="684231" y="2766373"/>
                    <a:pt x="690967" y="2797901"/>
                  </a:cubicBezTo>
                  <a:cubicBezTo>
                    <a:pt x="690967" y="2797901"/>
                    <a:pt x="686462" y="2798864"/>
                    <a:pt x="687424" y="2803368"/>
                  </a:cubicBezTo>
                  <a:cubicBezTo>
                    <a:pt x="688387" y="2807872"/>
                    <a:pt x="688387" y="2807872"/>
                    <a:pt x="688387" y="2807872"/>
                  </a:cubicBezTo>
                  <a:cubicBezTo>
                    <a:pt x="689349" y="2812375"/>
                    <a:pt x="689349" y="2812375"/>
                    <a:pt x="689349" y="2812375"/>
                  </a:cubicBezTo>
                  <a:cubicBezTo>
                    <a:pt x="684845" y="2813338"/>
                    <a:pt x="683227" y="2827813"/>
                    <a:pt x="685152" y="2836821"/>
                  </a:cubicBezTo>
                  <a:cubicBezTo>
                    <a:pt x="685152" y="2836821"/>
                    <a:pt x="686114" y="2841326"/>
                    <a:pt x="681611" y="2842288"/>
                  </a:cubicBezTo>
                  <a:cubicBezTo>
                    <a:pt x="682573" y="2846791"/>
                    <a:pt x="682573" y="2846791"/>
                    <a:pt x="683535" y="2851295"/>
                  </a:cubicBezTo>
                  <a:cubicBezTo>
                    <a:pt x="683535" y="2851295"/>
                    <a:pt x="684497" y="2855799"/>
                    <a:pt x="684497" y="2855799"/>
                  </a:cubicBezTo>
                  <a:cubicBezTo>
                    <a:pt x="684497" y="2855799"/>
                    <a:pt x="684497" y="2855799"/>
                    <a:pt x="680955" y="2861265"/>
                  </a:cubicBezTo>
                  <a:cubicBezTo>
                    <a:pt x="680955" y="2861265"/>
                    <a:pt x="681918" y="2865770"/>
                    <a:pt x="681918" y="2865770"/>
                  </a:cubicBezTo>
                  <a:cubicBezTo>
                    <a:pt x="688346" y="2873815"/>
                    <a:pt x="673217" y="2891176"/>
                    <a:pt x="687691" y="2892794"/>
                  </a:cubicBezTo>
                  <a:cubicBezTo>
                    <a:pt x="683187" y="2893756"/>
                    <a:pt x="683187" y="2893756"/>
                    <a:pt x="684149" y="2898260"/>
                  </a:cubicBezTo>
                  <a:cubicBezTo>
                    <a:pt x="684149" y="2898260"/>
                    <a:pt x="685112" y="2902765"/>
                    <a:pt x="685112" y="2902765"/>
                  </a:cubicBezTo>
                  <a:cubicBezTo>
                    <a:pt x="686074" y="2907268"/>
                    <a:pt x="682533" y="2912734"/>
                    <a:pt x="683495" y="2917239"/>
                  </a:cubicBezTo>
                  <a:cubicBezTo>
                    <a:pt x="683495" y="2917239"/>
                    <a:pt x="683495" y="2917239"/>
                    <a:pt x="684457" y="2921742"/>
                  </a:cubicBezTo>
                  <a:cubicBezTo>
                    <a:pt x="682840" y="2936217"/>
                    <a:pt x="680260" y="2946188"/>
                    <a:pt x="678642" y="2960662"/>
                  </a:cubicBezTo>
                  <a:cubicBezTo>
                    <a:pt x="679604" y="2965165"/>
                    <a:pt x="679604" y="2965165"/>
                    <a:pt x="679604" y="2965165"/>
                  </a:cubicBezTo>
                  <a:cubicBezTo>
                    <a:pt x="679604" y="2965165"/>
                    <a:pt x="679604" y="2965165"/>
                    <a:pt x="675101" y="2966128"/>
                  </a:cubicBezTo>
                  <a:cubicBezTo>
                    <a:pt x="676063" y="2970632"/>
                    <a:pt x="676063" y="2970632"/>
                    <a:pt x="676063" y="2970632"/>
                  </a:cubicBezTo>
                  <a:cubicBezTo>
                    <a:pt x="677026" y="2975136"/>
                    <a:pt x="677026" y="2975136"/>
                    <a:pt x="677026" y="2975136"/>
                  </a:cubicBezTo>
                  <a:cubicBezTo>
                    <a:pt x="677026" y="2975136"/>
                    <a:pt x="681529" y="2974174"/>
                    <a:pt x="681529" y="2974174"/>
                  </a:cubicBezTo>
                  <a:cubicBezTo>
                    <a:pt x="677988" y="2979641"/>
                    <a:pt x="678950" y="2984144"/>
                    <a:pt x="679912" y="2988648"/>
                  </a:cubicBezTo>
                  <a:cubicBezTo>
                    <a:pt x="679912" y="2988648"/>
                    <a:pt x="678950" y="2984144"/>
                    <a:pt x="678950" y="2984144"/>
                  </a:cubicBezTo>
                  <a:cubicBezTo>
                    <a:pt x="677332" y="2998618"/>
                    <a:pt x="677332" y="2998618"/>
                    <a:pt x="678295" y="3003123"/>
                  </a:cubicBezTo>
                  <a:cubicBezTo>
                    <a:pt x="679257" y="3007627"/>
                    <a:pt x="680219" y="3012130"/>
                    <a:pt x="681182" y="3016635"/>
                  </a:cubicBezTo>
                  <a:cubicBezTo>
                    <a:pt x="681182" y="3016635"/>
                    <a:pt x="677640" y="3022102"/>
                    <a:pt x="677640" y="3022102"/>
                  </a:cubicBezTo>
                  <a:cubicBezTo>
                    <a:pt x="678602" y="3026605"/>
                    <a:pt x="678602" y="3026605"/>
                    <a:pt x="678602" y="3026605"/>
                  </a:cubicBezTo>
                  <a:cubicBezTo>
                    <a:pt x="678602" y="3026605"/>
                    <a:pt x="674098" y="3027567"/>
                    <a:pt x="675061" y="3032071"/>
                  </a:cubicBezTo>
                  <a:cubicBezTo>
                    <a:pt x="675061" y="3032071"/>
                    <a:pt x="676023" y="3036576"/>
                    <a:pt x="676023" y="3036576"/>
                  </a:cubicBezTo>
                  <a:cubicBezTo>
                    <a:pt x="680527" y="3035613"/>
                    <a:pt x="680527" y="3035613"/>
                    <a:pt x="680527" y="3035613"/>
                  </a:cubicBezTo>
                  <a:cubicBezTo>
                    <a:pt x="683413" y="3049126"/>
                    <a:pt x="681797" y="3063600"/>
                    <a:pt x="689187" y="3076150"/>
                  </a:cubicBezTo>
                  <a:cubicBezTo>
                    <a:pt x="688225" y="3071645"/>
                    <a:pt x="688225" y="3071645"/>
                    <a:pt x="683721" y="3072608"/>
                  </a:cubicBezTo>
                  <a:cubicBezTo>
                    <a:pt x="682759" y="3068104"/>
                    <a:pt x="682759" y="3068104"/>
                    <a:pt x="679217" y="3073570"/>
                  </a:cubicBezTo>
                  <a:cubicBezTo>
                    <a:pt x="680179" y="3078074"/>
                    <a:pt x="681142" y="3082578"/>
                    <a:pt x="681142" y="3082578"/>
                  </a:cubicBezTo>
                  <a:cubicBezTo>
                    <a:pt x="682104" y="3087082"/>
                    <a:pt x="682104" y="3087082"/>
                    <a:pt x="682104" y="3087082"/>
                  </a:cubicBezTo>
                  <a:cubicBezTo>
                    <a:pt x="675982" y="3102520"/>
                    <a:pt x="692382" y="3113145"/>
                    <a:pt x="682718" y="3134047"/>
                  </a:cubicBezTo>
                  <a:cubicBezTo>
                    <a:pt x="687222" y="3133085"/>
                    <a:pt x="687222" y="3133085"/>
                    <a:pt x="687222" y="3133085"/>
                  </a:cubicBezTo>
                  <a:cubicBezTo>
                    <a:pt x="682718" y="3134047"/>
                    <a:pt x="682718" y="3134047"/>
                    <a:pt x="683680" y="3138551"/>
                  </a:cubicBezTo>
                  <a:cubicBezTo>
                    <a:pt x="684642" y="3143056"/>
                    <a:pt x="684642" y="3143056"/>
                    <a:pt x="684642" y="3143056"/>
                  </a:cubicBezTo>
                  <a:cubicBezTo>
                    <a:pt x="687529" y="3156568"/>
                    <a:pt x="690416" y="3170080"/>
                    <a:pt x="690416" y="3170080"/>
                  </a:cubicBezTo>
                  <a:cubicBezTo>
                    <a:pt x="689203" y="3180936"/>
                    <a:pt x="691261" y="3169900"/>
                    <a:pt x="694395" y="3173203"/>
                  </a:cubicBezTo>
                  <a:lnTo>
                    <a:pt x="697712" y="3182366"/>
                  </a:lnTo>
                  <a:lnTo>
                    <a:pt x="697129" y="3182651"/>
                  </a:lnTo>
                  <a:lnTo>
                    <a:pt x="691373" y="3182827"/>
                  </a:lnTo>
                  <a:cubicBezTo>
                    <a:pt x="689925" y="3184314"/>
                    <a:pt x="689280" y="3186806"/>
                    <a:pt x="689762" y="3189059"/>
                  </a:cubicBezTo>
                  <a:cubicBezTo>
                    <a:pt x="692495" y="3190829"/>
                    <a:pt x="694910" y="3185604"/>
                    <a:pt x="696682" y="3182870"/>
                  </a:cubicBezTo>
                  <a:lnTo>
                    <a:pt x="697129" y="3182651"/>
                  </a:lnTo>
                  <a:lnTo>
                    <a:pt x="697807" y="3182630"/>
                  </a:lnTo>
                  <a:lnTo>
                    <a:pt x="697712" y="3182366"/>
                  </a:lnTo>
                  <a:lnTo>
                    <a:pt x="698813" y="3181826"/>
                  </a:lnTo>
                  <a:cubicBezTo>
                    <a:pt x="699335" y="3182893"/>
                    <a:pt x="699655" y="3185767"/>
                    <a:pt x="699731" y="3191637"/>
                  </a:cubicBezTo>
                  <a:cubicBezTo>
                    <a:pt x="695227" y="3192600"/>
                    <a:pt x="695227" y="3192600"/>
                    <a:pt x="696189" y="3197104"/>
                  </a:cubicBezTo>
                  <a:cubicBezTo>
                    <a:pt x="696189" y="3197104"/>
                    <a:pt x="697152" y="3201608"/>
                    <a:pt x="697152" y="3201608"/>
                  </a:cubicBezTo>
                  <a:cubicBezTo>
                    <a:pt x="693610" y="3207074"/>
                    <a:pt x="693610" y="3207074"/>
                    <a:pt x="693610" y="3207074"/>
                  </a:cubicBezTo>
                  <a:cubicBezTo>
                    <a:pt x="694573" y="3211578"/>
                    <a:pt x="694573" y="3211578"/>
                    <a:pt x="694573" y="3211578"/>
                  </a:cubicBezTo>
                  <a:cubicBezTo>
                    <a:pt x="694573" y="3211578"/>
                    <a:pt x="695535" y="3216083"/>
                    <a:pt x="696497" y="3220587"/>
                  </a:cubicBezTo>
                  <a:cubicBezTo>
                    <a:pt x="696497" y="3220587"/>
                    <a:pt x="697460" y="3225091"/>
                    <a:pt x="698422" y="3229595"/>
                  </a:cubicBezTo>
                  <a:cubicBezTo>
                    <a:pt x="693918" y="3230557"/>
                    <a:pt x="694880" y="3235061"/>
                    <a:pt x="695842" y="3239565"/>
                  </a:cubicBezTo>
                  <a:cubicBezTo>
                    <a:pt x="692300" y="3245032"/>
                    <a:pt x="692300" y="3245032"/>
                    <a:pt x="693262" y="3249536"/>
                  </a:cubicBezTo>
                  <a:cubicBezTo>
                    <a:pt x="693262" y="3249536"/>
                    <a:pt x="694224" y="3254039"/>
                    <a:pt x="694224" y="3254039"/>
                  </a:cubicBezTo>
                  <a:cubicBezTo>
                    <a:pt x="694224" y="3254039"/>
                    <a:pt x="695187" y="3258543"/>
                    <a:pt x="695187" y="3258543"/>
                  </a:cubicBezTo>
                  <a:cubicBezTo>
                    <a:pt x="690683" y="3259506"/>
                    <a:pt x="690683" y="3259506"/>
                    <a:pt x="690683" y="3259506"/>
                  </a:cubicBezTo>
                  <a:cubicBezTo>
                    <a:pt x="690683" y="3259506"/>
                    <a:pt x="690683" y="3259506"/>
                    <a:pt x="687141" y="3264972"/>
                  </a:cubicBezTo>
                  <a:cubicBezTo>
                    <a:pt x="688103" y="3269476"/>
                    <a:pt x="688103" y="3269476"/>
                    <a:pt x="688103" y="3269476"/>
                  </a:cubicBezTo>
                  <a:cubicBezTo>
                    <a:pt x="693569" y="3273018"/>
                    <a:pt x="693569" y="3273018"/>
                    <a:pt x="693569" y="3273018"/>
                  </a:cubicBezTo>
                  <a:cubicBezTo>
                    <a:pt x="694532" y="3277522"/>
                    <a:pt x="694532" y="3277522"/>
                    <a:pt x="694532" y="3277522"/>
                  </a:cubicBezTo>
                  <a:cubicBezTo>
                    <a:pt x="694532" y="3277522"/>
                    <a:pt x="695494" y="3282027"/>
                    <a:pt x="695494" y="3282027"/>
                  </a:cubicBezTo>
                  <a:cubicBezTo>
                    <a:pt x="696456" y="3286530"/>
                    <a:pt x="697419" y="3291034"/>
                    <a:pt x="698381" y="3295539"/>
                  </a:cubicBezTo>
                  <a:cubicBezTo>
                    <a:pt x="695802" y="3305508"/>
                    <a:pt x="696764" y="3310013"/>
                    <a:pt x="696764" y="3310013"/>
                  </a:cubicBezTo>
                  <a:cubicBezTo>
                    <a:pt x="697726" y="3314516"/>
                    <a:pt x="697726" y="3314516"/>
                    <a:pt x="697726" y="3314516"/>
                  </a:cubicBezTo>
                  <a:cubicBezTo>
                    <a:pt x="698689" y="3319021"/>
                    <a:pt x="698689" y="3319021"/>
                    <a:pt x="699651" y="3323525"/>
                  </a:cubicBezTo>
                  <a:cubicBezTo>
                    <a:pt x="699651" y="3323525"/>
                    <a:pt x="699651" y="3323525"/>
                    <a:pt x="704154" y="3322563"/>
                  </a:cubicBezTo>
                  <a:cubicBezTo>
                    <a:pt x="700613" y="3328029"/>
                    <a:pt x="700613" y="3328029"/>
                    <a:pt x="700613" y="3328029"/>
                  </a:cubicBezTo>
                  <a:cubicBezTo>
                    <a:pt x="700613" y="3328029"/>
                    <a:pt x="701575" y="3332533"/>
                    <a:pt x="702538" y="3337037"/>
                  </a:cubicBezTo>
                  <a:cubicBezTo>
                    <a:pt x="707349" y="3359557"/>
                    <a:pt x="712815" y="3363099"/>
                    <a:pt x="711198" y="3377573"/>
                  </a:cubicBezTo>
                  <a:cubicBezTo>
                    <a:pt x="706694" y="3378535"/>
                    <a:pt x="707656" y="3383040"/>
                    <a:pt x="707656" y="3383040"/>
                  </a:cubicBezTo>
                  <a:cubicBezTo>
                    <a:pt x="707656" y="3383040"/>
                    <a:pt x="708618" y="3387543"/>
                    <a:pt x="708618" y="3387543"/>
                  </a:cubicBezTo>
                  <a:cubicBezTo>
                    <a:pt x="713122" y="3386581"/>
                    <a:pt x="713122" y="3386581"/>
                    <a:pt x="713122" y="3386581"/>
                  </a:cubicBezTo>
                  <a:cubicBezTo>
                    <a:pt x="710543" y="3396552"/>
                    <a:pt x="712467" y="3405560"/>
                    <a:pt x="713430" y="3410064"/>
                  </a:cubicBezTo>
                  <a:cubicBezTo>
                    <a:pt x="714392" y="3414569"/>
                    <a:pt x="714392" y="3414569"/>
                    <a:pt x="714392" y="3414569"/>
                  </a:cubicBezTo>
                  <a:cubicBezTo>
                    <a:pt x="715354" y="3419072"/>
                    <a:pt x="715354" y="3419072"/>
                    <a:pt x="719858" y="3418109"/>
                  </a:cubicBezTo>
                  <a:cubicBezTo>
                    <a:pt x="722745" y="3431621"/>
                    <a:pt x="724670" y="3440630"/>
                    <a:pt x="722090" y="3450600"/>
                  </a:cubicBezTo>
                  <a:cubicBezTo>
                    <a:pt x="726594" y="3449638"/>
                    <a:pt x="726594" y="3449638"/>
                    <a:pt x="726594" y="3449638"/>
                  </a:cubicBezTo>
                  <a:cubicBezTo>
                    <a:pt x="730443" y="3467654"/>
                    <a:pt x="730443" y="3467654"/>
                    <a:pt x="730443" y="3467654"/>
                  </a:cubicBezTo>
                  <a:cubicBezTo>
                    <a:pt x="730443" y="3467654"/>
                    <a:pt x="730443" y="3467654"/>
                    <a:pt x="726902" y="3473121"/>
                  </a:cubicBezTo>
                  <a:cubicBezTo>
                    <a:pt x="724977" y="3464112"/>
                    <a:pt x="719510" y="3460571"/>
                    <a:pt x="716932" y="3470541"/>
                  </a:cubicBezTo>
                  <a:cubicBezTo>
                    <a:pt x="724977" y="3464112"/>
                    <a:pt x="725284" y="3487595"/>
                    <a:pt x="729788" y="3486633"/>
                  </a:cubicBezTo>
                  <a:cubicBezTo>
                    <a:pt x="738449" y="3527169"/>
                    <a:pt x="736524" y="3518161"/>
                    <a:pt x="749689" y="3557735"/>
                  </a:cubicBezTo>
                  <a:cubicBezTo>
                    <a:pt x="749689" y="3557735"/>
                    <a:pt x="745185" y="3558698"/>
                    <a:pt x="745185" y="3558698"/>
                  </a:cubicBezTo>
                  <a:cubicBezTo>
                    <a:pt x="746147" y="3563202"/>
                    <a:pt x="746147" y="3563202"/>
                    <a:pt x="747109" y="3567705"/>
                  </a:cubicBezTo>
                  <a:cubicBezTo>
                    <a:pt x="752883" y="3594729"/>
                    <a:pt x="754807" y="3603738"/>
                    <a:pt x="758656" y="3621755"/>
                  </a:cubicBezTo>
                  <a:cubicBezTo>
                    <a:pt x="758656" y="3621755"/>
                    <a:pt x="758656" y="3621755"/>
                    <a:pt x="759619" y="3626258"/>
                  </a:cubicBezTo>
                  <a:cubicBezTo>
                    <a:pt x="759619" y="3626258"/>
                    <a:pt x="759619" y="3626258"/>
                    <a:pt x="760581" y="3630762"/>
                  </a:cubicBezTo>
                  <a:cubicBezTo>
                    <a:pt x="762812" y="3663253"/>
                    <a:pt x="765085" y="3629800"/>
                    <a:pt x="773438" y="3646854"/>
                  </a:cubicBezTo>
                  <a:cubicBezTo>
                    <a:pt x="768934" y="3647816"/>
                    <a:pt x="762812" y="3663253"/>
                    <a:pt x="770859" y="3656824"/>
                  </a:cubicBezTo>
                  <a:cubicBezTo>
                    <a:pt x="771821" y="3661329"/>
                    <a:pt x="771821" y="3661329"/>
                    <a:pt x="771821" y="3661329"/>
                  </a:cubicBezTo>
                  <a:cubicBezTo>
                    <a:pt x="771821" y="3661329"/>
                    <a:pt x="771821" y="3661329"/>
                    <a:pt x="772783" y="3665832"/>
                  </a:cubicBezTo>
                  <a:cubicBezTo>
                    <a:pt x="768279" y="3666794"/>
                    <a:pt x="773745" y="3670336"/>
                    <a:pt x="773745" y="3670336"/>
                  </a:cubicBezTo>
                  <a:cubicBezTo>
                    <a:pt x="777595" y="3688353"/>
                    <a:pt x="773090" y="3689315"/>
                    <a:pt x="768586" y="3690277"/>
                  </a:cubicBezTo>
                  <a:cubicBezTo>
                    <a:pt x="772435" y="3708294"/>
                    <a:pt x="782406" y="3710872"/>
                    <a:pt x="779826" y="3720843"/>
                  </a:cubicBezTo>
                  <a:cubicBezTo>
                    <a:pt x="786255" y="3728889"/>
                    <a:pt x="789142" y="3742401"/>
                    <a:pt x="798149" y="3740476"/>
                  </a:cubicBezTo>
                  <a:cubicBezTo>
                    <a:pt x="795570" y="3750447"/>
                    <a:pt x="803923" y="3767501"/>
                    <a:pt x="793953" y="3764922"/>
                  </a:cubicBezTo>
                  <a:cubicBezTo>
                    <a:pt x="802306" y="3781975"/>
                    <a:pt x="802961" y="3762997"/>
                    <a:pt x="803268" y="3786479"/>
                  </a:cubicBezTo>
                  <a:cubicBezTo>
                    <a:pt x="804230" y="3790984"/>
                    <a:pt x="809697" y="3794526"/>
                    <a:pt x="815163" y="3798067"/>
                  </a:cubicBezTo>
                  <a:cubicBezTo>
                    <a:pt x="804230" y="3790984"/>
                    <a:pt x="818357" y="3835062"/>
                    <a:pt x="832177" y="3855657"/>
                  </a:cubicBezTo>
                  <a:cubicBezTo>
                    <a:pt x="829598" y="3865628"/>
                    <a:pt x="828635" y="3861124"/>
                    <a:pt x="823168" y="3857582"/>
                  </a:cubicBezTo>
                  <a:cubicBezTo>
                    <a:pt x="829598" y="3865628"/>
                    <a:pt x="830560" y="3870131"/>
                    <a:pt x="835064" y="3869169"/>
                  </a:cubicBezTo>
                  <a:cubicBezTo>
                    <a:pt x="827018" y="3875598"/>
                    <a:pt x="836026" y="3873673"/>
                    <a:pt x="834409" y="3888148"/>
                  </a:cubicBezTo>
                  <a:cubicBezTo>
                    <a:pt x="840837" y="3896193"/>
                    <a:pt x="837951" y="3882681"/>
                    <a:pt x="849190" y="3913248"/>
                  </a:cubicBezTo>
                  <a:lnTo>
                    <a:pt x="845537" y="3910175"/>
                  </a:lnTo>
                  <a:lnTo>
                    <a:pt x="841800" y="3900698"/>
                  </a:lnTo>
                  <a:cubicBezTo>
                    <a:pt x="842281" y="3902950"/>
                    <a:pt x="843003" y="3906328"/>
                    <a:pt x="844166" y="3909023"/>
                  </a:cubicBezTo>
                  <a:lnTo>
                    <a:pt x="845537" y="3910175"/>
                  </a:lnTo>
                  <a:lnTo>
                    <a:pt x="852077" y="3926760"/>
                  </a:lnTo>
                  <a:cubicBezTo>
                    <a:pt x="846611" y="3923218"/>
                    <a:pt x="842107" y="3924181"/>
                    <a:pt x="838565" y="3929646"/>
                  </a:cubicBezTo>
                  <a:cubicBezTo>
                    <a:pt x="827325" y="3899080"/>
                    <a:pt x="824438" y="3885568"/>
                    <a:pt x="808694" y="3855965"/>
                  </a:cubicBezTo>
                  <a:cubicBezTo>
                    <a:pt x="800649" y="3862393"/>
                    <a:pt x="792295" y="3845339"/>
                    <a:pt x="782980" y="3823781"/>
                  </a:cubicBezTo>
                  <a:cubicBezTo>
                    <a:pt x="776551" y="3815736"/>
                    <a:pt x="775588" y="3811232"/>
                    <a:pt x="773664" y="3802224"/>
                  </a:cubicBezTo>
                  <a:cubicBezTo>
                    <a:pt x="772702" y="3797720"/>
                    <a:pt x="770777" y="3788711"/>
                    <a:pt x="769815" y="3784208"/>
                  </a:cubicBezTo>
                  <a:cubicBezTo>
                    <a:pt x="766274" y="3789673"/>
                    <a:pt x="761154" y="3743671"/>
                    <a:pt x="756958" y="3768116"/>
                  </a:cubicBezTo>
                  <a:lnTo>
                    <a:pt x="750222" y="3736587"/>
                  </a:lnTo>
                  <a:cubicBezTo>
                    <a:pt x="744449" y="3709563"/>
                    <a:pt x="760192" y="3739167"/>
                    <a:pt x="751840" y="3722113"/>
                  </a:cubicBezTo>
                  <a:cubicBezTo>
                    <a:pt x="750877" y="3717608"/>
                    <a:pt x="749915" y="3713105"/>
                    <a:pt x="748953" y="3708601"/>
                  </a:cubicBezTo>
                  <a:cubicBezTo>
                    <a:pt x="748953" y="3708601"/>
                    <a:pt x="747991" y="3704096"/>
                    <a:pt x="747991" y="3704096"/>
                  </a:cubicBezTo>
                  <a:cubicBezTo>
                    <a:pt x="747991" y="3704096"/>
                    <a:pt x="747991" y="3704096"/>
                    <a:pt x="747028" y="3699593"/>
                  </a:cubicBezTo>
                  <a:cubicBezTo>
                    <a:pt x="747991" y="3704096"/>
                    <a:pt x="747991" y="3704096"/>
                    <a:pt x="752494" y="3703134"/>
                  </a:cubicBezTo>
                  <a:cubicBezTo>
                    <a:pt x="744142" y="3686081"/>
                    <a:pt x="744142" y="3686081"/>
                    <a:pt x="744142" y="3686081"/>
                  </a:cubicBezTo>
                  <a:cubicBezTo>
                    <a:pt x="747683" y="3680614"/>
                    <a:pt x="747683" y="3680614"/>
                    <a:pt x="747683" y="3680614"/>
                  </a:cubicBezTo>
                  <a:cubicBezTo>
                    <a:pt x="747683" y="3680614"/>
                    <a:pt x="747683" y="3680614"/>
                    <a:pt x="746720" y="3676110"/>
                  </a:cubicBezTo>
                  <a:cubicBezTo>
                    <a:pt x="745758" y="3671606"/>
                    <a:pt x="745758" y="3671606"/>
                    <a:pt x="745758" y="3671606"/>
                  </a:cubicBezTo>
                  <a:cubicBezTo>
                    <a:pt x="744796" y="3667102"/>
                    <a:pt x="740292" y="3668064"/>
                    <a:pt x="740292" y="3668064"/>
                  </a:cubicBezTo>
                  <a:cubicBezTo>
                    <a:pt x="739984" y="3644582"/>
                    <a:pt x="735481" y="3645544"/>
                    <a:pt x="734519" y="3641040"/>
                  </a:cubicBezTo>
                  <a:cubicBezTo>
                    <a:pt x="734519" y="3641040"/>
                    <a:pt x="729052" y="3637498"/>
                    <a:pt x="729052" y="3637498"/>
                  </a:cubicBezTo>
                  <a:cubicBezTo>
                    <a:pt x="726165" y="3623986"/>
                    <a:pt x="727783" y="3609512"/>
                    <a:pt x="723279" y="3610474"/>
                  </a:cubicBezTo>
                  <a:cubicBezTo>
                    <a:pt x="722316" y="3605970"/>
                    <a:pt x="722316" y="3605970"/>
                    <a:pt x="722316" y="3605970"/>
                  </a:cubicBezTo>
                  <a:cubicBezTo>
                    <a:pt x="722316" y="3605970"/>
                    <a:pt x="721354" y="3601465"/>
                    <a:pt x="721354" y="3601465"/>
                  </a:cubicBezTo>
                  <a:cubicBezTo>
                    <a:pt x="717812" y="3606932"/>
                    <a:pt x="717812" y="3606932"/>
                    <a:pt x="717812" y="3606932"/>
                  </a:cubicBezTo>
                  <a:cubicBezTo>
                    <a:pt x="722972" y="3586991"/>
                    <a:pt x="710769" y="3551922"/>
                    <a:pt x="707227" y="3557387"/>
                  </a:cubicBezTo>
                  <a:cubicBezTo>
                    <a:pt x="712694" y="3560929"/>
                    <a:pt x="709152" y="3566396"/>
                    <a:pt x="710114" y="3570900"/>
                  </a:cubicBezTo>
                  <a:cubicBezTo>
                    <a:pt x="708190" y="3561892"/>
                    <a:pt x="702723" y="3558350"/>
                    <a:pt x="702723" y="3558350"/>
                  </a:cubicBezTo>
                  <a:cubicBezTo>
                    <a:pt x="705610" y="3571863"/>
                    <a:pt x="705610" y="3571863"/>
                    <a:pt x="705610" y="3571863"/>
                  </a:cubicBezTo>
                  <a:cubicBezTo>
                    <a:pt x="705610" y="3571863"/>
                    <a:pt x="701106" y="3572825"/>
                    <a:pt x="700144" y="3568320"/>
                  </a:cubicBezTo>
                  <a:cubicBezTo>
                    <a:pt x="696602" y="3573787"/>
                    <a:pt x="697564" y="3578290"/>
                    <a:pt x="702068" y="3577328"/>
                  </a:cubicBezTo>
                  <a:cubicBezTo>
                    <a:pt x="702068" y="3577328"/>
                    <a:pt x="702068" y="3577328"/>
                    <a:pt x="703031" y="3581832"/>
                  </a:cubicBezTo>
                  <a:cubicBezTo>
                    <a:pt x="696909" y="3597269"/>
                    <a:pt x="688863" y="3603698"/>
                    <a:pt x="695599" y="3635226"/>
                  </a:cubicBezTo>
                  <a:cubicBezTo>
                    <a:pt x="696561" y="3639730"/>
                    <a:pt x="696561" y="3639730"/>
                    <a:pt x="697524" y="3644234"/>
                  </a:cubicBezTo>
                  <a:cubicBezTo>
                    <a:pt x="692057" y="3640692"/>
                    <a:pt x="692057" y="3640692"/>
                    <a:pt x="687553" y="3641655"/>
                  </a:cubicBezTo>
                  <a:cubicBezTo>
                    <a:pt x="686591" y="3637151"/>
                    <a:pt x="686591" y="3637151"/>
                    <a:pt x="685628" y="3632647"/>
                  </a:cubicBezTo>
                  <a:cubicBezTo>
                    <a:pt x="681125" y="3633609"/>
                    <a:pt x="680163" y="3629105"/>
                    <a:pt x="681125" y="3633609"/>
                  </a:cubicBezTo>
                  <a:cubicBezTo>
                    <a:pt x="681125" y="3633609"/>
                    <a:pt x="682087" y="3638113"/>
                    <a:pt x="682087" y="3638113"/>
                  </a:cubicBezTo>
                  <a:cubicBezTo>
                    <a:pt x="670847" y="3607547"/>
                    <a:pt x="672465" y="3593073"/>
                    <a:pt x="660262" y="3558002"/>
                  </a:cubicBezTo>
                  <a:cubicBezTo>
                    <a:pt x="665729" y="3561544"/>
                    <a:pt x="666691" y="3566048"/>
                    <a:pt x="665729" y="3561544"/>
                  </a:cubicBezTo>
                  <a:cubicBezTo>
                    <a:pt x="665729" y="3561544"/>
                    <a:pt x="669270" y="3556078"/>
                    <a:pt x="669270" y="3556078"/>
                  </a:cubicBezTo>
                  <a:lnTo>
                    <a:pt x="671194" y="3565085"/>
                  </a:lnTo>
                  <a:cubicBezTo>
                    <a:pt x="670887" y="3541603"/>
                    <a:pt x="668001" y="3528091"/>
                    <a:pt x="660609" y="3515542"/>
                  </a:cubicBezTo>
                  <a:cubicBezTo>
                    <a:pt x="660609" y="3515542"/>
                    <a:pt x="660609" y="3515542"/>
                    <a:pt x="665114" y="3514579"/>
                  </a:cubicBezTo>
                  <a:lnTo>
                    <a:pt x="664152" y="3510075"/>
                  </a:lnTo>
                  <a:cubicBezTo>
                    <a:pt x="663189" y="3505570"/>
                    <a:pt x="663189" y="3505570"/>
                    <a:pt x="662227" y="3501067"/>
                  </a:cubicBezTo>
                  <a:cubicBezTo>
                    <a:pt x="655798" y="3493021"/>
                    <a:pt x="656454" y="3474043"/>
                    <a:pt x="655491" y="3469539"/>
                  </a:cubicBezTo>
                  <a:cubicBezTo>
                    <a:pt x="655491" y="3469539"/>
                    <a:pt x="654529" y="3465034"/>
                    <a:pt x="654529" y="3465034"/>
                  </a:cubicBezTo>
                  <a:cubicBezTo>
                    <a:pt x="653567" y="3460530"/>
                    <a:pt x="653567" y="3460530"/>
                    <a:pt x="653567" y="3460530"/>
                  </a:cubicBezTo>
                  <a:cubicBezTo>
                    <a:pt x="646175" y="3447980"/>
                    <a:pt x="644906" y="3419994"/>
                    <a:pt x="639439" y="3416453"/>
                  </a:cubicBezTo>
                  <a:cubicBezTo>
                    <a:pt x="639439" y="3416453"/>
                    <a:pt x="638477" y="3411948"/>
                    <a:pt x="638477" y="3411948"/>
                  </a:cubicBezTo>
                  <a:cubicBezTo>
                    <a:pt x="638477" y="3411948"/>
                    <a:pt x="637515" y="3407444"/>
                    <a:pt x="637515" y="3407444"/>
                  </a:cubicBezTo>
                  <a:cubicBezTo>
                    <a:pt x="636552" y="3402940"/>
                    <a:pt x="635590" y="3398436"/>
                    <a:pt x="635590" y="3398436"/>
                  </a:cubicBezTo>
                  <a:cubicBezTo>
                    <a:pt x="631087" y="3399398"/>
                    <a:pt x="631087" y="3399398"/>
                    <a:pt x="633012" y="3408406"/>
                  </a:cubicBezTo>
                  <a:cubicBezTo>
                    <a:pt x="633012" y="3408406"/>
                    <a:pt x="628507" y="3409369"/>
                    <a:pt x="629469" y="3413873"/>
                  </a:cubicBezTo>
                  <a:cubicBezTo>
                    <a:pt x="632049" y="3403902"/>
                    <a:pt x="626583" y="3400361"/>
                    <a:pt x="625620" y="3395856"/>
                  </a:cubicBezTo>
                  <a:cubicBezTo>
                    <a:pt x="630125" y="3394894"/>
                    <a:pt x="630125" y="3394894"/>
                    <a:pt x="630125" y="3394894"/>
                  </a:cubicBezTo>
                  <a:cubicBezTo>
                    <a:pt x="630125" y="3394894"/>
                    <a:pt x="629163" y="3390391"/>
                    <a:pt x="629163" y="3390391"/>
                  </a:cubicBezTo>
                  <a:cubicBezTo>
                    <a:pt x="628200" y="3385887"/>
                    <a:pt x="628200" y="3385887"/>
                    <a:pt x="628200" y="3385887"/>
                  </a:cubicBezTo>
                  <a:cubicBezTo>
                    <a:pt x="623696" y="3386849"/>
                    <a:pt x="623696" y="3386849"/>
                    <a:pt x="623696" y="3386849"/>
                  </a:cubicBezTo>
                  <a:cubicBezTo>
                    <a:pt x="619847" y="3368832"/>
                    <a:pt x="625314" y="3372374"/>
                    <a:pt x="627892" y="3362404"/>
                  </a:cubicBezTo>
                  <a:cubicBezTo>
                    <a:pt x="623389" y="3363366"/>
                    <a:pt x="620502" y="3349854"/>
                    <a:pt x="615998" y="3350816"/>
                  </a:cubicBezTo>
                  <a:cubicBezTo>
                    <a:pt x="623389" y="3363366"/>
                    <a:pt x="610839" y="3370757"/>
                    <a:pt x="618229" y="3383307"/>
                  </a:cubicBezTo>
                  <a:cubicBezTo>
                    <a:pt x="620809" y="3373337"/>
                    <a:pt x="621771" y="3377840"/>
                    <a:pt x="623696" y="3386849"/>
                  </a:cubicBezTo>
                  <a:cubicBezTo>
                    <a:pt x="619192" y="3387811"/>
                    <a:pt x="619192" y="3387811"/>
                    <a:pt x="619192" y="3387811"/>
                  </a:cubicBezTo>
                  <a:cubicBezTo>
                    <a:pt x="619192" y="3387811"/>
                    <a:pt x="619192" y="3387811"/>
                    <a:pt x="620154" y="3392315"/>
                  </a:cubicBezTo>
                  <a:cubicBezTo>
                    <a:pt x="620154" y="3392315"/>
                    <a:pt x="621116" y="3396819"/>
                    <a:pt x="621116" y="3396819"/>
                  </a:cubicBezTo>
                  <a:cubicBezTo>
                    <a:pt x="625620" y="3395856"/>
                    <a:pt x="625620" y="3395856"/>
                    <a:pt x="625620" y="3395856"/>
                  </a:cubicBezTo>
                  <a:cubicBezTo>
                    <a:pt x="628354" y="3397627"/>
                    <a:pt x="628190" y="3402373"/>
                    <a:pt x="628026" y="3407116"/>
                  </a:cubicBezTo>
                  <a:lnTo>
                    <a:pt x="629469" y="3413873"/>
                  </a:lnTo>
                  <a:lnTo>
                    <a:pt x="630432" y="3418377"/>
                  </a:lnTo>
                  <a:cubicBezTo>
                    <a:pt x="625927" y="3419340"/>
                    <a:pt x="625927" y="3419340"/>
                    <a:pt x="625927" y="3419340"/>
                  </a:cubicBezTo>
                  <a:cubicBezTo>
                    <a:pt x="625927" y="3419340"/>
                    <a:pt x="625927" y="3419340"/>
                    <a:pt x="626889" y="3423843"/>
                  </a:cubicBezTo>
                  <a:cubicBezTo>
                    <a:pt x="627852" y="3428347"/>
                    <a:pt x="627852" y="3428347"/>
                    <a:pt x="627852" y="3428347"/>
                  </a:cubicBezTo>
                  <a:cubicBezTo>
                    <a:pt x="631047" y="3465341"/>
                    <a:pt x="646135" y="3513924"/>
                    <a:pt x="654488" y="3530978"/>
                  </a:cubicBezTo>
                  <a:cubicBezTo>
                    <a:pt x="654488" y="3530978"/>
                    <a:pt x="654488" y="3530978"/>
                    <a:pt x="649984" y="3531940"/>
                  </a:cubicBezTo>
                  <a:cubicBezTo>
                    <a:pt x="649984" y="3531940"/>
                    <a:pt x="650946" y="3536445"/>
                    <a:pt x="651908" y="3540948"/>
                  </a:cubicBezTo>
                  <a:cubicBezTo>
                    <a:pt x="661224" y="3562507"/>
                    <a:pt x="654795" y="3554460"/>
                    <a:pt x="655758" y="3558965"/>
                  </a:cubicBezTo>
                  <a:cubicBezTo>
                    <a:pt x="663149" y="3571514"/>
                    <a:pt x="675658" y="3630067"/>
                    <a:pt x="671154" y="3631029"/>
                  </a:cubicBezTo>
                  <a:cubicBezTo>
                    <a:pt x="680470" y="3652588"/>
                    <a:pt x="676927" y="3658053"/>
                    <a:pt x="691054" y="3702132"/>
                  </a:cubicBezTo>
                  <a:cubicBezTo>
                    <a:pt x="693941" y="3715644"/>
                    <a:pt x="692324" y="3730118"/>
                    <a:pt x="695211" y="3743630"/>
                  </a:cubicBezTo>
                  <a:cubicBezTo>
                    <a:pt x="692632" y="3753601"/>
                    <a:pt x="687165" y="3750059"/>
                    <a:pt x="689090" y="3759068"/>
                  </a:cubicBezTo>
                  <a:cubicBezTo>
                    <a:pt x="685855" y="3788016"/>
                    <a:pt x="699019" y="3827590"/>
                    <a:pt x="700289" y="3855577"/>
                  </a:cubicBezTo>
                  <a:cubicBezTo>
                    <a:pt x="701251" y="3860081"/>
                    <a:pt x="694823" y="3852035"/>
                    <a:pt x="693861" y="3847531"/>
                  </a:cubicBezTo>
                  <a:cubicBezTo>
                    <a:pt x="692243" y="3862005"/>
                    <a:pt x="703791" y="3916054"/>
                    <a:pt x="687392" y="3905429"/>
                  </a:cubicBezTo>
                  <a:cubicBezTo>
                    <a:pt x="680963" y="3897383"/>
                    <a:pt x="680963" y="3897383"/>
                    <a:pt x="680963" y="3897383"/>
                  </a:cubicBezTo>
                  <a:cubicBezTo>
                    <a:pt x="682887" y="3906391"/>
                    <a:pt x="682887" y="3906391"/>
                    <a:pt x="682887" y="3906391"/>
                  </a:cubicBezTo>
                  <a:cubicBezTo>
                    <a:pt x="670993" y="3894803"/>
                    <a:pt x="666181" y="3872282"/>
                    <a:pt x="655904" y="3846221"/>
                  </a:cubicBezTo>
                  <a:cubicBezTo>
                    <a:pt x="653017" y="3832709"/>
                    <a:pt x="650130" y="3819197"/>
                    <a:pt x="647550" y="3829168"/>
                  </a:cubicBezTo>
                  <a:cubicBezTo>
                    <a:pt x="646588" y="3824663"/>
                    <a:pt x="646588" y="3824663"/>
                    <a:pt x="646588" y="3824663"/>
                  </a:cubicBezTo>
                  <a:cubicBezTo>
                    <a:pt x="642083" y="3825626"/>
                    <a:pt x="642083" y="3825626"/>
                    <a:pt x="642083" y="3825626"/>
                  </a:cubicBezTo>
                  <a:cubicBezTo>
                    <a:pt x="633076" y="3827550"/>
                    <a:pt x="639197" y="3812114"/>
                    <a:pt x="637272" y="3803105"/>
                  </a:cubicBezTo>
                  <a:cubicBezTo>
                    <a:pt x="634693" y="3813076"/>
                    <a:pt x="625377" y="3791517"/>
                    <a:pt x="628264" y="3805029"/>
                  </a:cubicBezTo>
                  <a:cubicBezTo>
                    <a:pt x="633731" y="3808571"/>
                    <a:pt x="635655" y="3817579"/>
                    <a:pt x="631151" y="3818541"/>
                  </a:cubicBezTo>
                  <a:cubicBezTo>
                    <a:pt x="636618" y="3822083"/>
                    <a:pt x="638542" y="3831092"/>
                    <a:pt x="641429" y="3844604"/>
                  </a:cubicBezTo>
                  <a:cubicBezTo>
                    <a:pt x="630803" y="3861003"/>
                    <a:pt x="638809" y="3920518"/>
                    <a:pt x="653897" y="3969100"/>
                  </a:cubicBezTo>
                  <a:cubicBezTo>
                    <a:pt x="650356" y="3974566"/>
                    <a:pt x="650356" y="3974566"/>
                    <a:pt x="646814" y="3980033"/>
                  </a:cubicBezTo>
                  <a:cubicBezTo>
                    <a:pt x="641347" y="3976491"/>
                    <a:pt x="640385" y="3971986"/>
                    <a:pt x="639423" y="3967483"/>
                  </a:cubicBezTo>
                  <a:cubicBezTo>
                    <a:pt x="639423" y="3967483"/>
                    <a:pt x="638461" y="3962979"/>
                    <a:pt x="638461" y="3962979"/>
                  </a:cubicBezTo>
                  <a:cubicBezTo>
                    <a:pt x="638461" y="3962979"/>
                    <a:pt x="632995" y="3959436"/>
                    <a:pt x="632995" y="3959436"/>
                  </a:cubicBezTo>
                  <a:cubicBezTo>
                    <a:pt x="632995" y="3959436"/>
                    <a:pt x="632995" y="3959436"/>
                    <a:pt x="633958" y="3963941"/>
                  </a:cubicBezTo>
                  <a:cubicBezTo>
                    <a:pt x="633958" y="3963941"/>
                    <a:pt x="634920" y="3968445"/>
                    <a:pt x="634920" y="3968445"/>
                  </a:cubicBezTo>
                  <a:cubicBezTo>
                    <a:pt x="634920" y="3968445"/>
                    <a:pt x="629453" y="3964903"/>
                    <a:pt x="628491" y="3960399"/>
                  </a:cubicBezTo>
                  <a:cubicBezTo>
                    <a:pt x="626566" y="3951391"/>
                    <a:pt x="625604" y="3946887"/>
                    <a:pt x="623679" y="3937879"/>
                  </a:cubicBezTo>
                  <a:lnTo>
                    <a:pt x="631167" y="3950879"/>
                  </a:lnTo>
                  <a:lnTo>
                    <a:pt x="632033" y="3954933"/>
                  </a:lnTo>
                  <a:cubicBezTo>
                    <a:pt x="637979" y="3960727"/>
                    <a:pt x="636373" y="3958715"/>
                    <a:pt x="633038" y="3954129"/>
                  </a:cubicBezTo>
                  <a:lnTo>
                    <a:pt x="631167" y="3950879"/>
                  </a:lnTo>
                  <a:lnTo>
                    <a:pt x="629507" y="3943110"/>
                  </a:lnTo>
                  <a:cubicBezTo>
                    <a:pt x="629146" y="3941420"/>
                    <a:pt x="629146" y="3941420"/>
                    <a:pt x="629146" y="3941420"/>
                  </a:cubicBezTo>
                  <a:cubicBezTo>
                    <a:pt x="629146" y="3941420"/>
                    <a:pt x="633649" y="3940458"/>
                    <a:pt x="633649" y="3940458"/>
                  </a:cubicBezTo>
                  <a:cubicBezTo>
                    <a:pt x="633649" y="3940458"/>
                    <a:pt x="633649" y="3940458"/>
                    <a:pt x="632687" y="3935955"/>
                  </a:cubicBezTo>
                  <a:cubicBezTo>
                    <a:pt x="632687" y="3935955"/>
                    <a:pt x="631725" y="3931450"/>
                    <a:pt x="631725" y="3931450"/>
                  </a:cubicBezTo>
                  <a:cubicBezTo>
                    <a:pt x="628184" y="3936917"/>
                    <a:pt x="627222" y="3932412"/>
                    <a:pt x="627222" y="3932412"/>
                  </a:cubicBezTo>
                  <a:cubicBezTo>
                    <a:pt x="626259" y="3927908"/>
                    <a:pt x="625297" y="3923405"/>
                    <a:pt x="620793" y="3924367"/>
                  </a:cubicBezTo>
                  <a:cubicBezTo>
                    <a:pt x="619830" y="3919863"/>
                    <a:pt x="619830" y="3919863"/>
                    <a:pt x="619830" y="3919863"/>
                  </a:cubicBezTo>
                  <a:cubicBezTo>
                    <a:pt x="624335" y="3918900"/>
                    <a:pt x="623372" y="3914396"/>
                    <a:pt x="618868" y="3915358"/>
                  </a:cubicBezTo>
                  <a:cubicBezTo>
                    <a:pt x="617906" y="3910855"/>
                    <a:pt x="615741" y="3900721"/>
                    <a:pt x="614177" y="3893402"/>
                  </a:cubicBezTo>
                  <a:lnTo>
                    <a:pt x="613094" y="3888334"/>
                  </a:lnTo>
                  <a:cubicBezTo>
                    <a:pt x="615019" y="3897343"/>
                    <a:pt x="613401" y="3911817"/>
                    <a:pt x="613401" y="3911817"/>
                  </a:cubicBezTo>
                  <a:cubicBezTo>
                    <a:pt x="610515" y="3898305"/>
                    <a:pt x="603124" y="3885754"/>
                    <a:pt x="600237" y="3872242"/>
                  </a:cubicBezTo>
                  <a:cubicBezTo>
                    <a:pt x="590922" y="3850685"/>
                    <a:pt x="591229" y="3874167"/>
                    <a:pt x="579335" y="3862579"/>
                  </a:cubicBezTo>
                  <a:cubicBezTo>
                    <a:pt x="569056" y="3836517"/>
                    <a:pt x="563590" y="3832975"/>
                    <a:pt x="556854" y="3801448"/>
                  </a:cubicBezTo>
                  <a:cubicBezTo>
                    <a:pt x="553312" y="3806914"/>
                    <a:pt x="555236" y="3815922"/>
                    <a:pt x="558123" y="3829434"/>
                  </a:cubicBezTo>
                  <a:cubicBezTo>
                    <a:pt x="557161" y="3824930"/>
                    <a:pt x="550733" y="3816885"/>
                    <a:pt x="546884" y="3798868"/>
                  </a:cubicBezTo>
                  <a:cubicBezTo>
                    <a:pt x="543342" y="3804335"/>
                    <a:pt x="538838" y="3805297"/>
                    <a:pt x="542686" y="3823313"/>
                  </a:cubicBezTo>
                  <a:cubicBezTo>
                    <a:pt x="541724" y="3818809"/>
                    <a:pt x="541724" y="3818809"/>
                    <a:pt x="541724" y="3818809"/>
                  </a:cubicBezTo>
                  <a:cubicBezTo>
                    <a:pt x="520861" y="3743202"/>
                    <a:pt x="504503" y="3666633"/>
                    <a:pt x="488144" y="3590064"/>
                  </a:cubicBezTo>
                  <a:cubicBezTo>
                    <a:pt x="486220" y="3581057"/>
                    <a:pt x="484295" y="3572049"/>
                    <a:pt x="482371" y="3563040"/>
                  </a:cubicBezTo>
                  <a:cubicBezTo>
                    <a:pt x="407490" y="3121615"/>
                    <a:pt x="444750" y="2678088"/>
                    <a:pt x="578133" y="2267918"/>
                  </a:cubicBezTo>
                  <a:lnTo>
                    <a:pt x="592980" y="2227702"/>
                  </a:lnTo>
                  <a:lnTo>
                    <a:pt x="600194" y="2211410"/>
                  </a:lnTo>
                  <a:lnTo>
                    <a:pt x="638131" y="2105404"/>
                  </a:lnTo>
                  <a:lnTo>
                    <a:pt x="652761" y="2065777"/>
                  </a:lnTo>
                  <a:cubicBezTo>
                    <a:pt x="762747" y="1800400"/>
                    <a:pt x="914268" y="1552475"/>
                    <a:pt x="1102577" y="1332509"/>
                  </a:cubicBezTo>
                  <a:lnTo>
                    <a:pt x="1104676" y="1330248"/>
                  </a:lnTo>
                  <a:close/>
                  <a:moveTo>
                    <a:pt x="1683816" y="1083716"/>
                  </a:moveTo>
                  <a:lnTo>
                    <a:pt x="1679236" y="1086770"/>
                  </a:lnTo>
                  <a:lnTo>
                    <a:pt x="1682424" y="1084298"/>
                  </a:lnTo>
                  <a:lnTo>
                    <a:pt x="1683816" y="1083716"/>
                  </a:lnTo>
                  <a:close/>
                  <a:moveTo>
                    <a:pt x="3808051" y="599460"/>
                  </a:moveTo>
                  <a:lnTo>
                    <a:pt x="3814670" y="600728"/>
                  </a:lnTo>
                  <a:lnTo>
                    <a:pt x="3819307" y="603027"/>
                  </a:lnTo>
                  <a:lnTo>
                    <a:pt x="3808051" y="599460"/>
                  </a:lnTo>
                  <a:close/>
                  <a:moveTo>
                    <a:pt x="1626222" y="1047191"/>
                  </a:moveTo>
                  <a:lnTo>
                    <a:pt x="1626514" y="1048557"/>
                  </a:lnTo>
                  <a:cubicBezTo>
                    <a:pt x="1626514" y="1048557"/>
                    <a:pt x="1626514" y="1048557"/>
                    <a:pt x="1622009" y="1049520"/>
                  </a:cubicBezTo>
                  <a:lnTo>
                    <a:pt x="1626222" y="1047191"/>
                  </a:lnTo>
                  <a:close/>
                  <a:moveTo>
                    <a:pt x="3198980" y="688397"/>
                  </a:moveTo>
                  <a:cubicBezTo>
                    <a:pt x="3198171" y="688055"/>
                    <a:pt x="3199015" y="687874"/>
                    <a:pt x="3202634" y="688279"/>
                  </a:cubicBezTo>
                  <a:lnTo>
                    <a:pt x="3199068" y="688412"/>
                  </a:lnTo>
                  <a:lnTo>
                    <a:pt x="3198980" y="688397"/>
                  </a:lnTo>
                  <a:close/>
                  <a:moveTo>
                    <a:pt x="1688956" y="988120"/>
                  </a:moveTo>
                  <a:cubicBezTo>
                    <a:pt x="1688956" y="988120"/>
                    <a:pt x="1693460" y="987158"/>
                    <a:pt x="1697964" y="986196"/>
                  </a:cubicBezTo>
                  <a:cubicBezTo>
                    <a:pt x="1694422" y="991662"/>
                    <a:pt x="1694422" y="991662"/>
                    <a:pt x="1694422" y="991662"/>
                  </a:cubicBezTo>
                  <a:cubicBezTo>
                    <a:pt x="1695385" y="996167"/>
                    <a:pt x="1699889" y="995204"/>
                    <a:pt x="1703431" y="989738"/>
                  </a:cubicBezTo>
                  <a:cubicBezTo>
                    <a:pt x="1692325" y="1003884"/>
                    <a:pt x="1681622" y="1014413"/>
                    <a:pt x="1668870" y="1023613"/>
                  </a:cubicBezTo>
                  <a:lnTo>
                    <a:pt x="1626222" y="1047191"/>
                  </a:lnTo>
                  <a:lnTo>
                    <a:pt x="1625552" y="1044054"/>
                  </a:lnTo>
                  <a:cubicBezTo>
                    <a:pt x="1625552" y="1044054"/>
                    <a:pt x="1622009" y="1049520"/>
                    <a:pt x="1622009" y="1049520"/>
                  </a:cubicBezTo>
                  <a:cubicBezTo>
                    <a:pt x="1613002" y="1051444"/>
                    <a:pt x="1613964" y="1055948"/>
                    <a:pt x="1604955" y="1057873"/>
                  </a:cubicBezTo>
                  <a:cubicBezTo>
                    <a:pt x="1600452" y="1058835"/>
                    <a:pt x="1600452" y="1058835"/>
                    <a:pt x="1600452" y="1058835"/>
                  </a:cubicBezTo>
                  <a:cubicBezTo>
                    <a:pt x="1600452" y="1058835"/>
                    <a:pt x="1601414" y="1063339"/>
                    <a:pt x="1601414" y="1063339"/>
                  </a:cubicBezTo>
                  <a:cubicBezTo>
                    <a:pt x="1596910" y="1064302"/>
                    <a:pt x="1596910" y="1064302"/>
                    <a:pt x="1596910" y="1064302"/>
                  </a:cubicBezTo>
                  <a:lnTo>
                    <a:pt x="1568524" y="1077178"/>
                  </a:lnTo>
                  <a:lnTo>
                    <a:pt x="1633720" y="1022132"/>
                  </a:lnTo>
                  <a:lnTo>
                    <a:pt x="1644223" y="1021226"/>
                  </a:lnTo>
                  <a:cubicBezTo>
                    <a:pt x="1657254" y="1016087"/>
                    <a:pt x="1671575" y="1005962"/>
                    <a:pt x="1688956" y="988120"/>
                  </a:cubicBezTo>
                  <a:close/>
                  <a:moveTo>
                    <a:pt x="1987536" y="886654"/>
                  </a:moveTo>
                  <a:cubicBezTo>
                    <a:pt x="1983994" y="892120"/>
                    <a:pt x="1993964" y="894699"/>
                    <a:pt x="2023568" y="878956"/>
                  </a:cubicBezTo>
                  <a:cubicBezTo>
                    <a:pt x="1998468" y="893737"/>
                    <a:pt x="1964360" y="910444"/>
                    <a:pt x="1940222" y="929729"/>
                  </a:cubicBezTo>
                  <a:cubicBezTo>
                    <a:pt x="1914642" y="942259"/>
                    <a:pt x="1884534" y="958404"/>
                    <a:pt x="1864697" y="973018"/>
                  </a:cubicBezTo>
                  <a:lnTo>
                    <a:pt x="1854248" y="982182"/>
                  </a:lnTo>
                  <a:lnTo>
                    <a:pt x="1798385" y="1012071"/>
                  </a:lnTo>
                  <a:lnTo>
                    <a:pt x="1797668" y="1011991"/>
                  </a:lnTo>
                  <a:lnTo>
                    <a:pt x="1797543" y="1012522"/>
                  </a:lnTo>
                  <a:lnTo>
                    <a:pt x="1762279" y="1031390"/>
                  </a:lnTo>
                  <a:lnTo>
                    <a:pt x="1729692" y="1053121"/>
                  </a:lnTo>
                  <a:lnTo>
                    <a:pt x="1751010" y="1036088"/>
                  </a:lnTo>
                  <a:cubicBezTo>
                    <a:pt x="1808294" y="995592"/>
                    <a:pt x="1875548" y="957676"/>
                    <a:pt x="1930252" y="927150"/>
                  </a:cubicBezTo>
                  <a:cubicBezTo>
                    <a:pt x="1950848" y="913331"/>
                    <a:pt x="1972406" y="904015"/>
                    <a:pt x="1987536" y="886654"/>
                  </a:cubicBezTo>
                  <a:close/>
                  <a:moveTo>
                    <a:pt x="2481059" y="771795"/>
                  </a:moveTo>
                  <a:cubicBezTo>
                    <a:pt x="2477517" y="777261"/>
                    <a:pt x="2477517" y="777261"/>
                    <a:pt x="2477517" y="777261"/>
                  </a:cubicBezTo>
                  <a:cubicBezTo>
                    <a:pt x="2473014" y="778224"/>
                    <a:pt x="2473014" y="778224"/>
                    <a:pt x="2473014" y="778224"/>
                  </a:cubicBezTo>
                  <a:cubicBezTo>
                    <a:pt x="2464005" y="780148"/>
                    <a:pt x="2459502" y="781110"/>
                    <a:pt x="2454997" y="782073"/>
                  </a:cubicBezTo>
                  <a:cubicBezTo>
                    <a:pt x="2445989" y="783997"/>
                    <a:pt x="2441485" y="784959"/>
                    <a:pt x="2432476" y="786884"/>
                  </a:cubicBezTo>
                  <a:lnTo>
                    <a:pt x="2427973" y="787846"/>
                  </a:lnTo>
                  <a:lnTo>
                    <a:pt x="2481059" y="771795"/>
                  </a:lnTo>
                  <a:close/>
                  <a:moveTo>
                    <a:pt x="2484601" y="766329"/>
                  </a:moveTo>
                  <a:cubicBezTo>
                    <a:pt x="2489106" y="765367"/>
                    <a:pt x="2489106" y="765367"/>
                    <a:pt x="2489106" y="765367"/>
                  </a:cubicBezTo>
                  <a:cubicBezTo>
                    <a:pt x="2508084" y="766021"/>
                    <a:pt x="2538651" y="754782"/>
                    <a:pt x="2565675" y="749008"/>
                  </a:cubicBezTo>
                  <a:cubicBezTo>
                    <a:pt x="2557629" y="755436"/>
                    <a:pt x="2511625" y="760555"/>
                    <a:pt x="2513550" y="769563"/>
                  </a:cubicBezTo>
                  <a:lnTo>
                    <a:pt x="2509046" y="770525"/>
                  </a:lnTo>
                  <a:cubicBezTo>
                    <a:pt x="2504542" y="771488"/>
                    <a:pt x="2495533" y="773412"/>
                    <a:pt x="2491030" y="774374"/>
                  </a:cubicBezTo>
                  <a:cubicBezTo>
                    <a:pt x="2487488" y="779841"/>
                    <a:pt x="2487488" y="779841"/>
                    <a:pt x="2487488" y="779841"/>
                  </a:cubicBezTo>
                  <a:cubicBezTo>
                    <a:pt x="2487488" y="779841"/>
                    <a:pt x="2492955" y="783383"/>
                    <a:pt x="2492955" y="783383"/>
                  </a:cubicBezTo>
                  <a:cubicBezTo>
                    <a:pt x="2497458" y="782421"/>
                    <a:pt x="2497458" y="782421"/>
                    <a:pt x="2497458" y="782421"/>
                  </a:cubicBezTo>
                  <a:cubicBezTo>
                    <a:pt x="2497458" y="782421"/>
                    <a:pt x="2501000" y="776954"/>
                    <a:pt x="2501000" y="776954"/>
                  </a:cubicBezTo>
                  <a:cubicBezTo>
                    <a:pt x="2501000" y="776954"/>
                    <a:pt x="2505504" y="775992"/>
                    <a:pt x="2505504" y="775992"/>
                  </a:cubicBezTo>
                  <a:cubicBezTo>
                    <a:pt x="2510009" y="775030"/>
                    <a:pt x="2514512" y="774068"/>
                    <a:pt x="2523521" y="772143"/>
                  </a:cubicBezTo>
                  <a:cubicBezTo>
                    <a:pt x="2541537" y="768294"/>
                    <a:pt x="2524483" y="776647"/>
                    <a:pt x="2533491" y="774723"/>
                  </a:cubicBezTo>
                  <a:cubicBezTo>
                    <a:pt x="2541537" y="768294"/>
                    <a:pt x="2561478" y="773452"/>
                    <a:pt x="2565982" y="772490"/>
                  </a:cubicBezTo>
                  <a:cubicBezTo>
                    <a:pt x="2565019" y="767987"/>
                    <a:pt x="2564057" y="763483"/>
                    <a:pt x="2568561" y="762520"/>
                  </a:cubicBezTo>
                  <a:cubicBezTo>
                    <a:pt x="2574028" y="766062"/>
                    <a:pt x="2569524" y="767025"/>
                    <a:pt x="2578532" y="765100"/>
                  </a:cubicBezTo>
                  <a:cubicBezTo>
                    <a:pt x="2577569" y="760596"/>
                    <a:pt x="2591082" y="757709"/>
                    <a:pt x="2600090" y="755784"/>
                  </a:cubicBezTo>
                  <a:cubicBezTo>
                    <a:pt x="2597510" y="765754"/>
                    <a:pt x="2631618" y="749048"/>
                    <a:pt x="2631618" y="749048"/>
                  </a:cubicBezTo>
                  <a:cubicBezTo>
                    <a:pt x="2635160" y="743582"/>
                    <a:pt x="2635160" y="743582"/>
                    <a:pt x="2635160" y="743582"/>
                  </a:cubicBezTo>
                  <a:cubicBezTo>
                    <a:pt x="2648673" y="740695"/>
                    <a:pt x="2637085" y="752590"/>
                    <a:pt x="2650597" y="749704"/>
                  </a:cubicBezTo>
                  <a:cubicBezTo>
                    <a:pt x="2658643" y="743275"/>
                    <a:pt x="2662185" y="737808"/>
                    <a:pt x="2684705" y="732997"/>
                  </a:cubicBezTo>
                  <a:cubicBezTo>
                    <a:pt x="2698217" y="730110"/>
                    <a:pt x="2712692" y="731727"/>
                    <a:pt x="2726204" y="728841"/>
                  </a:cubicBezTo>
                  <a:cubicBezTo>
                    <a:pt x="2730708" y="727878"/>
                    <a:pt x="2735213" y="726916"/>
                    <a:pt x="2739716" y="725954"/>
                  </a:cubicBezTo>
                  <a:cubicBezTo>
                    <a:pt x="2766741" y="720180"/>
                    <a:pt x="2745183" y="729496"/>
                    <a:pt x="2768666" y="729188"/>
                  </a:cubicBezTo>
                  <a:cubicBezTo>
                    <a:pt x="2784758" y="716331"/>
                    <a:pt x="2847159" y="721838"/>
                    <a:pt x="2858747" y="709942"/>
                  </a:cubicBezTo>
                  <a:lnTo>
                    <a:pt x="2860999" y="709461"/>
                  </a:lnTo>
                  <a:cubicBezTo>
                    <a:pt x="2867755" y="708018"/>
                    <a:pt x="2876763" y="706093"/>
                    <a:pt x="2876763" y="706093"/>
                  </a:cubicBezTo>
                  <a:cubicBezTo>
                    <a:pt x="2881267" y="705131"/>
                    <a:pt x="2881267" y="705131"/>
                    <a:pt x="2881267" y="705131"/>
                  </a:cubicBezTo>
                  <a:cubicBezTo>
                    <a:pt x="2881267" y="705131"/>
                    <a:pt x="2885772" y="704169"/>
                    <a:pt x="2890275" y="703207"/>
                  </a:cubicBezTo>
                  <a:cubicBezTo>
                    <a:pt x="2945287" y="696163"/>
                    <a:pt x="2976815" y="689428"/>
                    <a:pt x="3013155" y="705211"/>
                  </a:cubicBezTo>
                  <a:cubicBezTo>
                    <a:pt x="3015735" y="695241"/>
                    <a:pt x="3055617" y="705560"/>
                    <a:pt x="3063662" y="699131"/>
                  </a:cubicBezTo>
                  <a:cubicBezTo>
                    <a:pt x="3053692" y="696551"/>
                    <a:pt x="3091649" y="697862"/>
                    <a:pt x="3095191" y="692395"/>
                  </a:cubicBezTo>
                  <a:cubicBezTo>
                    <a:pt x="3096153" y="696899"/>
                    <a:pt x="3091649" y="697862"/>
                    <a:pt x="3087145" y="698824"/>
                  </a:cubicBezTo>
                  <a:cubicBezTo>
                    <a:pt x="3106933" y="692241"/>
                    <a:pt x="3124304" y="690885"/>
                    <a:pt x="3142478" y="690534"/>
                  </a:cubicBezTo>
                  <a:lnTo>
                    <a:pt x="3199068" y="688412"/>
                  </a:lnTo>
                  <a:lnTo>
                    <a:pt x="3205247" y="689487"/>
                  </a:lnTo>
                  <a:cubicBezTo>
                    <a:pt x="3211238" y="689973"/>
                    <a:pt x="3219360" y="689415"/>
                    <a:pt x="3220650" y="684430"/>
                  </a:cubicBezTo>
                  <a:cubicBezTo>
                    <a:pt x="3222575" y="693437"/>
                    <a:pt x="3239629" y="685085"/>
                    <a:pt x="3249599" y="687664"/>
                  </a:cubicBezTo>
                  <a:cubicBezTo>
                    <a:pt x="3236087" y="690551"/>
                    <a:pt x="3248944" y="706643"/>
                    <a:pt x="3250561" y="692168"/>
                  </a:cubicBezTo>
                  <a:cubicBezTo>
                    <a:pt x="3278548" y="690899"/>
                    <a:pt x="3307497" y="694133"/>
                    <a:pt x="3326476" y="694788"/>
                  </a:cubicBezTo>
                  <a:cubicBezTo>
                    <a:pt x="3312001" y="693171"/>
                    <a:pt x="3339988" y="691901"/>
                    <a:pt x="3358004" y="688052"/>
                  </a:cubicBezTo>
                  <a:cubicBezTo>
                    <a:pt x="3358967" y="692556"/>
                    <a:pt x="3349958" y="694480"/>
                    <a:pt x="3349958" y="694480"/>
                  </a:cubicBezTo>
                  <a:cubicBezTo>
                    <a:pt x="3383411" y="696753"/>
                    <a:pt x="3402390" y="697408"/>
                    <a:pt x="3421368" y="698063"/>
                  </a:cubicBezTo>
                  <a:cubicBezTo>
                    <a:pt x="3444851" y="697756"/>
                    <a:pt x="3463830" y="698411"/>
                    <a:pt x="3507253" y="703262"/>
                  </a:cubicBezTo>
                  <a:cubicBezTo>
                    <a:pt x="3503711" y="708728"/>
                    <a:pt x="3494703" y="710653"/>
                    <a:pt x="3513682" y="711308"/>
                  </a:cubicBezTo>
                  <a:cubicBezTo>
                    <a:pt x="3523652" y="713888"/>
                    <a:pt x="3502749" y="704225"/>
                    <a:pt x="3526232" y="703917"/>
                  </a:cubicBezTo>
                  <a:cubicBezTo>
                    <a:pt x="3542631" y="714542"/>
                    <a:pt x="3557105" y="716160"/>
                    <a:pt x="3569656" y="708768"/>
                  </a:cubicBezTo>
                  <a:cubicBezTo>
                    <a:pt x="3586055" y="719394"/>
                    <a:pt x="3579626" y="711348"/>
                    <a:pt x="3587017" y="723898"/>
                  </a:cubicBezTo>
                  <a:cubicBezTo>
                    <a:pt x="3590558" y="718432"/>
                    <a:pt x="3599567" y="716508"/>
                    <a:pt x="3614041" y="718124"/>
                  </a:cubicBezTo>
                  <a:cubicBezTo>
                    <a:pt x="3614041" y="718124"/>
                    <a:pt x="3605033" y="720049"/>
                    <a:pt x="3610499" y="723591"/>
                  </a:cubicBezTo>
                  <a:cubicBezTo>
                    <a:pt x="3633020" y="718779"/>
                    <a:pt x="3654885" y="732947"/>
                    <a:pt x="3687376" y="730714"/>
                  </a:cubicBezTo>
                  <a:cubicBezTo>
                    <a:pt x="3688338" y="735219"/>
                    <a:pt x="3668397" y="730060"/>
                    <a:pt x="3669360" y="734563"/>
                  </a:cubicBezTo>
                  <a:cubicBezTo>
                    <a:pt x="3690263" y="744226"/>
                    <a:pt x="3711821" y="734912"/>
                    <a:pt x="3729182" y="750040"/>
                  </a:cubicBezTo>
                  <a:cubicBezTo>
                    <a:pt x="3733686" y="749078"/>
                    <a:pt x="3711821" y="734912"/>
                    <a:pt x="3731761" y="740070"/>
                  </a:cubicBezTo>
                  <a:cubicBezTo>
                    <a:pt x="3728220" y="745537"/>
                    <a:pt x="3733686" y="749078"/>
                    <a:pt x="3748161" y="750695"/>
                  </a:cubicBezTo>
                  <a:cubicBezTo>
                    <a:pt x="3760711" y="743304"/>
                    <a:pt x="3783539" y="761976"/>
                    <a:pt x="3786118" y="752006"/>
                  </a:cubicBezTo>
                  <a:cubicBezTo>
                    <a:pt x="3787080" y="756509"/>
                    <a:pt x="3791584" y="755547"/>
                    <a:pt x="3797051" y="759089"/>
                  </a:cubicBezTo>
                  <a:cubicBezTo>
                    <a:pt x="3802517" y="762631"/>
                    <a:pt x="3802517" y="762631"/>
                    <a:pt x="3802517" y="762631"/>
                  </a:cubicBezTo>
                  <a:cubicBezTo>
                    <a:pt x="3802517" y="762631"/>
                    <a:pt x="3801555" y="758127"/>
                    <a:pt x="3801555" y="758127"/>
                  </a:cubicBezTo>
                  <a:cubicBezTo>
                    <a:pt x="3797051" y="759089"/>
                    <a:pt x="3796088" y="754585"/>
                    <a:pt x="3791584" y="755547"/>
                  </a:cubicBezTo>
                  <a:cubicBezTo>
                    <a:pt x="3809600" y="751698"/>
                    <a:pt x="3821495" y="763285"/>
                    <a:pt x="3832428" y="770370"/>
                  </a:cubicBezTo>
                  <a:cubicBezTo>
                    <a:pt x="3836933" y="769407"/>
                    <a:pt x="3841436" y="768445"/>
                    <a:pt x="3852369" y="775528"/>
                  </a:cubicBezTo>
                  <a:cubicBezTo>
                    <a:pt x="3864919" y="768137"/>
                    <a:pt x="3834046" y="755895"/>
                    <a:pt x="3848520" y="757512"/>
                  </a:cubicBezTo>
                  <a:cubicBezTo>
                    <a:pt x="3846586" y="764990"/>
                    <a:pt x="3864919" y="768137"/>
                    <a:pt x="3875019" y="773044"/>
                  </a:cubicBezTo>
                  <a:lnTo>
                    <a:pt x="3878041" y="775787"/>
                  </a:lnTo>
                  <a:lnTo>
                    <a:pt x="3875851" y="775221"/>
                  </a:lnTo>
                  <a:cubicBezTo>
                    <a:pt x="3871348" y="776183"/>
                    <a:pt x="3866844" y="777146"/>
                    <a:pt x="3866844" y="777146"/>
                  </a:cubicBezTo>
                  <a:cubicBezTo>
                    <a:pt x="3866844" y="777146"/>
                    <a:pt x="3866844" y="777146"/>
                    <a:pt x="3872310" y="780688"/>
                  </a:cubicBezTo>
                  <a:cubicBezTo>
                    <a:pt x="3877776" y="784229"/>
                    <a:pt x="3882280" y="783267"/>
                    <a:pt x="3886784" y="782304"/>
                  </a:cubicBezTo>
                  <a:cubicBezTo>
                    <a:pt x="3883242" y="787771"/>
                    <a:pt x="3930207" y="787156"/>
                    <a:pt x="3912191" y="791005"/>
                  </a:cubicBezTo>
                  <a:cubicBezTo>
                    <a:pt x="3936636" y="795202"/>
                    <a:pt x="3957540" y="804865"/>
                    <a:pt x="3991955" y="811642"/>
                  </a:cubicBezTo>
                  <a:cubicBezTo>
                    <a:pt x="3991955" y="811642"/>
                    <a:pt x="3991955" y="811642"/>
                    <a:pt x="3996459" y="810679"/>
                  </a:cubicBezTo>
                  <a:cubicBezTo>
                    <a:pt x="3991955" y="811642"/>
                    <a:pt x="3987451" y="812604"/>
                    <a:pt x="3988413" y="817108"/>
                  </a:cubicBezTo>
                  <a:cubicBezTo>
                    <a:pt x="3988413" y="817108"/>
                    <a:pt x="3988413" y="817108"/>
                    <a:pt x="3993879" y="820649"/>
                  </a:cubicBezTo>
                  <a:cubicBezTo>
                    <a:pt x="3998384" y="819687"/>
                    <a:pt x="3997422" y="815183"/>
                    <a:pt x="3997422" y="815183"/>
                  </a:cubicBezTo>
                  <a:cubicBezTo>
                    <a:pt x="4012858" y="821305"/>
                    <a:pt x="4037303" y="825501"/>
                    <a:pt x="4029257" y="831930"/>
                  </a:cubicBezTo>
                  <a:cubicBezTo>
                    <a:pt x="4049198" y="837088"/>
                    <a:pt x="4049198" y="837088"/>
                    <a:pt x="4075568" y="850293"/>
                  </a:cubicBezTo>
                  <a:cubicBezTo>
                    <a:pt x="4080071" y="849331"/>
                    <a:pt x="4079109" y="844827"/>
                    <a:pt x="4079109" y="844827"/>
                  </a:cubicBezTo>
                  <a:cubicBezTo>
                    <a:pt x="4084575" y="848369"/>
                    <a:pt x="4090042" y="851911"/>
                    <a:pt x="4094547" y="850949"/>
                  </a:cubicBezTo>
                  <a:cubicBezTo>
                    <a:pt x="4106441" y="862536"/>
                    <a:pt x="4107403" y="867041"/>
                    <a:pt x="4102899" y="868003"/>
                  </a:cubicBezTo>
                  <a:cubicBezTo>
                    <a:pt x="4117373" y="869619"/>
                    <a:pt x="4121878" y="868657"/>
                    <a:pt x="4130886" y="866732"/>
                  </a:cubicBezTo>
                  <a:cubicBezTo>
                    <a:pt x="4130886" y="866732"/>
                    <a:pt x="4130886" y="866732"/>
                    <a:pt x="4131849" y="871237"/>
                  </a:cubicBezTo>
                  <a:cubicBezTo>
                    <a:pt x="4137314" y="874779"/>
                    <a:pt x="4133773" y="880244"/>
                    <a:pt x="4143743" y="882824"/>
                  </a:cubicBezTo>
                  <a:cubicBezTo>
                    <a:pt x="4148247" y="881862"/>
                    <a:pt x="4147285" y="877358"/>
                    <a:pt x="4158217" y="884442"/>
                  </a:cubicBezTo>
                  <a:cubicBezTo>
                    <a:pt x="4162722" y="883480"/>
                    <a:pt x="4163684" y="887983"/>
                    <a:pt x="4163684" y="887983"/>
                  </a:cubicBezTo>
                  <a:cubicBezTo>
                    <a:pt x="4163684" y="887983"/>
                    <a:pt x="4163684" y="887983"/>
                    <a:pt x="4164646" y="892487"/>
                  </a:cubicBezTo>
                  <a:cubicBezTo>
                    <a:pt x="4169151" y="891525"/>
                    <a:pt x="4169151" y="891525"/>
                    <a:pt x="4169151" y="891525"/>
                  </a:cubicBezTo>
                  <a:cubicBezTo>
                    <a:pt x="4168188" y="887021"/>
                    <a:pt x="4168188" y="887021"/>
                    <a:pt x="4167226" y="882517"/>
                  </a:cubicBezTo>
                  <a:cubicBezTo>
                    <a:pt x="4167226" y="882517"/>
                    <a:pt x="4182663" y="888638"/>
                    <a:pt x="4188129" y="892180"/>
                  </a:cubicBezTo>
                  <a:cubicBezTo>
                    <a:pt x="4188129" y="892180"/>
                    <a:pt x="4192633" y="891218"/>
                    <a:pt x="4192633" y="891218"/>
                  </a:cubicBezTo>
                  <a:cubicBezTo>
                    <a:pt x="4194557" y="900226"/>
                    <a:pt x="4184587" y="897647"/>
                    <a:pt x="4195520" y="904730"/>
                  </a:cubicBezTo>
                  <a:cubicBezTo>
                    <a:pt x="4194557" y="900226"/>
                    <a:pt x="4229935" y="911506"/>
                    <a:pt x="4236364" y="919552"/>
                  </a:cubicBezTo>
                  <a:cubicBezTo>
                    <a:pt x="4241830" y="923094"/>
                    <a:pt x="4241830" y="923094"/>
                    <a:pt x="4241830" y="923094"/>
                  </a:cubicBezTo>
                  <a:cubicBezTo>
                    <a:pt x="4237326" y="924056"/>
                    <a:pt x="4237326" y="924056"/>
                    <a:pt x="4237326" y="924056"/>
                  </a:cubicBezTo>
                  <a:cubicBezTo>
                    <a:pt x="4236364" y="919552"/>
                    <a:pt x="4231859" y="920514"/>
                    <a:pt x="4227356" y="921476"/>
                  </a:cubicBezTo>
                  <a:cubicBezTo>
                    <a:pt x="4228318" y="925981"/>
                    <a:pt x="4228318" y="925981"/>
                    <a:pt x="4228318" y="925981"/>
                  </a:cubicBezTo>
                  <a:cubicBezTo>
                    <a:pt x="4237326" y="924056"/>
                    <a:pt x="4238288" y="928560"/>
                    <a:pt x="4242793" y="927598"/>
                  </a:cubicBezTo>
                  <a:cubicBezTo>
                    <a:pt x="4261771" y="928252"/>
                    <a:pt x="4262734" y="932757"/>
                    <a:pt x="4284599" y="946924"/>
                  </a:cubicBezTo>
                  <a:cubicBezTo>
                    <a:pt x="4284599" y="946924"/>
                    <a:pt x="4289102" y="945962"/>
                    <a:pt x="4288140" y="941457"/>
                  </a:cubicBezTo>
                  <a:cubicBezTo>
                    <a:pt x="4293607" y="945000"/>
                    <a:pt x="4299073" y="948541"/>
                    <a:pt x="4300036" y="953045"/>
                  </a:cubicBezTo>
                  <a:cubicBezTo>
                    <a:pt x="4305502" y="956587"/>
                    <a:pt x="4310968" y="960129"/>
                    <a:pt x="4310968" y="960129"/>
                  </a:cubicBezTo>
                  <a:cubicBezTo>
                    <a:pt x="4321901" y="967212"/>
                    <a:pt x="4326405" y="966250"/>
                    <a:pt x="4331871" y="969792"/>
                  </a:cubicBezTo>
                  <a:cubicBezTo>
                    <a:pt x="4341842" y="972371"/>
                    <a:pt x="4352774" y="979455"/>
                    <a:pt x="4358241" y="982997"/>
                  </a:cubicBezTo>
                  <a:cubicBezTo>
                    <a:pt x="4359203" y="987500"/>
                    <a:pt x="4359203" y="987500"/>
                    <a:pt x="4360165" y="992005"/>
                  </a:cubicBezTo>
                  <a:cubicBezTo>
                    <a:pt x="4364670" y="991042"/>
                    <a:pt x="4365632" y="995547"/>
                    <a:pt x="4365632" y="995547"/>
                  </a:cubicBezTo>
                  <a:cubicBezTo>
                    <a:pt x="4370136" y="994585"/>
                    <a:pt x="4371098" y="999088"/>
                    <a:pt x="4375602" y="998126"/>
                  </a:cubicBezTo>
                  <a:cubicBezTo>
                    <a:pt x="4375602" y="998126"/>
                    <a:pt x="4380106" y="997163"/>
                    <a:pt x="4380106" y="997163"/>
                  </a:cubicBezTo>
                  <a:cubicBezTo>
                    <a:pt x="4385572" y="1000705"/>
                    <a:pt x="4396505" y="1007789"/>
                    <a:pt x="4401972" y="1011331"/>
                  </a:cubicBezTo>
                  <a:cubicBezTo>
                    <a:pt x="4401972" y="1011331"/>
                    <a:pt x="4401972" y="1011331"/>
                    <a:pt x="4406475" y="1010369"/>
                  </a:cubicBezTo>
                  <a:cubicBezTo>
                    <a:pt x="4423837" y="1025498"/>
                    <a:pt x="4445702" y="1039665"/>
                    <a:pt x="4466605" y="1049328"/>
                  </a:cubicBezTo>
                  <a:cubicBezTo>
                    <a:pt x="4467567" y="1053832"/>
                    <a:pt x="4467567" y="1053832"/>
                    <a:pt x="4467567" y="1053832"/>
                  </a:cubicBezTo>
                  <a:cubicBezTo>
                    <a:pt x="4467567" y="1053832"/>
                    <a:pt x="4472072" y="1052869"/>
                    <a:pt x="4472072" y="1052869"/>
                  </a:cubicBezTo>
                  <a:cubicBezTo>
                    <a:pt x="4511298" y="1082166"/>
                    <a:pt x="4550525" y="1111463"/>
                    <a:pt x="4585248" y="1141721"/>
                  </a:cubicBezTo>
                  <a:cubicBezTo>
                    <a:pt x="4602609" y="1156851"/>
                    <a:pt x="4641836" y="1186147"/>
                    <a:pt x="4665626" y="1209323"/>
                  </a:cubicBezTo>
                  <a:cubicBezTo>
                    <a:pt x="4676558" y="1216406"/>
                    <a:pt x="4679445" y="1229918"/>
                    <a:pt x="4690378" y="1237001"/>
                  </a:cubicBezTo>
                  <a:cubicBezTo>
                    <a:pt x="4732492" y="1279810"/>
                    <a:pt x="4791659" y="1314266"/>
                    <a:pt x="4825726" y="1363503"/>
                  </a:cubicBezTo>
                  <a:cubicBezTo>
                    <a:pt x="4831193" y="1367045"/>
                    <a:pt x="4832155" y="1371548"/>
                    <a:pt x="4836660" y="1370586"/>
                  </a:cubicBezTo>
                  <a:cubicBezTo>
                    <a:pt x="4833117" y="1376052"/>
                    <a:pt x="4837622" y="1375090"/>
                    <a:pt x="4837622" y="1375090"/>
                  </a:cubicBezTo>
                  <a:cubicBezTo>
                    <a:pt x="4854021" y="1385715"/>
                    <a:pt x="4865915" y="1397303"/>
                    <a:pt x="4878773" y="1413395"/>
                  </a:cubicBezTo>
                  <a:cubicBezTo>
                    <a:pt x="4878773" y="1413395"/>
                    <a:pt x="4879735" y="1417899"/>
                    <a:pt x="4884239" y="1416937"/>
                  </a:cubicBezTo>
                  <a:cubicBezTo>
                    <a:pt x="4885201" y="1421441"/>
                    <a:pt x="4885201" y="1421441"/>
                    <a:pt x="4889705" y="1420479"/>
                  </a:cubicBezTo>
                  <a:cubicBezTo>
                    <a:pt x="4902563" y="1436570"/>
                    <a:pt x="4920886" y="1456204"/>
                    <a:pt x="4938248" y="1471333"/>
                  </a:cubicBezTo>
                  <a:cubicBezTo>
                    <a:pt x="4937285" y="1466829"/>
                    <a:pt x="4930857" y="1458783"/>
                    <a:pt x="4929894" y="1454279"/>
                  </a:cubicBezTo>
                  <a:cubicBezTo>
                    <a:pt x="4929894" y="1454279"/>
                    <a:pt x="4934399" y="1453317"/>
                    <a:pt x="4935361" y="1457821"/>
                  </a:cubicBezTo>
                  <a:cubicBezTo>
                    <a:pt x="4935361" y="1457821"/>
                    <a:pt x="4935361" y="1457821"/>
                    <a:pt x="4936323" y="1462325"/>
                  </a:cubicBezTo>
                  <a:cubicBezTo>
                    <a:pt x="4936323" y="1462325"/>
                    <a:pt x="4940827" y="1461362"/>
                    <a:pt x="4940827" y="1461362"/>
                  </a:cubicBezTo>
                  <a:cubicBezTo>
                    <a:pt x="4945331" y="1460400"/>
                    <a:pt x="4945331" y="1460400"/>
                    <a:pt x="4945331" y="1460400"/>
                  </a:cubicBezTo>
                  <a:cubicBezTo>
                    <a:pt x="4946293" y="1464904"/>
                    <a:pt x="4950797" y="1463942"/>
                    <a:pt x="4950797" y="1463942"/>
                  </a:cubicBezTo>
                  <a:cubicBezTo>
                    <a:pt x="4957226" y="1471987"/>
                    <a:pt x="4962693" y="1475529"/>
                    <a:pt x="4975550" y="1491621"/>
                  </a:cubicBezTo>
                  <a:cubicBezTo>
                    <a:pt x="4974587" y="1487117"/>
                    <a:pt x="4974587" y="1487117"/>
                    <a:pt x="4974587" y="1487117"/>
                  </a:cubicBezTo>
                  <a:cubicBezTo>
                    <a:pt x="4980054" y="1490659"/>
                    <a:pt x="4980054" y="1490659"/>
                    <a:pt x="4980054" y="1490659"/>
                  </a:cubicBezTo>
                  <a:cubicBezTo>
                    <a:pt x="4986482" y="1498705"/>
                    <a:pt x="4986482" y="1498705"/>
                    <a:pt x="4986482" y="1498705"/>
                  </a:cubicBezTo>
                  <a:cubicBezTo>
                    <a:pt x="4981016" y="1495162"/>
                    <a:pt x="4975550" y="1491621"/>
                    <a:pt x="4971045" y="1492584"/>
                  </a:cubicBezTo>
                  <a:cubicBezTo>
                    <a:pt x="4976512" y="1496125"/>
                    <a:pt x="4977474" y="1500629"/>
                    <a:pt x="4978437" y="1505133"/>
                  </a:cubicBezTo>
                  <a:cubicBezTo>
                    <a:pt x="4978437" y="1505133"/>
                    <a:pt x="4973932" y="1506096"/>
                    <a:pt x="4973932" y="1506096"/>
                  </a:cubicBezTo>
                  <a:cubicBezTo>
                    <a:pt x="4973932" y="1506096"/>
                    <a:pt x="4974894" y="1510600"/>
                    <a:pt x="4974894" y="1510600"/>
                  </a:cubicBezTo>
                  <a:cubicBezTo>
                    <a:pt x="4980361" y="1514141"/>
                    <a:pt x="4981323" y="1518646"/>
                    <a:pt x="4984865" y="1513179"/>
                  </a:cubicBezTo>
                  <a:cubicBezTo>
                    <a:pt x="4987752" y="1526691"/>
                    <a:pt x="4993218" y="1530233"/>
                    <a:pt x="4998684" y="1533775"/>
                  </a:cubicBezTo>
                  <a:cubicBezTo>
                    <a:pt x="4995142" y="1539241"/>
                    <a:pt x="4995142" y="1539241"/>
                    <a:pt x="4995142" y="1539241"/>
                  </a:cubicBezTo>
                  <a:cubicBezTo>
                    <a:pt x="5002533" y="1551791"/>
                    <a:pt x="5008962" y="1559837"/>
                    <a:pt x="5015391" y="1567882"/>
                  </a:cubicBezTo>
                  <a:cubicBezTo>
                    <a:pt x="5019895" y="1566920"/>
                    <a:pt x="5020857" y="1571425"/>
                    <a:pt x="5020857" y="1571425"/>
                  </a:cubicBezTo>
                  <a:cubicBezTo>
                    <a:pt x="5025361" y="1570462"/>
                    <a:pt x="5026324" y="1574967"/>
                    <a:pt x="5027286" y="1579470"/>
                  </a:cubicBezTo>
                  <a:cubicBezTo>
                    <a:pt x="5028248" y="1583974"/>
                    <a:pt x="5033715" y="1587517"/>
                    <a:pt x="5037257" y="1582050"/>
                  </a:cubicBezTo>
                  <a:cubicBezTo>
                    <a:pt x="5038219" y="1586554"/>
                    <a:pt x="5038219" y="1586554"/>
                    <a:pt x="5038219" y="1586554"/>
                  </a:cubicBezTo>
                  <a:cubicBezTo>
                    <a:pt x="5039181" y="1591057"/>
                    <a:pt x="5039181" y="1591057"/>
                    <a:pt x="5034677" y="1592020"/>
                  </a:cubicBezTo>
                  <a:cubicBezTo>
                    <a:pt x="5034677" y="1592020"/>
                    <a:pt x="5035639" y="1596524"/>
                    <a:pt x="5035639" y="1596524"/>
                  </a:cubicBezTo>
                  <a:cubicBezTo>
                    <a:pt x="5035639" y="1596524"/>
                    <a:pt x="5041106" y="1600066"/>
                    <a:pt x="5041106" y="1600066"/>
                  </a:cubicBezTo>
                  <a:cubicBezTo>
                    <a:pt x="5040144" y="1595562"/>
                    <a:pt x="5044647" y="1594600"/>
                    <a:pt x="5044647" y="1594600"/>
                  </a:cubicBezTo>
                  <a:cubicBezTo>
                    <a:pt x="5043685" y="1590095"/>
                    <a:pt x="5043685" y="1590095"/>
                    <a:pt x="5043685" y="1590095"/>
                  </a:cubicBezTo>
                  <a:cubicBezTo>
                    <a:pt x="5043685" y="1590095"/>
                    <a:pt x="5043685" y="1590095"/>
                    <a:pt x="5042723" y="1585592"/>
                  </a:cubicBezTo>
                  <a:cubicBezTo>
                    <a:pt x="5047227" y="1584630"/>
                    <a:pt x="5047227" y="1584630"/>
                    <a:pt x="5046264" y="1580125"/>
                  </a:cubicBezTo>
                  <a:cubicBezTo>
                    <a:pt x="5046264" y="1580125"/>
                    <a:pt x="5046264" y="1580125"/>
                    <a:pt x="5050769" y="1579163"/>
                  </a:cubicBezTo>
                  <a:cubicBezTo>
                    <a:pt x="5051731" y="1583667"/>
                    <a:pt x="5051731" y="1583667"/>
                    <a:pt x="5057197" y="1587208"/>
                  </a:cubicBezTo>
                  <a:cubicBezTo>
                    <a:pt x="5057197" y="1587208"/>
                    <a:pt x="5057197" y="1587208"/>
                    <a:pt x="5058159" y="1591713"/>
                  </a:cubicBezTo>
                  <a:cubicBezTo>
                    <a:pt x="5058159" y="1591713"/>
                    <a:pt x="5058159" y="1591713"/>
                    <a:pt x="5054618" y="1597179"/>
                  </a:cubicBezTo>
                  <a:cubicBezTo>
                    <a:pt x="5055580" y="1601683"/>
                    <a:pt x="5061046" y="1605225"/>
                    <a:pt x="5062008" y="1609729"/>
                  </a:cubicBezTo>
                  <a:cubicBezTo>
                    <a:pt x="5062970" y="1614234"/>
                    <a:pt x="5062970" y="1614234"/>
                    <a:pt x="5067475" y="1613271"/>
                  </a:cubicBezTo>
                  <a:lnTo>
                    <a:pt x="5066513" y="1608767"/>
                  </a:lnTo>
                  <a:cubicBezTo>
                    <a:pt x="5066513" y="1608767"/>
                    <a:pt x="5061046" y="1605225"/>
                    <a:pt x="5060083" y="1600720"/>
                  </a:cubicBezTo>
                  <a:cubicBezTo>
                    <a:pt x="5060083" y="1600720"/>
                    <a:pt x="5063626" y="1595255"/>
                    <a:pt x="5063626" y="1595255"/>
                  </a:cubicBezTo>
                  <a:cubicBezTo>
                    <a:pt x="5064588" y="1599758"/>
                    <a:pt x="5070054" y="1603300"/>
                    <a:pt x="5070054" y="1603300"/>
                  </a:cubicBezTo>
                  <a:cubicBezTo>
                    <a:pt x="5078408" y="1620354"/>
                    <a:pt x="5085798" y="1632904"/>
                    <a:pt x="5086760" y="1637409"/>
                  </a:cubicBezTo>
                  <a:cubicBezTo>
                    <a:pt x="5086760" y="1637409"/>
                    <a:pt x="5082257" y="1638371"/>
                    <a:pt x="5083219" y="1642874"/>
                  </a:cubicBezTo>
                  <a:cubicBezTo>
                    <a:pt x="5083219" y="1642874"/>
                    <a:pt x="5077753" y="1639333"/>
                    <a:pt x="5072286" y="1635791"/>
                  </a:cubicBezTo>
                  <a:cubicBezTo>
                    <a:pt x="5082564" y="1661853"/>
                    <a:pt x="5093496" y="1668937"/>
                    <a:pt x="5108279" y="1694036"/>
                  </a:cubicBezTo>
                  <a:cubicBezTo>
                    <a:pt x="5110857" y="1684066"/>
                    <a:pt x="5126602" y="1713669"/>
                    <a:pt x="5132069" y="1717212"/>
                  </a:cubicBezTo>
                  <a:cubicBezTo>
                    <a:pt x="5136572" y="1716250"/>
                    <a:pt x="5136572" y="1716250"/>
                    <a:pt x="5136572" y="1716250"/>
                  </a:cubicBezTo>
                  <a:cubicBezTo>
                    <a:pt x="5137534" y="1720754"/>
                    <a:pt x="5143001" y="1724295"/>
                    <a:pt x="5143963" y="1728799"/>
                  </a:cubicBezTo>
                  <a:cubicBezTo>
                    <a:pt x="5147505" y="1723332"/>
                    <a:pt x="5147505" y="1723332"/>
                    <a:pt x="5147505" y="1723332"/>
                  </a:cubicBezTo>
                  <a:cubicBezTo>
                    <a:pt x="5147505" y="1723332"/>
                    <a:pt x="5148468" y="1727837"/>
                    <a:pt x="5148468" y="1727837"/>
                  </a:cubicBezTo>
                  <a:cubicBezTo>
                    <a:pt x="5154896" y="1735882"/>
                    <a:pt x="5155859" y="1740387"/>
                    <a:pt x="5162286" y="1748432"/>
                  </a:cubicBezTo>
                  <a:cubicBezTo>
                    <a:pt x="5167753" y="1751974"/>
                    <a:pt x="5168715" y="1756478"/>
                    <a:pt x="5175144" y="1764524"/>
                  </a:cubicBezTo>
                  <a:cubicBezTo>
                    <a:pt x="5171602" y="1769991"/>
                    <a:pt x="5183497" y="1781578"/>
                    <a:pt x="5184459" y="1786082"/>
                  </a:cubicBezTo>
                  <a:cubicBezTo>
                    <a:pt x="5194430" y="1788661"/>
                    <a:pt x="5194430" y="1788661"/>
                    <a:pt x="5198934" y="1787699"/>
                  </a:cubicBezTo>
                  <a:cubicBezTo>
                    <a:pt x="5199897" y="1792203"/>
                    <a:pt x="5200859" y="1796708"/>
                    <a:pt x="5200859" y="1796708"/>
                  </a:cubicBezTo>
                  <a:cubicBezTo>
                    <a:pt x="5196355" y="1797670"/>
                    <a:pt x="5195392" y="1793166"/>
                    <a:pt x="5196355" y="1797670"/>
                  </a:cubicBezTo>
                  <a:cubicBezTo>
                    <a:pt x="5196355" y="1797670"/>
                    <a:pt x="5196355" y="1797670"/>
                    <a:pt x="5197317" y="1802173"/>
                  </a:cubicBezTo>
                  <a:cubicBezTo>
                    <a:pt x="5198279" y="1806678"/>
                    <a:pt x="5198279" y="1806678"/>
                    <a:pt x="5198279" y="1806678"/>
                  </a:cubicBezTo>
                  <a:cubicBezTo>
                    <a:pt x="5198279" y="1806678"/>
                    <a:pt x="5194737" y="1812144"/>
                    <a:pt x="5190233" y="1813107"/>
                  </a:cubicBezTo>
                  <a:cubicBezTo>
                    <a:pt x="5210789" y="1865230"/>
                    <a:pt x="5248706" y="1932483"/>
                    <a:pt x="5281503" y="1953734"/>
                  </a:cubicBezTo>
                  <a:cubicBezTo>
                    <a:pt x="5279886" y="1968208"/>
                    <a:pt x="5285352" y="1971750"/>
                    <a:pt x="5295322" y="1974330"/>
                  </a:cubicBezTo>
                  <a:cubicBezTo>
                    <a:pt x="5297247" y="1983338"/>
                    <a:pt x="5299172" y="1992347"/>
                    <a:pt x="5305600" y="2000392"/>
                  </a:cubicBezTo>
                  <a:cubicBezTo>
                    <a:pt x="5312029" y="2008437"/>
                    <a:pt x="5314916" y="2021950"/>
                    <a:pt x="5321344" y="2029996"/>
                  </a:cubicBezTo>
                  <a:cubicBezTo>
                    <a:pt x="5328735" y="2042546"/>
                    <a:pt x="5332584" y="2060562"/>
                    <a:pt x="5339975" y="2073112"/>
                  </a:cubicBezTo>
                  <a:cubicBezTo>
                    <a:pt x="5341900" y="2082120"/>
                    <a:pt x="5349291" y="2094669"/>
                    <a:pt x="5354757" y="2098212"/>
                  </a:cubicBezTo>
                  <a:cubicBezTo>
                    <a:pt x="5355719" y="2102716"/>
                    <a:pt x="5355719" y="2102716"/>
                    <a:pt x="5355719" y="2102716"/>
                  </a:cubicBezTo>
                  <a:cubicBezTo>
                    <a:pt x="5363110" y="2115266"/>
                    <a:pt x="5365035" y="2124274"/>
                    <a:pt x="5372426" y="2136823"/>
                  </a:cubicBezTo>
                  <a:cubicBezTo>
                    <a:pt x="5374350" y="2145831"/>
                    <a:pt x="5380779" y="2153877"/>
                    <a:pt x="5388169" y="2166427"/>
                  </a:cubicBezTo>
                  <a:cubicBezTo>
                    <a:pt x="5386553" y="2180901"/>
                    <a:pt x="5391056" y="2179939"/>
                    <a:pt x="5395560" y="2178977"/>
                  </a:cubicBezTo>
                  <a:cubicBezTo>
                    <a:pt x="5396523" y="2183482"/>
                    <a:pt x="5396523" y="2183482"/>
                    <a:pt x="5396523" y="2183482"/>
                  </a:cubicBezTo>
                  <a:cubicBezTo>
                    <a:pt x="5397485" y="2187985"/>
                    <a:pt x="5393943" y="2193452"/>
                    <a:pt x="5394905" y="2197956"/>
                  </a:cubicBezTo>
                  <a:cubicBezTo>
                    <a:pt x="5394905" y="2197956"/>
                    <a:pt x="5395867" y="2202459"/>
                    <a:pt x="5395867" y="2202459"/>
                  </a:cubicBezTo>
                  <a:cubicBezTo>
                    <a:pt x="5396830" y="2206963"/>
                    <a:pt x="5396830" y="2206963"/>
                    <a:pt x="5402296" y="2210505"/>
                  </a:cubicBezTo>
                  <a:cubicBezTo>
                    <a:pt x="5402296" y="2210505"/>
                    <a:pt x="5402296" y="2210505"/>
                    <a:pt x="5406801" y="2209543"/>
                  </a:cubicBezTo>
                  <a:cubicBezTo>
                    <a:pt x="5411612" y="2232063"/>
                    <a:pt x="5411612" y="2232063"/>
                    <a:pt x="5411612" y="2232063"/>
                  </a:cubicBezTo>
                  <a:cubicBezTo>
                    <a:pt x="5411612" y="2232063"/>
                    <a:pt x="5417078" y="2235605"/>
                    <a:pt x="5417078" y="2235605"/>
                  </a:cubicBezTo>
                  <a:cubicBezTo>
                    <a:pt x="5417078" y="2235605"/>
                    <a:pt x="5416115" y="2231101"/>
                    <a:pt x="5416115" y="2231101"/>
                  </a:cubicBezTo>
                  <a:cubicBezTo>
                    <a:pt x="5406801" y="2209543"/>
                    <a:pt x="5406801" y="2209543"/>
                    <a:pt x="5406801" y="2209543"/>
                  </a:cubicBezTo>
                  <a:cubicBezTo>
                    <a:pt x="5406801" y="2209543"/>
                    <a:pt x="5411304" y="2208581"/>
                    <a:pt x="5411304" y="2208581"/>
                  </a:cubicBezTo>
                  <a:cubicBezTo>
                    <a:pt x="5412267" y="2213086"/>
                    <a:pt x="5413229" y="2217589"/>
                    <a:pt x="5413229" y="2217589"/>
                  </a:cubicBezTo>
                  <a:cubicBezTo>
                    <a:pt x="5414191" y="2222093"/>
                    <a:pt x="5414191" y="2222093"/>
                    <a:pt x="5414191" y="2222093"/>
                  </a:cubicBezTo>
                  <a:cubicBezTo>
                    <a:pt x="5415153" y="2226597"/>
                    <a:pt x="5420620" y="2230138"/>
                    <a:pt x="5421582" y="2234643"/>
                  </a:cubicBezTo>
                  <a:cubicBezTo>
                    <a:pt x="5422544" y="2239147"/>
                    <a:pt x="5423507" y="2243651"/>
                    <a:pt x="5425431" y="2252659"/>
                  </a:cubicBezTo>
                  <a:cubicBezTo>
                    <a:pt x="5424469" y="2248155"/>
                    <a:pt x="5419964" y="2249117"/>
                    <a:pt x="5419964" y="2249117"/>
                  </a:cubicBezTo>
                  <a:cubicBezTo>
                    <a:pt x="5419964" y="2249117"/>
                    <a:pt x="5420927" y="2253622"/>
                    <a:pt x="5421889" y="2258125"/>
                  </a:cubicBezTo>
                  <a:cubicBezTo>
                    <a:pt x="5421889" y="2258125"/>
                    <a:pt x="5422851" y="2262630"/>
                    <a:pt x="5423814" y="2267134"/>
                  </a:cubicBezTo>
                  <a:cubicBezTo>
                    <a:pt x="5429280" y="2270676"/>
                    <a:pt x="5430242" y="2275179"/>
                    <a:pt x="5431205" y="2279684"/>
                  </a:cubicBezTo>
                  <a:cubicBezTo>
                    <a:pt x="5432167" y="2284188"/>
                    <a:pt x="5432167" y="2284188"/>
                    <a:pt x="5433129" y="2288691"/>
                  </a:cubicBezTo>
                  <a:cubicBezTo>
                    <a:pt x="5438596" y="2292233"/>
                    <a:pt x="5438596" y="2292233"/>
                    <a:pt x="5438596" y="2292233"/>
                  </a:cubicBezTo>
                  <a:cubicBezTo>
                    <a:pt x="5439558" y="2296738"/>
                    <a:pt x="5445025" y="2300279"/>
                    <a:pt x="5445987" y="2304783"/>
                  </a:cubicBezTo>
                  <a:cubicBezTo>
                    <a:pt x="5446949" y="2309287"/>
                    <a:pt x="5447912" y="2313792"/>
                    <a:pt x="5447912" y="2313792"/>
                  </a:cubicBezTo>
                  <a:cubicBezTo>
                    <a:pt x="5443407" y="2314754"/>
                    <a:pt x="5443407" y="2314754"/>
                    <a:pt x="5444369" y="2319257"/>
                  </a:cubicBezTo>
                  <a:cubicBezTo>
                    <a:pt x="5444369" y="2319257"/>
                    <a:pt x="5445332" y="2323762"/>
                    <a:pt x="5449836" y="2322799"/>
                  </a:cubicBezTo>
                  <a:cubicBezTo>
                    <a:pt x="5449836" y="2322799"/>
                    <a:pt x="5450798" y="2327304"/>
                    <a:pt x="5447256" y="2332770"/>
                  </a:cubicBezTo>
                  <a:cubicBezTo>
                    <a:pt x="5453685" y="2340816"/>
                    <a:pt x="5453685" y="2340816"/>
                    <a:pt x="5453685" y="2340816"/>
                  </a:cubicBezTo>
                  <a:cubicBezTo>
                    <a:pt x="5453685" y="2340816"/>
                    <a:pt x="5452723" y="2336311"/>
                    <a:pt x="5457226" y="2335349"/>
                  </a:cubicBezTo>
                  <a:cubicBezTo>
                    <a:pt x="5458189" y="2339854"/>
                    <a:pt x="5459151" y="2344357"/>
                    <a:pt x="5460113" y="2348861"/>
                  </a:cubicBezTo>
                  <a:cubicBezTo>
                    <a:pt x="5461075" y="2353366"/>
                    <a:pt x="5461075" y="2353366"/>
                    <a:pt x="5461075" y="2353366"/>
                  </a:cubicBezTo>
                  <a:cubicBezTo>
                    <a:pt x="5467504" y="2361411"/>
                    <a:pt x="5468467" y="2365915"/>
                    <a:pt x="5469429" y="2370419"/>
                  </a:cubicBezTo>
                  <a:cubicBezTo>
                    <a:pt x="5471353" y="2379427"/>
                    <a:pt x="5472316" y="2383932"/>
                    <a:pt x="5473278" y="2388435"/>
                  </a:cubicBezTo>
                  <a:cubicBezTo>
                    <a:pt x="5474240" y="2392940"/>
                    <a:pt x="5474240" y="2392940"/>
                    <a:pt x="5476165" y="2401947"/>
                  </a:cubicBezTo>
                  <a:cubicBezTo>
                    <a:pt x="5472623" y="2407414"/>
                    <a:pt x="5480014" y="2419964"/>
                    <a:pt x="5481938" y="2428972"/>
                  </a:cubicBezTo>
                  <a:cubicBezTo>
                    <a:pt x="5482900" y="2433476"/>
                    <a:pt x="5479358" y="2438942"/>
                    <a:pt x="5480321" y="2443447"/>
                  </a:cubicBezTo>
                  <a:cubicBezTo>
                    <a:pt x="5480321" y="2443447"/>
                    <a:pt x="5474855" y="2439905"/>
                    <a:pt x="5474855" y="2439905"/>
                  </a:cubicBezTo>
                  <a:cubicBezTo>
                    <a:pt x="5473893" y="2435400"/>
                    <a:pt x="5469388" y="2436363"/>
                    <a:pt x="5469388" y="2436363"/>
                  </a:cubicBezTo>
                  <a:cubicBezTo>
                    <a:pt x="5469388" y="2436363"/>
                    <a:pt x="5469388" y="2436363"/>
                    <a:pt x="5470351" y="2440867"/>
                  </a:cubicBezTo>
                  <a:cubicBezTo>
                    <a:pt x="5471313" y="2445371"/>
                    <a:pt x="5471313" y="2445371"/>
                    <a:pt x="5471313" y="2445371"/>
                  </a:cubicBezTo>
                  <a:cubicBezTo>
                    <a:pt x="5472275" y="2449875"/>
                    <a:pt x="5472275" y="2449875"/>
                    <a:pt x="5476780" y="2448912"/>
                  </a:cubicBezTo>
                  <a:cubicBezTo>
                    <a:pt x="5476780" y="2448912"/>
                    <a:pt x="5482245" y="2452454"/>
                    <a:pt x="5482245" y="2452454"/>
                  </a:cubicBezTo>
                  <a:cubicBezTo>
                    <a:pt x="5486750" y="2451492"/>
                    <a:pt x="5486750" y="2451492"/>
                    <a:pt x="5486750" y="2451492"/>
                  </a:cubicBezTo>
                  <a:cubicBezTo>
                    <a:pt x="5485787" y="2446988"/>
                    <a:pt x="5488367" y="2437018"/>
                    <a:pt x="5486443" y="2428009"/>
                  </a:cubicBezTo>
                  <a:cubicBezTo>
                    <a:pt x="5485480" y="2423506"/>
                    <a:pt x="5485480" y="2423506"/>
                    <a:pt x="5485480" y="2423506"/>
                  </a:cubicBezTo>
                  <a:cubicBezTo>
                    <a:pt x="5484518" y="2419002"/>
                    <a:pt x="5478089" y="2410956"/>
                    <a:pt x="5481631" y="2405489"/>
                  </a:cubicBezTo>
                  <a:cubicBezTo>
                    <a:pt x="5480669" y="2400985"/>
                    <a:pt x="5480669" y="2400985"/>
                    <a:pt x="5479707" y="2396482"/>
                  </a:cubicBezTo>
                  <a:cubicBezTo>
                    <a:pt x="5485172" y="2400023"/>
                    <a:pt x="5487097" y="2409031"/>
                    <a:pt x="5489021" y="2418039"/>
                  </a:cubicBezTo>
                  <a:cubicBezTo>
                    <a:pt x="5490946" y="2427047"/>
                    <a:pt x="5492871" y="2436056"/>
                    <a:pt x="5499299" y="2444101"/>
                  </a:cubicBezTo>
                  <a:cubicBezTo>
                    <a:pt x="5500262" y="2448605"/>
                    <a:pt x="5495757" y="2449568"/>
                    <a:pt x="5496720" y="2454072"/>
                  </a:cubicBezTo>
                  <a:cubicBezTo>
                    <a:pt x="5498644" y="2463080"/>
                    <a:pt x="5498644" y="2463080"/>
                    <a:pt x="5498644" y="2463080"/>
                  </a:cubicBezTo>
                  <a:cubicBezTo>
                    <a:pt x="5500569" y="2472087"/>
                    <a:pt x="5501531" y="2476592"/>
                    <a:pt x="5503455" y="2485600"/>
                  </a:cubicBezTo>
                  <a:cubicBezTo>
                    <a:pt x="5497990" y="2482058"/>
                    <a:pt x="5497990" y="2482058"/>
                    <a:pt x="5497990" y="2482058"/>
                  </a:cubicBezTo>
                  <a:cubicBezTo>
                    <a:pt x="5497028" y="2477554"/>
                    <a:pt x="5497028" y="2477554"/>
                    <a:pt x="5493486" y="2483021"/>
                  </a:cubicBezTo>
                  <a:cubicBezTo>
                    <a:pt x="5493486" y="2483021"/>
                    <a:pt x="5493486" y="2483021"/>
                    <a:pt x="5494448" y="2487524"/>
                  </a:cubicBezTo>
                  <a:cubicBezTo>
                    <a:pt x="5494448" y="2487524"/>
                    <a:pt x="5495410" y="2492028"/>
                    <a:pt x="5495410" y="2492028"/>
                  </a:cubicBezTo>
                  <a:cubicBezTo>
                    <a:pt x="5500877" y="2495570"/>
                    <a:pt x="5500877" y="2495570"/>
                    <a:pt x="5500877" y="2495570"/>
                  </a:cubicBezTo>
                  <a:cubicBezTo>
                    <a:pt x="5500877" y="2495570"/>
                    <a:pt x="5501839" y="2500075"/>
                    <a:pt x="5501839" y="2500075"/>
                  </a:cubicBezTo>
                  <a:cubicBezTo>
                    <a:pt x="5501839" y="2500075"/>
                    <a:pt x="5501839" y="2500075"/>
                    <a:pt x="5502801" y="2504578"/>
                  </a:cubicBezTo>
                  <a:cubicBezTo>
                    <a:pt x="5503763" y="2509082"/>
                    <a:pt x="5510191" y="2517128"/>
                    <a:pt x="5511154" y="2521632"/>
                  </a:cubicBezTo>
                  <a:cubicBezTo>
                    <a:pt x="5514040" y="2535144"/>
                    <a:pt x="5519507" y="2538686"/>
                    <a:pt x="5515965" y="2544153"/>
                  </a:cubicBezTo>
                  <a:cubicBezTo>
                    <a:pt x="5511462" y="2545115"/>
                    <a:pt x="5512424" y="2549619"/>
                    <a:pt x="5512424" y="2549619"/>
                  </a:cubicBezTo>
                  <a:cubicBezTo>
                    <a:pt x="5512424" y="2549619"/>
                    <a:pt x="5507919" y="2550581"/>
                    <a:pt x="5506957" y="2546078"/>
                  </a:cubicBezTo>
                  <a:cubicBezTo>
                    <a:pt x="5503108" y="2528061"/>
                    <a:pt x="5499259" y="2510045"/>
                    <a:pt x="5490906" y="2492991"/>
                  </a:cubicBezTo>
                  <a:cubicBezTo>
                    <a:pt x="5489943" y="2488486"/>
                    <a:pt x="5489943" y="2488486"/>
                    <a:pt x="5489943" y="2488486"/>
                  </a:cubicBezTo>
                  <a:cubicBezTo>
                    <a:pt x="5485440" y="2489448"/>
                    <a:pt x="5486402" y="2493953"/>
                    <a:pt x="5486402" y="2493953"/>
                  </a:cubicBezTo>
                  <a:cubicBezTo>
                    <a:pt x="5494755" y="2511007"/>
                    <a:pt x="5498604" y="2529024"/>
                    <a:pt x="5502453" y="2547040"/>
                  </a:cubicBezTo>
                  <a:cubicBezTo>
                    <a:pt x="5497950" y="2548002"/>
                    <a:pt x="5493445" y="2548964"/>
                    <a:pt x="5490865" y="2558934"/>
                  </a:cubicBezTo>
                  <a:cubicBezTo>
                    <a:pt x="5495677" y="2581454"/>
                    <a:pt x="5487631" y="2587883"/>
                    <a:pt x="5492443" y="2610404"/>
                  </a:cubicBezTo>
                  <a:cubicBezTo>
                    <a:pt x="5482431" y="2673768"/>
                    <a:pt x="5488820" y="2747757"/>
                    <a:pt x="5494900" y="2798263"/>
                  </a:cubicBezTo>
                  <a:cubicBezTo>
                    <a:pt x="5495863" y="2802768"/>
                    <a:pt x="5495863" y="2802768"/>
                    <a:pt x="5495863" y="2802768"/>
                  </a:cubicBezTo>
                  <a:cubicBezTo>
                    <a:pt x="5495863" y="2802768"/>
                    <a:pt x="5496825" y="2807272"/>
                    <a:pt x="5496825" y="2807272"/>
                  </a:cubicBezTo>
                  <a:cubicBezTo>
                    <a:pt x="5501329" y="2806310"/>
                    <a:pt x="5501329" y="2806310"/>
                    <a:pt x="5500367" y="2801805"/>
                  </a:cubicBezTo>
                  <a:cubicBezTo>
                    <a:pt x="5494285" y="2751298"/>
                    <a:pt x="5488860" y="2681813"/>
                    <a:pt x="5498871" y="2618449"/>
                  </a:cubicBezTo>
                  <a:cubicBezTo>
                    <a:pt x="5499833" y="2622954"/>
                    <a:pt x="5499833" y="2622954"/>
                    <a:pt x="5499833" y="2622954"/>
                  </a:cubicBezTo>
                  <a:cubicBezTo>
                    <a:pt x="5504337" y="2621991"/>
                    <a:pt x="5503375" y="2617487"/>
                    <a:pt x="5506917" y="2612020"/>
                  </a:cubicBezTo>
                  <a:cubicBezTo>
                    <a:pt x="5507879" y="2616525"/>
                    <a:pt x="5508842" y="2621029"/>
                    <a:pt x="5509804" y="2625532"/>
                  </a:cubicBezTo>
                  <a:cubicBezTo>
                    <a:pt x="5509804" y="2625532"/>
                    <a:pt x="5509804" y="2625532"/>
                    <a:pt x="5505299" y="2626495"/>
                  </a:cubicBezTo>
                  <a:cubicBezTo>
                    <a:pt x="5506262" y="2630999"/>
                    <a:pt x="5506262" y="2630999"/>
                    <a:pt x="5506262" y="2630999"/>
                  </a:cubicBezTo>
                  <a:cubicBezTo>
                    <a:pt x="5506262" y="2630999"/>
                    <a:pt x="5506262" y="2630999"/>
                    <a:pt x="5507224" y="2635503"/>
                  </a:cubicBezTo>
                  <a:cubicBezTo>
                    <a:pt x="5507224" y="2635503"/>
                    <a:pt x="5511728" y="2634541"/>
                    <a:pt x="5511728" y="2634541"/>
                  </a:cubicBezTo>
                  <a:cubicBezTo>
                    <a:pt x="5509148" y="2644511"/>
                    <a:pt x="5511073" y="2653519"/>
                    <a:pt x="5512035" y="2658023"/>
                  </a:cubicBezTo>
                  <a:cubicBezTo>
                    <a:pt x="5512998" y="2662528"/>
                    <a:pt x="5512998" y="2662528"/>
                    <a:pt x="5513960" y="2667032"/>
                  </a:cubicBezTo>
                  <a:cubicBezTo>
                    <a:pt x="5514922" y="2671535"/>
                    <a:pt x="5515884" y="2676040"/>
                    <a:pt x="5516847" y="2680544"/>
                  </a:cubicBezTo>
                  <a:lnTo>
                    <a:pt x="5517809" y="2685047"/>
                  </a:lnTo>
                  <a:cubicBezTo>
                    <a:pt x="5513304" y="2686010"/>
                    <a:pt x="5513304" y="2686010"/>
                    <a:pt x="5514267" y="2690514"/>
                  </a:cubicBezTo>
                  <a:cubicBezTo>
                    <a:pt x="5515229" y="2695018"/>
                    <a:pt x="5515229" y="2695018"/>
                    <a:pt x="5516191" y="2699522"/>
                  </a:cubicBezTo>
                  <a:cubicBezTo>
                    <a:pt x="5516191" y="2699522"/>
                    <a:pt x="5521658" y="2703064"/>
                    <a:pt x="5521658" y="2703064"/>
                  </a:cubicBezTo>
                  <a:cubicBezTo>
                    <a:pt x="5533861" y="2738134"/>
                    <a:pt x="5541559" y="2774166"/>
                    <a:pt x="5544752" y="2811161"/>
                  </a:cubicBezTo>
                  <a:cubicBezTo>
                    <a:pt x="5544097" y="2830139"/>
                    <a:pt x="5546984" y="2843652"/>
                    <a:pt x="5546330" y="2862630"/>
                  </a:cubicBezTo>
                  <a:cubicBezTo>
                    <a:pt x="5546330" y="2862630"/>
                    <a:pt x="5550833" y="2861668"/>
                    <a:pt x="5549871" y="2857164"/>
                  </a:cubicBezTo>
                  <a:cubicBezTo>
                    <a:pt x="5552103" y="2889654"/>
                    <a:pt x="5557877" y="2916679"/>
                    <a:pt x="5560108" y="2949169"/>
                  </a:cubicBezTo>
                  <a:cubicBezTo>
                    <a:pt x="5561071" y="2953673"/>
                    <a:pt x="5561071" y="2953673"/>
                    <a:pt x="5565575" y="2952711"/>
                  </a:cubicBezTo>
                  <a:cubicBezTo>
                    <a:pt x="5567500" y="2961719"/>
                    <a:pt x="5563957" y="2967185"/>
                    <a:pt x="5565882" y="2976194"/>
                  </a:cubicBezTo>
                  <a:cubicBezTo>
                    <a:pt x="5564920" y="2971690"/>
                    <a:pt x="5561378" y="2977156"/>
                    <a:pt x="5562340" y="2981660"/>
                  </a:cubicBezTo>
                  <a:cubicBezTo>
                    <a:pt x="5566844" y="2980697"/>
                    <a:pt x="5567807" y="2985202"/>
                    <a:pt x="5568769" y="2989706"/>
                  </a:cubicBezTo>
                  <a:cubicBezTo>
                    <a:pt x="5570693" y="2998714"/>
                    <a:pt x="5568113" y="3008684"/>
                    <a:pt x="5570038" y="3017692"/>
                  </a:cubicBezTo>
                  <a:cubicBezTo>
                    <a:pt x="5570038" y="3017692"/>
                    <a:pt x="5571000" y="3022197"/>
                    <a:pt x="5571000" y="3022197"/>
                  </a:cubicBezTo>
                  <a:cubicBezTo>
                    <a:pt x="5571963" y="3026700"/>
                    <a:pt x="5568422" y="3032167"/>
                    <a:pt x="5569384" y="3036671"/>
                  </a:cubicBezTo>
                  <a:cubicBezTo>
                    <a:pt x="5570346" y="3041174"/>
                    <a:pt x="5570346" y="3041174"/>
                    <a:pt x="5570346" y="3041174"/>
                  </a:cubicBezTo>
                  <a:cubicBezTo>
                    <a:pt x="5570346" y="3041174"/>
                    <a:pt x="5571308" y="3045679"/>
                    <a:pt x="5571308" y="3045679"/>
                  </a:cubicBezTo>
                  <a:cubicBezTo>
                    <a:pt x="5572578" y="3073665"/>
                    <a:pt x="5569342" y="3102614"/>
                    <a:pt x="5569650" y="3126097"/>
                  </a:cubicBezTo>
                  <a:cubicBezTo>
                    <a:pt x="5569650" y="3126097"/>
                    <a:pt x="5576078" y="3134142"/>
                    <a:pt x="5572537" y="3139609"/>
                  </a:cubicBezTo>
                  <a:cubicBezTo>
                    <a:pt x="5572537" y="3139609"/>
                    <a:pt x="5573500" y="3144113"/>
                    <a:pt x="5573500" y="3144113"/>
                  </a:cubicBezTo>
                  <a:cubicBezTo>
                    <a:pt x="5572537" y="3139609"/>
                    <a:pt x="5575424" y="3153121"/>
                    <a:pt x="5577349" y="3162129"/>
                  </a:cubicBezTo>
                  <a:cubicBezTo>
                    <a:pt x="5576693" y="3181107"/>
                    <a:pt x="5571534" y="3201048"/>
                    <a:pt x="5569917" y="3215523"/>
                  </a:cubicBezTo>
                  <a:cubicBezTo>
                    <a:pt x="5563755" y="3296903"/>
                    <a:pt x="5558248" y="3359305"/>
                    <a:pt x="5551779" y="3417202"/>
                  </a:cubicBezTo>
                  <a:cubicBezTo>
                    <a:pt x="5552741" y="3421707"/>
                    <a:pt x="5552741" y="3421707"/>
                    <a:pt x="5552741" y="3421707"/>
                  </a:cubicBezTo>
                  <a:cubicBezTo>
                    <a:pt x="5549200" y="3427172"/>
                    <a:pt x="5549200" y="3427172"/>
                    <a:pt x="5549200" y="3427172"/>
                  </a:cubicBezTo>
                  <a:cubicBezTo>
                    <a:pt x="5542269" y="3449847"/>
                    <a:pt x="5535099" y="3471394"/>
                    <a:pt x="5528169" y="3494068"/>
                  </a:cubicBezTo>
                  <a:lnTo>
                    <a:pt x="5510688" y="3559800"/>
                  </a:lnTo>
                  <a:lnTo>
                    <a:pt x="5510930" y="3558388"/>
                  </a:lnTo>
                  <a:cubicBezTo>
                    <a:pt x="5511768" y="3552322"/>
                    <a:pt x="5512375" y="3546894"/>
                    <a:pt x="5512778" y="3543275"/>
                  </a:cubicBezTo>
                  <a:cubicBezTo>
                    <a:pt x="5511816" y="3538772"/>
                    <a:pt x="5515358" y="3533305"/>
                    <a:pt x="5515358" y="3533305"/>
                  </a:cubicBezTo>
                  <a:cubicBezTo>
                    <a:pt x="5520517" y="3513364"/>
                    <a:pt x="5527601" y="3502432"/>
                    <a:pt x="5522135" y="3498890"/>
                  </a:cubicBezTo>
                  <a:cubicBezTo>
                    <a:pt x="5530181" y="3492461"/>
                    <a:pt x="5533415" y="3463512"/>
                    <a:pt x="5533108" y="3440030"/>
                  </a:cubicBezTo>
                  <a:cubicBezTo>
                    <a:pt x="5532146" y="3435526"/>
                    <a:pt x="5531183" y="3431021"/>
                    <a:pt x="5535687" y="3430059"/>
                  </a:cubicBezTo>
                  <a:cubicBezTo>
                    <a:pt x="5535687" y="3430059"/>
                    <a:pt x="5539229" y="3424593"/>
                    <a:pt x="5538267" y="3420089"/>
                  </a:cubicBezTo>
                  <a:cubicBezTo>
                    <a:pt x="5537304" y="3415585"/>
                    <a:pt x="5536342" y="3411081"/>
                    <a:pt x="5532800" y="3416547"/>
                  </a:cubicBezTo>
                  <a:cubicBezTo>
                    <a:pt x="5528297" y="3417509"/>
                    <a:pt x="5525717" y="3427480"/>
                    <a:pt x="5523137" y="3437450"/>
                  </a:cubicBezTo>
                  <a:cubicBezTo>
                    <a:pt x="5524099" y="3441955"/>
                    <a:pt x="5524099" y="3441955"/>
                    <a:pt x="5524099" y="3441955"/>
                  </a:cubicBezTo>
                  <a:cubicBezTo>
                    <a:pt x="5513781" y="3481836"/>
                    <a:pt x="5507660" y="3497272"/>
                    <a:pt x="5505387" y="3530725"/>
                  </a:cubicBezTo>
                  <a:cubicBezTo>
                    <a:pt x="5505387" y="3530725"/>
                    <a:pt x="5506350" y="3535230"/>
                    <a:pt x="5506350" y="3535230"/>
                  </a:cubicBezTo>
                  <a:cubicBezTo>
                    <a:pt x="5502809" y="3540696"/>
                    <a:pt x="5496687" y="3556133"/>
                    <a:pt x="5493145" y="3561598"/>
                  </a:cubicBezTo>
                  <a:cubicBezTo>
                    <a:pt x="5499574" y="3569645"/>
                    <a:pt x="5490566" y="3571569"/>
                    <a:pt x="5485406" y="3591510"/>
                  </a:cubicBezTo>
                  <a:cubicBezTo>
                    <a:pt x="5482018" y="3608717"/>
                    <a:pt x="5478226" y="3629544"/>
                    <a:pt x="5472745" y="3650731"/>
                  </a:cubicBezTo>
                  <a:lnTo>
                    <a:pt x="5453639" y="3702176"/>
                  </a:lnTo>
                  <a:lnTo>
                    <a:pt x="5451565" y="3697642"/>
                  </a:lnTo>
                  <a:cubicBezTo>
                    <a:pt x="5430929" y="3777405"/>
                    <a:pt x="5403864" y="3849122"/>
                    <a:pt x="5369715" y="3931772"/>
                  </a:cubicBezTo>
                  <a:cubicBezTo>
                    <a:pt x="5369715" y="3931772"/>
                    <a:pt x="5365212" y="3932734"/>
                    <a:pt x="5365212" y="3932734"/>
                  </a:cubicBezTo>
                  <a:cubicBezTo>
                    <a:pt x="5366174" y="3937239"/>
                    <a:pt x="5366174" y="3937239"/>
                    <a:pt x="5366174" y="3937239"/>
                  </a:cubicBezTo>
                  <a:cubicBezTo>
                    <a:pt x="5366174" y="3937239"/>
                    <a:pt x="5366174" y="3937239"/>
                    <a:pt x="5367136" y="3941742"/>
                  </a:cubicBezTo>
                  <a:cubicBezTo>
                    <a:pt x="5363594" y="3947209"/>
                    <a:pt x="5355549" y="3953638"/>
                    <a:pt x="5352006" y="3959103"/>
                  </a:cubicBezTo>
                  <a:cubicBezTo>
                    <a:pt x="5363901" y="3970692"/>
                    <a:pt x="5338146" y="4004452"/>
                    <a:pt x="5329445" y="4029858"/>
                  </a:cubicBezTo>
                  <a:cubicBezTo>
                    <a:pt x="5323979" y="4026316"/>
                    <a:pt x="5331063" y="4015384"/>
                    <a:pt x="5326559" y="4016346"/>
                  </a:cubicBezTo>
                  <a:cubicBezTo>
                    <a:pt x="5308849" y="4043679"/>
                    <a:pt x="5336530" y="4018926"/>
                    <a:pt x="5319782" y="4050762"/>
                  </a:cubicBezTo>
                  <a:cubicBezTo>
                    <a:pt x="5315278" y="4051724"/>
                    <a:pt x="5318820" y="4046257"/>
                    <a:pt x="5314316" y="4047220"/>
                  </a:cubicBezTo>
                  <a:cubicBezTo>
                    <a:pt x="5303035" y="4082597"/>
                    <a:pt x="5280823" y="4110892"/>
                    <a:pt x="5276625" y="4135336"/>
                  </a:cubicBezTo>
                  <a:cubicBezTo>
                    <a:pt x="5276625" y="4135336"/>
                    <a:pt x="5279205" y="4125366"/>
                    <a:pt x="5272122" y="4136298"/>
                  </a:cubicBezTo>
                  <a:cubicBezTo>
                    <a:pt x="5272429" y="4159781"/>
                    <a:pt x="5248292" y="4179067"/>
                    <a:pt x="5234124" y="4200931"/>
                  </a:cubicBezTo>
                  <a:cubicBezTo>
                    <a:pt x="5226386" y="4230843"/>
                    <a:pt x="5208676" y="4258175"/>
                    <a:pt x="5190005" y="4281002"/>
                  </a:cubicBezTo>
                  <a:cubicBezTo>
                    <a:pt x="5180669" y="4292416"/>
                    <a:pt x="5171334" y="4303830"/>
                    <a:pt x="5161796" y="4317053"/>
                  </a:cubicBezTo>
                  <a:lnTo>
                    <a:pt x="5135887" y="4358358"/>
                  </a:lnTo>
                  <a:lnTo>
                    <a:pt x="5134954" y="4353989"/>
                  </a:lnTo>
                  <a:cubicBezTo>
                    <a:pt x="5130449" y="4354951"/>
                    <a:pt x="5130449" y="4354951"/>
                    <a:pt x="5131412" y="4359456"/>
                  </a:cubicBezTo>
                  <a:cubicBezTo>
                    <a:pt x="5128832" y="4369426"/>
                    <a:pt x="5128832" y="4369426"/>
                    <a:pt x="5128832" y="4369426"/>
                  </a:cubicBezTo>
                  <a:cubicBezTo>
                    <a:pt x="5127869" y="4364921"/>
                    <a:pt x="5127869" y="4364921"/>
                    <a:pt x="5127869" y="4364921"/>
                  </a:cubicBezTo>
                  <a:cubicBezTo>
                    <a:pt x="5119824" y="4371350"/>
                    <a:pt x="5112740" y="4382283"/>
                    <a:pt x="5106619" y="4397719"/>
                  </a:cubicBezTo>
                  <a:cubicBezTo>
                    <a:pt x="5106619" y="4397719"/>
                    <a:pt x="5107581" y="4402224"/>
                    <a:pt x="5107581" y="4402224"/>
                  </a:cubicBezTo>
                  <a:cubicBezTo>
                    <a:pt x="5108544" y="4406728"/>
                    <a:pt x="5104039" y="4407690"/>
                    <a:pt x="5105001" y="4412194"/>
                  </a:cubicBezTo>
                  <a:cubicBezTo>
                    <a:pt x="5104039" y="4407690"/>
                    <a:pt x="5107581" y="4402224"/>
                    <a:pt x="5103077" y="4403186"/>
                  </a:cubicBezTo>
                  <a:cubicBezTo>
                    <a:pt x="5099535" y="4408653"/>
                    <a:pt x="5095994" y="4414118"/>
                    <a:pt x="5092452" y="4419585"/>
                  </a:cubicBezTo>
                  <a:cubicBezTo>
                    <a:pt x="5091489" y="4415080"/>
                    <a:pt x="5091489" y="4415080"/>
                    <a:pt x="5091489" y="4415080"/>
                  </a:cubicBezTo>
                  <a:cubicBezTo>
                    <a:pt x="5091489" y="4415080"/>
                    <a:pt x="5091489" y="4415080"/>
                    <a:pt x="5090527" y="4410577"/>
                  </a:cubicBezTo>
                  <a:cubicBezTo>
                    <a:pt x="5090527" y="4410577"/>
                    <a:pt x="5090527" y="4410577"/>
                    <a:pt x="5086023" y="4411539"/>
                  </a:cubicBezTo>
                  <a:cubicBezTo>
                    <a:pt x="5086985" y="4416043"/>
                    <a:pt x="5087947" y="4420547"/>
                    <a:pt x="5087947" y="4420547"/>
                  </a:cubicBezTo>
                  <a:cubicBezTo>
                    <a:pt x="5087947" y="4420547"/>
                    <a:pt x="5087947" y="4420547"/>
                    <a:pt x="5088910" y="4425051"/>
                  </a:cubicBezTo>
                  <a:cubicBezTo>
                    <a:pt x="5088910" y="4425051"/>
                    <a:pt x="5085368" y="4430518"/>
                    <a:pt x="5085368" y="4430518"/>
                  </a:cubicBezTo>
                  <a:cubicBezTo>
                    <a:pt x="5085368" y="4430518"/>
                    <a:pt x="5080864" y="4431480"/>
                    <a:pt x="5080864" y="4431480"/>
                  </a:cubicBezTo>
                  <a:cubicBezTo>
                    <a:pt x="5080864" y="4431480"/>
                    <a:pt x="5076360" y="4432443"/>
                    <a:pt x="5076360" y="4432443"/>
                  </a:cubicBezTo>
                  <a:cubicBezTo>
                    <a:pt x="5077322" y="4436946"/>
                    <a:pt x="5077322" y="4436946"/>
                    <a:pt x="5077322" y="4436946"/>
                  </a:cubicBezTo>
                  <a:cubicBezTo>
                    <a:pt x="5078284" y="4441450"/>
                    <a:pt x="5078284" y="4441450"/>
                    <a:pt x="5078284" y="4441450"/>
                  </a:cubicBezTo>
                  <a:cubicBezTo>
                    <a:pt x="5074742" y="4446917"/>
                    <a:pt x="5071201" y="4452382"/>
                    <a:pt x="5066697" y="4453345"/>
                  </a:cubicBezTo>
                  <a:cubicBezTo>
                    <a:pt x="5066697" y="4453345"/>
                    <a:pt x="5066697" y="4453345"/>
                    <a:pt x="5065735" y="4448841"/>
                  </a:cubicBezTo>
                  <a:cubicBezTo>
                    <a:pt x="5065735" y="4448841"/>
                    <a:pt x="5062192" y="4454307"/>
                    <a:pt x="5062192" y="4454307"/>
                  </a:cubicBezTo>
                  <a:cubicBezTo>
                    <a:pt x="5058650" y="4459774"/>
                    <a:pt x="5058650" y="4459774"/>
                    <a:pt x="5058650" y="4459774"/>
                  </a:cubicBezTo>
                  <a:cubicBezTo>
                    <a:pt x="5058650" y="4459774"/>
                    <a:pt x="5055109" y="4465240"/>
                    <a:pt x="5056071" y="4469744"/>
                  </a:cubicBezTo>
                  <a:cubicBezTo>
                    <a:pt x="5055109" y="4465240"/>
                    <a:pt x="5055109" y="4465240"/>
                    <a:pt x="5055109" y="4465240"/>
                  </a:cubicBezTo>
                  <a:cubicBezTo>
                    <a:pt x="5050605" y="4466203"/>
                    <a:pt x="5047063" y="4471668"/>
                    <a:pt x="5039017" y="4478097"/>
                  </a:cubicBezTo>
                  <a:cubicBezTo>
                    <a:pt x="5041596" y="4468127"/>
                    <a:pt x="5034513" y="4479059"/>
                    <a:pt x="5037093" y="4469089"/>
                  </a:cubicBezTo>
                  <a:cubicBezTo>
                    <a:pt x="5021963" y="4486451"/>
                    <a:pt x="5021963" y="4486451"/>
                    <a:pt x="5021963" y="4486451"/>
                  </a:cubicBezTo>
                  <a:cubicBezTo>
                    <a:pt x="5021963" y="4486451"/>
                    <a:pt x="5021001" y="4481946"/>
                    <a:pt x="5021001" y="4481946"/>
                  </a:cubicBezTo>
                  <a:cubicBezTo>
                    <a:pt x="5024543" y="4476480"/>
                    <a:pt x="5024543" y="4476480"/>
                    <a:pt x="5024543" y="4476480"/>
                  </a:cubicBezTo>
                  <a:cubicBezTo>
                    <a:pt x="5024543" y="4476480"/>
                    <a:pt x="5029046" y="4475517"/>
                    <a:pt x="5023581" y="4471976"/>
                  </a:cubicBezTo>
                  <a:cubicBezTo>
                    <a:pt x="5023581" y="4471976"/>
                    <a:pt x="5023581" y="4471976"/>
                    <a:pt x="5020039" y="4477442"/>
                  </a:cubicBezTo>
                  <a:cubicBezTo>
                    <a:pt x="5016497" y="4482909"/>
                    <a:pt x="5016497" y="4482909"/>
                    <a:pt x="5016497" y="4482909"/>
                  </a:cubicBezTo>
                  <a:cubicBezTo>
                    <a:pt x="5017459" y="4487413"/>
                    <a:pt x="5012955" y="4488375"/>
                    <a:pt x="5013917" y="4492879"/>
                  </a:cubicBezTo>
                  <a:cubicBezTo>
                    <a:pt x="5013917" y="4492879"/>
                    <a:pt x="5019383" y="4496421"/>
                    <a:pt x="5022925" y="4490954"/>
                  </a:cubicBezTo>
                  <a:cubicBezTo>
                    <a:pt x="5019383" y="4496421"/>
                    <a:pt x="5019383" y="4496421"/>
                    <a:pt x="5019383" y="4496421"/>
                  </a:cubicBezTo>
                  <a:cubicBezTo>
                    <a:pt x="5009720" y="4517324"/>
                    <a:pt x="5004254" y="4513782"/>
                    <a:pt x="5002636" y="4528256"/>
                  </a:cubicBezTo>
                  <a:cubicBezTo>
                    <a:pt x="5009720" y="4517324"/>
                    <a:pt x="5015187" y="4520866"/>
                    <a:pt x="5019690" y="4519904"/>
                  </a:cubicBezTo>
                  <a:cubicBezTo>
                    <a:pt x="5016149" y="4525369"/>
                    <a:pt x="5008103" y="4531798"/>
                    <a:pt x="5004561" y="4537265"/>
                  </a:cubicBezTo>
                  <a:cubicBezTo>
                    <a:pt x="5001020" y="4542730"/>
                    <a:pt x="4997478" y="4548197"/>
                    <a:pt x="4993936" y="4553664"/>
                  </a:cubicBezTo>
                  <a:cubicBezTo>
                    <a:pt x="4989432" y="4554626"/>
                    <a:pt x="4985890" y="4560092"/>
                    <a:pt x="4985890" y="4560092"/>
                  </a:cubicBezTo>
                  <a:cubicBezTo>
                    <a:pt x="4981386" y="4561054"/>
                    <a:pt x="4984928" y="4555588"/>
                    <a:pt x="4983966" y="4551084"/>
                  </a:cubicBezTo>
                  <a:cubicBezTo>
                    <a:pt x="4969798" y="4572949"/>
                    <a:pt x="4969798" y="4572949"/>
                    <a:pt x="4969798" y="4572949"/>
                  </a:cubicBezTo>
                  <a:cubicBezTo>
                    <a:pt x="4964332" y="4569407"/>
                    <a:pt x="4964332" y="4569407"/>
                    <a:pt x="4964332" y="4569407"/>
                  </a:cubicBezTo>
                  <a:cubicBezTo>
                    <a:pt x="4964332" y="4569407"/>
                    <a:pt x="4963369" y="4564903"/>
                    <a:pt x="4967874" y="4563941"/>
                  </a:cubicBezTo>
                  <a:cubicBezTo>
                    <a:pt x="4966911" y="4559437"/>
                    <a:pt x="4966911" y="4559437"/>
                    <a:pt x="4966911" y="4559437"/>
                  </a:cubicBezTo>
                  <a:cubicBezTo>
                    <a:pt x="4966911" y="4559437"/>
                    <a:pt x="4966911" y="4559437"/>
                    <a:pt x="4962407" y="4560400"/>
                  </a:cubicBezTo>
                  <a:cubicBezTo>
                    <a:pt x="4957904" y="4561362"/>
                    <a:pt x="4958866" y="4565865"/>
                    <a:pt x="4958866" y="4565865"/>
                  </a:cubicBezTo>
                  <a:cubicBezTo>
                    <a:pt x="4959828" y="4570370"/>
                    <a:pt x="4959828" y="4570370"/>
                    <a:pt x="4959828" y="4570370"/>
                  </a:cubicBezTo>
                  <a:cubicBezTo>
                    <a:pt x="4959828" y="4570370"/>
                    <a:pt x="4955324" y="4571332"/>
                    <a:pt x="4956286" y="4575836"/>
                  </a:cubicBezTo>
                  <a:cubicBezTo>
                    <a:pt x="4956286" y="4575836"/>
                    <a:pt x="4956286" y="4575836"/>
                    <a:pt x="4952744" y="4581303"/>
                  </a:cubicBezTo>
                  <a:cubicBezTo>
                    <a:pt x="4952744" y="4581303"/>
                    <a:pt x="4952744" y="4581303"/>
                    <a:pt x="4948240" y="4582265"/>
                  </a:cubicBezTo>
                  <a:cubicBezTo>
                    <a:pt x="4948240" y="4582265"/>
                    <a:pt x="4949202" y="4586769"/>
                    <a:pt x="4949202" y="4586769"/>
                  </a:cubicBezTo>
                  <a:cubicBezTo>
                    <a:pt x="4944698" y="4587731"/>
                    <a:pt x="4944698" y="4587731"/>
                    <a:pt x="4944698" y="4587731"/>
                  </a:cubicBezTo>
                  <a:cubicBezTo>
                    <a:pt x="4943735" y="4583228"/>
                    <a:pt x="4943735" y="4583228"/>
                    <a:pt x="4943735" y="4583228"/>
                  </a:cubicBezTo>
                  <a:cubicBezTo>
                    <a:pt x="4946315" y="4573257"/>
                    <a:pt x="4946315" y="4573257"/>
                    <a:pt x="4946315" y="4573257"/>
                  </a:cubicBezTo>
                  <a:cubicBezTo>
                    <a:pt x="4949857" y="4567790"/>
                    <a:pt x="4954362" y="4566827"/>
                    <a:pt x="4953399" y="4562324"/>
                  </a:cubicBezTo>
                  <a:cubicBezTo>
                    <a:pt x="4953399" y="4562324"/>
                    <a:pt x="4953399" y="4562324"/>
                    <a:pt x="4948895" y="4563286"/>
                  </a:cubicBezTo>
                  <a:cubicBezTo>
                    <a:pt x="4944391" y="4564249"/>
                    <a:pt x="4945353" y="4568752"/>
                    <a:pt x="4945353" y="4568752"/>
                  </a:cubicBezTo>
                  <a:cubicBezTo>
                    <a:pt x="4937307" y="4575181"/>
                    <a:pt x="4938270" y="4579685"/>
                    <a:pt x="4934728" y="4585152"/>
                  </a:cubicBezTo>
                  <a:cubicBezTo>
                    <a:pt x="4935690" y="4589655"/>
                    <a:pt x="4935690" y="4589655"/>
                    <a:pt x="4935690" y="4589655"/>
                  </a:cubicBezTo>
                  <a:cubicBezTo>
                    <a:pt x="4933110" y="4599626"/>
                    <a:pt x="4928607" y="4600589"/>
                    <a:pt x="4929569" y="4605092"/>
                  </a:cubicBezTo>
                  <a:cubicBezTo>
                    <a:pt x="4914439" y="4622453"/>
                    <a:pt x="4894805" y="4640777"/>
                    <a:pt x="4880638" y="4662642"/>
                  </a:cubicBezTo>
                  <a:cubicBezTo>
                    <a:pt x="4876134" y="4663604"/>
                    <a:pt x="4876134" y="4663604"/>
                    <a:pt x="4876134" y="4663604"/>
                  </a:cubicBezTo>
                  <a:cubicBezTo>
                    <a:pt x="4871630" y="4664567"/>
                    <a:pt x="4872593" y="4669071"/>
                    <a:pt x="4872593" y="4669071"/>
                  </a:cubicBezTo>
                  <a:cubicBezTo>
                    <a:pt x="4868088" y="4670033"/>
                    <a:pt x="4864546" y="4675500"/>
                    <a:pt x="4861005" y="4680965"/>
                  </a:cubicBezTo>
                  <a:cubicBezTo>
                    <a:pt x="4861005" y="4680965"/>
                    <a:pt x="4861005" y="4680965"/>
                    <a:pt x="4857463" y="4686432"/>
                  </a:cubicBezTo>
                  <a:cubicBezTo>
                    <a:pt x="4852959" y="4687394"/>
                    <a:pt x="4849417" y="4692861"/>
                    <a:pt x="4845875" y="4698327"/>
                  </a:cubicBezTo>
                  <a:cubicBezTo>
                    <a:pt x="4841371" y="4699289"/>
                    <a:pt x="4837829" y="4704756"/>
                    <a:pt x="4834288" y="4710222"/>
                  </a:cubicBezTo>
                  <a:cubicBezTo>
                    <a:pt x="4825279" y="4712147"/>
                    <a:pt x="4815616" y="4733050"/>
                    <a:pt x="4798562" y="4741402"/>
                  </a:cubicBezTo>
                  <a:cubicBezTo>
                    <a:pt x="4795982" y="4751374"/>
                    <a:pt x="4772807" y="4775163"/>
                    <a:pt x="4762182" y="4791561"/>
                  </a:cubicBezTo>
                  <a:cubicBezTo>
                    <a:pt x="4762182" y="4791561"/>
                    <a:pt x="4746090" y="4804419"/>
                    <a:pt x="4750594" y="4803457"/>
                  </a:cubicBezTo>
                  <a:cubicBezTo>
                    <a:pt x="4770227" y="4785134"/>
                    <a:pt x="4753481" y="4816969"/>
                    <a:pt x="4761527" y="4810540"/>
                  </a:cubicBezTo>
                  <a:cubicBezTo>
                    <a:pt x="4768610" y="4799608"/>
                    <a:pt x="4767648" y="4795104"/>
                    <a:pt x="4792748" y="4780322"/>
                  </a:cubicBezTo>
                  <a:cubicBezTo>
                    <a:pt x="4782777" y="4777742"/>
                    <a:pt x="4832015" y="4743675"/>
                    <a:pt x="4825586" y="4735629"/>
                  </a:cubicBezTo>
                  <a:cubicBezTo>
                    <a:pt x="4810457" y="4752990"/>
                    <a:pt x="4829128" y="4730163"/>
                    <a:pt x="4840716" y="4718268"/>
                  </a:cubicBezTo>
                  <a:cubicBezTo>
                    <a:pt x="4840716" y="4718268"/>
                    <a:pt x="4840716" y="4718268"/>
                    <a:pt x="4841678" y="4722772"/>
                  </a:cubicBezTo>
                  <a:cubicBezTo>
                    <a:pt x="4837175" y="4723734"/>
                    <a:pt x="4837175" y="4723734"/>
                    <a:pt x="4837175" y="4723734"/>
                  </a:cubicBezTo>
                  <a:cubicBezTo>
                    <a:pt x="4833633" y="4729201"/>
                    <a:pt x="4833633" y="4729201"/>
                    <a:pt x="4838137" y="4728239"/>
                  </a:cubicBezTo>
                  <a:cubicBezTo>
                    <a:pt x="4838137" y="4728239"/>
                    <a:pt x="4838137" y="4728239"/>
                    <a:pt x="4842641" y="4727276"/>
                  </a:cubicBezTo>
                  <a:cubicBezTo>
                    <a:pt x="4846183" y="4721810"/>
                    <a:pt x="4846183" y="4721810"/>
                    <a:pt x="4846183" y="4721810"/>
                  </a:cubicBezTo>
                  <a:cubicBezTo>
                    <a:pt x="4849725" y="4716343"/>
                    <a:pt x="4848762" y="4711839"/>
                    <a:pt x="4843296" y="4708298"/>
                  </a:cubicBezTo>
                  <a:cubicBezTo>
                    <a:pt x="4846838" y="4702831"/>
                    <a:pt x="4850379" y="4697365"/>
                    <a:pt x="4854883" y="4696402"/>
                  </a:cubicBezTo>
                  <a:cubicBezTo>
                    <a:pt x="4859387" y="4695440"/>
                    <a:pt x="4859387" y="4695440"/>
                    <a:pt x="4863892" y="4694478"/>
                  </a:cubicBezTo>
                  <a:cubicBezTo>
                    <a:pt x="4863892" y="4694478"/>
                    <a:pt x="4863892" y="4694478"/>
                    <a:pt x="4864854" y="4698982"/>
                  </a:cubicBezTo>
                  <a:cubicBezTo>
                    <a:pt x="4869358" y="4698020"/>
                    <a:pt x="4868395" y="4693515"/>
                    <a:pt x="4868395" y="4693515"/>
                  </a:cubicBezTo>
                  <a:cubicBezTo>
                    <a:pt x="4868395" y="4693515"/>
                    <a:pt x="4867433" y="4689012"/>
                    <a:pt x="4867433" y="4689012"/>
                  </a:cubicBezTo>
                  <a:cubicBezTo>
                    <a:pt x="4866471" y="4684508"/>
                    <a:pt x="4870975" y="4683545"/>
                    <a:pt x="4870013" y="4679041"/>
                  </a:cubicBezTo>
                  <a:cubicBezTo>
                    <a:pt x="4874517" y="4678079"/>
                    <a:pt x="4878058" y="4672613"/>
                    <a:pt x="4878058" y="4672613"/>
                  </a:cubicBezTo>
                  <a:cubicBezTo>
                    <a:pt x="4878058" y="4672613"/>
                    <a:pt x="4878058" y="4672613"/>
                    <a:pt x="4882563" y="4671651"/>
                  </a:cubicBezTo>
                  <a:cubicBezTo>
                    <a:pt x="4881600" y="4667146"/>
                    <a:pt x="4881600" y="4667146"/>
                    <a:pt x="4881600" y="4667146"/>
                  </a:cubicBezTo>
                  <a:cubicBezTo>
                    <a:pt x="4881600" y="4667146"/>
                    <a:pt x="4886105" y="4666184"/>
                    <a:pt x="4885142" y="4661680"/>
                  </a:cubicBezTo>
                  <a:cubicBezTo>
                    <a:pt x="4900272" y="4644319"/>
                    <a:pt x="4914439" y="4622453"/>
                    <a:pt x="4935035" y="4608634"/>
                  </a:cubicBezTo>
                  <a:cubicBezTo>
                    <a:pt x="4938577" y="4603167"/>
                    <a:pt x="4938577" y="4603167"/>
                    <a:pt x="4938577" y="4603167"/>
                  </a:cubicBezTo>
                  <a:cubicBezTo>
                    <a:pt x="4938577" y="4603167"/>
                    <a:pt x="4937615" y="4598664"/>
                    <a:pt x="4937615" y="4598664"/>
                  </a:cubicBezTo>
                  <a:cubicBezTo>
                    <a:pt x="4937615" y="4598664"/>
                    <a:pt x="4942119" y="4597702"/>
                    <a:pt x="4942119" y="4597702"/>
                  </a:cubicBezTo>
                  <a:cubicBezTo>
                    <a:pt x="4942119" y="4597702"/>
                    <a:pt x="4943081" y="4602205"/>
                    <a:pt x="4943081" y="4602205"/>
                  </a:cubicBezTo>
                  <a:cubicBezTo>
                    <a:pt x="4952089" y="4600281"/>
                    <a:pt x="4955631" y="4594815"/>
                    <a:pt x="4963677" y="4588386"/>
                  </a:cubicBezTo>
                  <a:cubicBezTo>
                    <a:pt x="4962715" y="4583882"/>
                    <a:pt x="4962715" y="4583882"/>
                    <a:pt x="4962715" y="4583882"/>
                  </a:cubicBezTo>
                  <a:cubicBezTo>
                    <a:pt x="4977189" y="4585499"/>
                    <a:pt x="4955631" y="4594815"/>
                    <a:pt x="4961097" y="4598356"/>
                  </a:cubicBezTo>
                  <a:cubicBezTo>
                    <a:pt x="4964640" y="4592890"/>
                    <a:pt x="4980730" y="4580033"/>
                    <a:pt x="4991357" y="4563634"/>
                  </a:cubicBezTo>
                  <a:cubicBezTo>
                    <a:pt x="4994898" y="4558167"/>
                    <a:pt x="5001982" y="4547235"/>
                    <a:pt x="5010027" y="4540806"/>
                  </a:cubicBezTo>
                  <a:cubicBezTo>
                    <a:pt x="5013570" y="4535340"/>
                    <a:pt x="5020653" y="4524407"/>
                    <a:pt x="5028699" y="4517979"/>
                  </a:cubicBezTo>
                  <a:cubicBezTo>
                    <a:pt x="5039324" y="4501580"/>
                    <a:pt x="5051874" y="4494189"/>
                    <a:pt x="5061537" y="4473286"/>
                  </a:cubicBezTo>
                  <a:cubicBezTo>
                    <a:pt x="5065079" y="4467819"/>
                    <a:pt x="5073126" y="4461391"/>
                    <a:pt x="5073126" y="4461391"/>
                  </a:cubicBezTo>
                  <a:cubicBezTo>
                    <a:pt x="5076667" y="4455925"/>
                    <a:pt x="5081171" y="4454962"/>
                    <a:pt x="5080209" y="4450458"/>
                  </a:cubicBezTo>
                  <a:cubicBezTo>
                    <a:pt x="5084713" y="4449496"/>
                    <a:pt x="5084713" y="4449496"/>
                    <a:pt x="5088254" y="4444030"/>
                  </a:cubicBezTo>
                  <a:cubicBezTo>
                    <a:pt x="5087292" y="4439526"/>
                    <a:pt x="5095338" y="4433097"/>
                    <a:pt x="5098881" y="4427631"/>
                  </a:cubicBezTo>
                  <a:cubicBezTo>
                    <a:pt x="5099843" y="4432134"/>
                    <a:pt x="5110468" y="4415736"/>
                    <a:pt x="5110468" y="4415736"/>
                  </a:cubicBezTo>
                  <a:cubicBezTo>
                    <a:pt x="5114009" y="4410269"/>
                    <a:pt x="5117551" y="4404803"/>
                    <a:pt x="5116589" y="4400299"/>
                  </a:cubicBezTo>
                  <a:cubicBezTo>
                    <a:pt x="5121093" y="4399337"/>
                    <a:pt x="5121093" y="4399337"/>
                    <a:pt x="5121093" y="4399337"/>
                  </a:cubicBezTo>
                  <a:cubicBezTo>
                    <a:pt x="5159398" y="4358185"/>
                    <a:pt x="5202862" y="4297094"/>
                    <a:pt x="5231197" y="4253363"/>
                  </a:cubicBezTo>
                  <a:cubicBezTo>
                    <a:pt x="5235700" y="4252401"/>
                    <a:pt x="5235700" y="4252401"/>
                    <a:pt x="5235700" y="4252401"/>
                  </a:cubicBezTo>
                  <a:cubicBezTo>
                    <a:pt x="5235700" y="4252401"/>
                    <a:pt x="5235700" y="4252401"/>
                    <a:pt x="5240205" y="4251439"/>
                  </a:cubicBezTo>
                  <a:cubicBezTo>
                    <a:pt x="5236663" y="4256905"/>
                    <a:pt x="5236663" y="4256905"/>
                    <a:pt x="5233121" y="4262371"/>
                  </a:cubicBezTo>
                  <a:cubicBezTo>
                    <a:pt x="5233121" y="4262371"/>
                    <a:pt x="5229579" y="4267837"/>
                    <a:pt x="5226037" y="4273304"/>
                  </a:cubicBezTo>
                  <a:cubicBezTo>
                    <a:pt x="5222495" y="4278771"/>
                    <a:pt x="5222495" y="4278771"/>
                    <a:pt x="5218954" y="4284236"/>
                  </a:cubicBezTo>
                  <a:cubicBezTo>
                    <a:pt x="5218954" y="4284236"/>
                    <a:pt x="5218954" y="4284236"/>
                    <a:pt x="5219916" y="4288741"/>
                  </a:cubicBezTo>
                  <a:cubicBezTo>
                    <a:pt x="5211870" y="4295170"/>
                    <a:pt x="5209291" y="4305140"/>
                    <a:pt x="5202207" y="4316072"/>
                  </a:cubicBezTo>
                  <a:cubicBezTo>
                    <a:pt x="5202207" y="4316072"/>
                    <a:pt x="5198665" y="4321539"/>
                    <a:pt x="5203169" y="4320576"/>
                  </a:cubicBezTo>
                  <a:cubicBezTo>
                    <a:pt x="5204132" y="4325081"/>
                    <a:pt x="5207674" y="4319614"/>
                    <a:pt x="5207674" y="4319614"/>
                  </a:cubicBezTo>
                  <a:cubicBezTo>
                    <a:pt x="5211216" y="4314147"/>
                    <a:pt x="5211216" y="4314147"/>
                    <a:pt x="5211216" y="4314147"/>
                  </a:cubicBezTo>
                  <a:cubicBezTo>
                    <a:pt x="5211216" y="4314147"/>
                    <a:pt x="5215719" y="4313185"/>
                    <a:pt x="5214757" y="4308682"/>
                  </a:cubicBezTo>
                  <a:cubicBezTo>
                    <a:pt x="5218299" y="4303215"/>
                    <a:pt x="5218299" y="4303215"/>
                    <a:pt x="5218299" y="4303215"/>
                  </a:cubicBezTo>
                  <a:cubicBezTo>
                    <a:pt x="5217337" y="4298711"/>
                    <a:pt x="5221841" y="4297748"/>
                    <a:pt x="5225382" y="4292283"/>
                  </a:cubicBezTo>
                  <a:cubicBezTo>
                    <a:pt x="5221841" y="4297748"/>
                    <a:pt x="5217916" y="4304180"/>
                    <a:pt x="5214073" y="4310299"/>
                  </a:cubicBezTo>
                  <a:lnTo>
                    <a:pt x="5204204" y="4325020"/>
                  </a:lnTo>
                  <a:lnTo>
                    <a:pt x="5204132" y="4325081"/>
                  </a:lnTo>
                  <a:lnTo>
                    <a:pt x="5204128" y="4325131"/>
                  </a:lnTo>
                  <a:lnTo>
                    <a:pt x="5203246" y="4326447"/>
                  </a:lnTo>
                  <a:cubicBezTo>
                    <a:pt x="5196808" y="4334887"/>
                    <a:pt x="5192544" y="4336975"/>
                    <a:pt x="5194162" y="4322501"/>
                  </a:cubicBezTo>
                  <a:cubicBezTo>
                    <a:pt x="5181919" y="4353374"/>
                    <a:pt x="5173872" y="4359803"/>
                    <a:pt x="5159705" y="4381669"/>
                  </a:cubicBezTo>
                  <a:cubicBezTo>
                    <a:pt x="5164209" y="4380706"/>
                    <a:pt x="5164209" y="4380706"/>
                    <a:pt x="5164209" y="4380706"/>
                  </a:cubicBezTo>
                  <a:cubicBezTo>
                    <a:pt x="5153584" y="4397105"/>
                    <a:pt x="5153584" y="4397105"/>
                    <a:pt x="5153584" y="4397105"/>
                  </a:cubicBezTo>
                  <a:cubicBezTo>
                    <a:pt x="5149080" y="4398068"/>
                    <a:pt x="5149080" y="4398068"/>
                    <a:pt x="5149080" y="4398068"/>
                  </a:cubicBezTo>
                  <a:cubicBezTo>
                    <a:pt x="5150042" y="4402571"/>
                    <a:pt x="5150042" y="4402571"/>
                    <a:pt x="5150042" y="4402571"/>
                  </a:cubicBezTo>
                  <a:cubicBezTo>
                    <a:pt x="5145539" y="4403533"/>
                    <a:pt x="5145539" y="4403533"/>
                    <a:pt x="5145539" y="4403533"/>
                  </a:cubicBezTo>
                  <a:cubicBezTo>
                    <a:pt x="5141997" y="4409000"/>
                    <a:pt x="5142959" y="4413504"/>
                    <a:pt x="5138455" y="4414466"/>
                  </a:cubicBezTo>
                  <a:cubicBezTo>
                    <a:pt x="5139417" y="4418971"/>
                    <a:pt x="5134912" y="4419933"/>
                    <a:pt x="5135875" y="4424436"/>
                  </a:cubicBezTo>
                  <a:cubicBezTo>
                    <a:pt x="5131371" y="4425399"/>
                    <a:pt x="5132334" y="4429903"/>
                    <a:pt x="5132334" y="4429903"/>
                  </a:cubicBezTo>
                  <a:cubicBezTo>
                    <a:pt x="5128792" y="4435370"/>
                    <a:pt x="5125249" y="4440835"/>
                    <a:pt x="5121707" y="4446302"/>
                  </a:cubicBezTo>
                  <a:cubicBezTo>
                    <a:pt x="5122670" y="4450806"/>
                    <a:pt x="5122670" y="4450806"/>
                    <a:pt x="5122670" y="4450806"/>
                  </a:cubicBezTo>
                  <a:cubicBezTo>
                    <a:pt x="5122670" y="4450806"/>
                    <a:pt x="5118166" y="4451768"/>
                    <a:pt x="5119128" y="4456272"/>
                  </a:cubicBezTo>
                  <a:cubicBezTo>
                    <a:pt x="5107541" y="4468167"/>
                    <a:pt x="5096915" y="4484566"/>
                    <a:pt x="5086289" y="4500965"/>
                  </a:cubicBezTo>
                  <a:cubicBezTo>
                    <a:pt x="5085327" y="4496461"/>
                    <a:pt x="5085327" y="4496461"/>
                    <a:pt x="5080824" y="4497423"/>
                  </a:cubicBezTo>
                  <a:cubicBezTo>
                    <a:pt x="5084365" y="4491957"/>
                    <a:pt x="5084365" y="4491957"/>
                    <a:pt x="5084365" y="4491957"/>
                  </a:cubicBezTo>
                  <a:cubicBezTo>
                    <a:pt x="5088869" y="4490995"/>
                    <a:pt x="5087907" y="4486491"/>
                    <a:pt x="5087907" y="4486491"/>
                  </a:cubicBezTo>
                  <a:cubicBezTo>
                    <a:pt x="5087907" y="4486491"/>
                    <a:pt x="5083403" y="4487453"/>
                    <a:pt x="5083403" y="4487453"/>
                  </a:cubicBezTo>
                  <a:cubicBezTo>
                    <a:pt x="5079862" y="4492920"/>
                    <a:pt x="5079862" y="4492920"/>
                    <a:pt x="5079862" y="4492920"/>
                  </a:cubicBezTo>
                  <a:cubicBezTo>
                    <a:pt x="5079862" y="4492920"/>
                    <a:pt x="5076319" y="4498385"/>
                    <a:pt x="5076319" y="4498385"/>
                  </a:cubicBezTo>
                  <a:cubicBezTo>
                    <a:pt x="5077282" y="4502890"/>
                    <a:pt x="5077282" y="4502890"/>
                    <a:pt x="5077282" y="4502890"/>
                  </a:cubicBezTo>
                  <a:cubicBezTo>
                    <a:pt x="5077282" y="4502890"/>
                    <a:pt x="5077282" y="4502890"/>
                    <a:pt x="5078244" y="4507394"/>
                  </a:cubicBezTo>
                  <a:cubicBezTo>
                    <a:pt x="5066656" y="4519289"/>
                    <a:pt x="5056030" y="4535688"/>
                    <a:pt x="5044443" y="4547582"/>
                  </a:cubicBezTo>
                  <a:cubicBezTo>
                    <a:pt x="5044443" y="4547582"/>
                    <a:pt x="5044443" y="4547582"/>
                    <a:pt x="5045405" y="4552086"/>
                  </a:cubicBezTo>
                  <a:cubicBezTo>
                    <a:pt x="5018688" y="4581343"/>
                    <a:pt x="4996475" y="4609636"/>
                    <a:pt x="4968796" y="4634389"/>
                  </a:cubicBezTo>
                  <a:cubicBezTo>
                    <a:pt x="4934994" y="4674578"/>
                    <a:pt x="4900232" y="4710262"/>
                    <a:pt x="4860964" y="4746909"/>
                  </a:cubicBezTo>
                  <a:cubicBezTo>
                    <a:pt x="4852918" y="4753338"/>
                    <a:pt x="4835864" y="4761691"/>
                    <a:pt x="4837789" y="4770699"/>
                  </a:cubicBezTo>
                  <a:cubicBezTo>
                    <a:pt x="4837789" y="4770699"/>
                    <a:pt x="4837789" y="4770699"/>
                    <a:pt x="4833284" y="4771662"/>
                  </a:cubicBezTo>
                  <a:cubicBezTo>
                    <a:pt x="4828781" y="4772624"/>
                    <a:pt x="4825239" y="4778090"/>
                    <a:pt x="4820735" y="4779052"/>
                  </a:cubicBezTo>
                  <a:cubicBezTo>
                    <a:pt x="4820735" y="4779052"/>
                    <a:pt x="4817192" y="4784519"/>
                    <a:pt x="4817192" y="4784519"/>
                  </a:cubicBezTo>
                  <a:cubicBezTo>
                    <a:pt x="4817192" y="4784519"/>
                    <a:pt x="4821697" y="4783556"/>
                    <a:pt x="4821697" y="4783556"/>
                  </a:cubicBezTo>
                  <a:cubicBezTo>
                    <a:pt x="4802064" y="4801880"/>
                    <a:pt x="4782430" y="4820203"/>
                    <a:pt x="4762796" y="4838527"/>
                  </a:cubicBezTo>
                  <a:cubicBezTo>
                    <a:pt x="4715484" y="4881602"/>
                    <a:pt x="4715484" y="4881602"/>
                    <a:pt x="4715484" y="4881602"/>
                  </a:cubicBezTo>
                  <a:cubicBezTo>
                    <a:pt x="4699392" y="4894460"/>
                    <a:pt x="4699392" y="4894460"/>
                    <a:pt x="4699392" y="4894460"/>
                  </a:cubicBezTo>
                  <a:cubicBezTo>
                    <a:pt x="4691345" y="4900888"/>
                    <a:pt x="4670750" y="4914708"/>
                    <a:pt x="4654658" y="4927565"/>
                  </a:cubicBezTo>
                  <a:cubicBezTo>
                    <a:pt x="4635024" y="4945888"/>
                    <a:pt x="4618932" y="4958746"/>
                    <a:pt x="4623437" y="4957784"/>
                  </a:cubicBezTo>
                  <a:cubicBezTo>
                    <a:pt x="4567115" y="5002783"/>
                    <a:pt x="4510794" y="5047783"/>
                    <a:pt x="4440960" y="5095671"/>
                  </a:cubicBezTo>
                  <a:cubicBezTo>
                    <a:pt x="4403311" y="5117843"/>
                    <a:pt x="4336057" y="5155760"/>
                    <a:pt x="4291323" y="5188865"/>
                  </a:cubicBezTo>
                  <a:cubicBezTo>
                    <a:pt x="4239199" y="5209421"/>
                    <a:pt x="4189961" y="5243488"/>
                    <a:pt x="4134296" y="5269510"/>
                  </a:cubicBezTo>
                  <a:cubicBezTo>
                    <a:pt x="4126249" y="5275939"/>
                    <a:pt x="4125287" y="5271434"/>
                    <a:pt x="4117242" y="5277863"/>
                  </a:cubicBezTo>
                  <a:cubicBezTo>
                    <a:pt x="4013954" y="5323478"/>
                    <a:pt x="3908744" y="5360084"/>
                    <a:pt x="3802571" y="5392188"/>
                  </a:cubicBezTo>
                  <a:cubicBezTo>
                    <a:pt x="3747232" y="5408720"/>
                    <a:pt x="3692538" y="5422760"/>
                    <a:pt x="3637806" y="5433865"/>
                  </a:cubicBezTo>
                  <a:lnTo>
                    <a:pt x="3560810" y="5445094"/>
                  </a:lnTo>
                  <a:lnTo>
                    <a:pt x="3576039" y="5442351"/>
                  </a:lnTo>
                  <a:cubicBezTo>
                    <a:pt x="3593372" y="5438059"/>
                    <a:pt x="3608895" y="5433565"/>
                    <a:pt x="3617903" y="5431641"/>
                  </a:cubicBezTo>
                  <a:cubicBezTo>
                    <a:pt x="3617903" y="5431641"/>
                    <a:pt x="3622408" y="5430679"/>
                    <a:pt x="3622408" y="5430679"/>
                  </a:cubicBezTo>
                  <a:cubicBezTo>
                    <a:pt x="3671952" y="5420094"/>
                    <a:pt x="3707984" y="5412396"/>
                    <a:pt x="3756567" y="5397306"/>
                  </a:cubicBezTo>
                  <a:cubicBezTo>
                    <a:pt x="3761071" y="5396344"/>
                    <a:pt x="3761071" y="5396344"/>
                    <a:pt x="3761071" y="5396344"/>
                  </a:cubicBezTo>
                  <a:cubicBezTo>
                    <a:pt x="3765576" y="5395381"/>
                    <a:pt x="3765576" y="5395381"/>
                    <a:pt x="3764613" y="5390877"/>
                  </a:cubicBezTo>
                  <a:cubicBezTo>
                    <a:pt x="3760109" y="5391839"/>
                    <a:pt x="3755605" y="5392802"/>
                    <a:pt x="3755605" y="5392802"/>
                  </a:cubicBezTo>
                  <a:cubicBezTo>
                    <a:pt x="3756567" y="5397306"/>
                    <a:pt x="3756567" y="5397306"/>
                    <a:pt x="3756567" y="5397306"/>
                  </a:cubicBezTo>
                  <a:cubicBezTo>
                    <a:pt x="3702519" y="5408853"/>
                    <a:pt x="3670990" y="5415589"/>
                    <a:pt x="3621445" y="5426174"/>
                  </a:cubicBezTo>
                  <a:cubicBezTo>
                    <a:pt x="3624986" y="5420708"/>
                    <a:pt x="3620483" y="5421670"/>
                    <a:pt x="3615016" y="5418129"/>
                  </a:cubicBezTo>
                  <a:cubicBezTo>
                    <a:pt x="3610512" y="5419091"/>
                    <a:pt x="3610512" y="5419091"/>
                    <a:pt x="3610512" y="5419091"/>
                  </a:cubicBezTo>
                  <a:cubicBezTo>
                    <a:pt x="3611474" y="5423595"/>
                    <a:pt x="3611474" y="5423595"/>
                    <a:pt x="3611474" y="5423595"/>
                  </a:cubicBezTo>
                  <a:cubicBezTo>
                    <a:pt x="3571900" y="5436759"/>
                    <a:pt x="3527514" y="5427403"/>
                    <a:pt x="3516889" y="5443802"/>
                  </a:cubicBezTo>
                  <a:cubicBezTo>
                    <a:pt x="3517851" y="5448307"/>
                    <a:pt x="3517851" y="5448307"/>
                    <a:pt x="3517851" y="5448307"/>
                  </a:cubicBezTo>
                  <a:cubicBezTo>
                    <a:pt x="3512384" y="5444765"/>
                    <a:pt x="3503377" y="5446689"/>
                    <a:pt x="3498872" y="5447651"/>
                  </a:cubicBezTo>
                  <a:cubicBezTo>
                    <a:pt x="3494368" y="5448614"/>
                    <a:pt x="3489865" y="5449576"/>
                    <a:pt x="3489865" y="5449576"/>
                  </a:cubicBezTo>
                  <a:cubicBezTo>
                    <a:pt x="3488902" y="5445073"/>
                    <a:pt x="3486978" y="5436064"/>
                    <a:pt x="3490519" y="5430598"/>
                  </a:cubicBezTo>
                  <a:cubicBezTo>
                    <a:pt x="3495023" y="5429636"/>
                    <a:pt x="3504032" y="5427711"/>
                    <a:pt x="3508535" y="5426749"/>
                  </a:cubicBezTo>
                  <a:cubicBezTo>
                    <a:pt x="3517544" y="5424825"/>
                    <a:pt x="3527514" y="5427403"/>
                    <a:pt x="3535561" y="5420975"/>
                  </a:cubicBezTo>
                  <a:cubicBezTo>
                    <a:pt x="3535561" y="5420975"/>
                    <a:pt x="3540064" y="5420013"/>
                    <a:pt x="3540064" y="5420013"/>
                  </a:cubicBezTo>
                  <a:cubicBezTo>
                    <a:pt x="3540064" y="5420013"/>
                    <a:pt x="3540064" y="5420013"/>
                    <a:pt x="3544568" y="5419051"/>
                  </a:cubicBezTo>
                  <a:cubicBezTo>
                    <a:pt x="3549073" y="5418089"/>
                    <a:pt x="3549073" y="5418089"/>
                    <a:pt x="3553577" y="5417126"/>
                  </a:cubicBezTo>
                  <a:cubicBezTo>
                    <a:pt x="3558080" y="5416164"/>
                    <a:pt x="3558080" y="5416164"/>
                    <a:pt x="3558080" y="5416164"/>
                  </a:cubicBezTo>
                  <a:cubicBezTo>
                    <a:pt x="3558080" y="5416164"/>
                    <a:pt x="3557118" y="5411660"/>
                    <a:pt x="3552615" y="5412622"/>
                  </a:cubicBezTo>
                  <a:cubicBezTo>
                    <a:pt x="3548110" y="5413584"/>
                    <a:pt x="3543606" y="5414547"/>
                    <a:pt x="3543606" y="5414547"/>
                  </a:cubicBezTo>
                  <a:cubicBezTo>
                    <a:pt x="3539102" y="5415509"/>
                    <a:pt x="3539102" y="5415509"/>
                    <a:pt x="3539102" y="5415509"/>
                  </a:cubicBezTo>
                  <a:cubicBezTo>
                    <a:pt x="3542644" y="5410042"/>
                    <a:pt x="3538139" y="5411005"/>
                    <a:pt x="3538139" y="5411005"/>
                  </a:cubicBezTo>
                  <a:cubicBezTo>
                    <a:pt x="3533636" y="5411967"/>
                    <a:pt x="3533636" y="5411967"/>
                    <a:pt x="3533636" y="5411967"/>
                  </a:cubicBezTo>
                  <a:cubicBezTo>
                    <a:pt x="3533636" y="5411967"/>
                    <a:pt x="3529132" y="5412929"/>
                    <a:pt x="3529132" y="5412929"/>
                  </a:cubicBezTo>
                  <a:cubicBezTo>
                    <a:pt x="3530094" y="5417433"/>
                    <a:pt x="3530094" y="5417433"/>
                    <a:pt x="3530094" y="5417433"/>
                  </a:cubicBezTo>
                  <a:cubicBezTo>
                    <a:pt x="3526552" y="5422900"/>
                    <a:pt x="3516582" y="5420320"/>
                    <a:pt x="3507573" y="5422245"/>
                  </a:cubicBezTo>
                  <a:cubicBezTo>
                    <a:pt x="3503070" y="5423207"/>
                    <a:pt x="3498565" y="5424169"/>
                    <a:pt x="3489557" y="5426094"/>
                  </a:cubicBezTo>
                  <a:cubicBezTo>
                    <a:pt x="3462533" y="5431868"/>
                    <a:pt x="3462533" y="5431868"/>
                    <a:pt x="3462533" y="5431868"/>
                  </a:cubicBezTo>
                  <a:cubicBezTo>
                    <a:pt x="3457066" y="5428326"/>
                    <a:pt x="3458028" y="5432830"/>
                    <a:pt x="3458028" y="5432830"/>
                  </a:cubicBezTo>
                  <a:cubicBezTo>
                    <a:pt x="3458028" y="5432830"/>
                    <a:pt x="3458991" y="5437334"/>
                    <a:pt x="3463495" y="5436372"/>
                  </a:cubicBezTo>
                  <a:cubicBezTo>
                    <a:pt x="3481511" y="5432523"/>
                    <a:pt x="3481511" y="5432523"/>
                    <a:pt x="3481511" y="5432523"/>
                  </a:cubicBezTo>
                  <a:cubicBezTo>
                    <a:pt x="3477969" y="5437988"/>
                    <a:pt x="3475389" y="5447960"/>
                    <a:pt x="3476352" y="5452463"/>
                  </a:cubicBezTo>
                  <a:cubicBezTo>
                    <a:pt x="3471848" y="5453425"/>
                    <a:pt x="3467344" y="5454387"/>
                    <a:pt x="3467344" y="5454387"/>
                  </a:cubicBezTo>
                  <a:cubicBezTo>
                    <a:pt x="3462839" y="5455350"/>
                    <a:pt x="3462839" y="5455350"/>
                    <a:pt x="3462839" y="5455350"/>
                  </a:cubicBezTo>
                  <a:cubicBezTo>
                    <a:pt x="3466382" y="5449884"/>
                    <a:pt x="3466382" y="5449884"/>
                    <a:pt x="3466382" y="5449884"/>
                  </a:cubicBezTo>
                  <a:cubicBezTo>
                    <a:pt x="3466382" y="5449884"/>
                    <a:pt x="3461877" y="5450846"/>
                    <a:pt x="3460915" y="5446342"/>
                  </a:cubicBezTo>
                  <a:cubicBezTo>
                    <a:pt x="3456412" y="5447304"/>
                    <a:pt x="3457374" y="5451808"/>
                    <a:pt x="3452870" y="5452771"/>
                  </a:cubicBezTo>
                  <a:cubicBezTo>
                    <a:pt x="3452870" y="5452771"/>
                    <a:pt x="3448365" y="5453733"/>
                    <a:pt x="3448365" y="5453733"/>
                  </a:cubicBezTo>
                  <a:cubicBezTo>
                    <a:pt x="3443861" y="5454695"/>
                    <a:pt x="3438395" y="5451153"/>
                    <a:pt x="3429387" y="5453078"/>
                  </a:cubicBezTo>
                  <a:cubicBezTo>
                    <a:pt x="3411370" y="5456927"/>
                    <a:pt x="3432929" y="5447611"/>
                    <a:pt x="3418454" y="5445995"/>
                  </a:cubicBezTo>
                  <a:cubicBezTo>
                    <a:pt x="3411370" y="5456927"/>
                    <a:pt x="3395934" y="5450806"/>
                    <a:pt x="3385964" y="5448226"/>
                  </a:cubicBezTo>
                  <a:cubicBezTo>
                    <a:pt x="3386926" y="5452731"/>
                    <a:pt x="3387888" y="5457234"/>
                    <a:pt x="3383384" y="5458196"/>
                  </a:cubicBezTo>
                  <a:cubicBezTo>
                    <a:pt x="3382422" y="5453693"/>
                    <a:pt x="3381459" y="5449188"/>
                    <a:pt x="3376955" y="5450151"/>
                  </a:cubicBezTo>
                  <a:cubicBezTo>
                    <a:pt x="3373414" y="5455617"/>
                    <a:pt x="3359901" y="5458504"/>
                    <a:pt x="3350893" y="5460429"/>
                  </a:cubicBezTo>
                  <a:cubicBezTo>
                    <a:pt x="3353473" y="5450458"/>
                    <a:pt x="3321944" y="5457194"/>
                    <a:pt x="3318402" y="5462660"/>
                  </a:cubicBezTo>
                  <a:cubicBezTo>
                    <a:pt x="3313898" y="5463623"/>
                    <a:pt x="3313898" y="5463623"/>
                    <a:pt x="3313898" y="5463623"/>
                  </a:cubicBezTo>
                  <a:cubicBezTo>
                    <a:pt x="3300386" y="5466509"/>
                    <a:pt x="3311973" y="5454614"/>
                    <a:pt x="3298461" y="5457501"/>
                  </a:cubicBezTo>
                  <a:cubicBezTo>
                    <a:pt x="3290416" y="5463930"/>
                    <a:pt x="3286874" y="5469396"/>
                    <a:pt x="3263391" y="5469703"/>
                  </a:cubicBezTo>
                  <a:cubicBezTo>
                    <a:pt x="3253421" y="5467123"/>
                    <a:pt x="3238946" y="5465507"/>
                    <a:pt x="3225433" y="5468394"/>
                  </a:cubicBezTo>
                  <a:cubicBezTo>
                    <a:pt x="3220930" y="5469356"/>
                    <a:pt x="3211921" y="5471281"/>
                    <a:pt x="3206456" y="5467738"/>
                  </a:cubicBezTo>
                  <a:cubicBezTo>
                    <a:pt x="3178468" y="5469008"/>
                    <a:pt x="3200989" y="5464196"/>
                    <a:pt x="3181048" y="5459038"/>
                  </a:cubicBezTo>
                  <a:cubicBezTo>
                    <a:pt x="3164956" y="5471895"/>
                    <a:pt x="3105133" y="5456418"/>
                    <a:pt x="3088079" y="5464771"/>
                  </a:cubicBezTo>
                  <a:cubicBezTo>
                    <a:pt x="3108020" y="5469930"/>
                    <a:pt x="3070064" y="5468620"/>
                    <a:pt x="3070064" y="5468620"/>
                  </a:cubicBezTo>
                  <a:cubicBezTo>
                    <a:pt x="3065559" y="5469583"/>
                    <a:pt x="3061055" y="5470545"/>
                    <a:pt x="3056551" y="5471507"/>
                  </a:cubicBezTo>
                  <a:cubicBezTo>
                    <a:pt x="2999616" y="5469542"/>
                    <a:pt x="2967125" y="5471774"/>
                    <a:pt x="2934326" y="5450524"/>
                  </a:cubicBezTo>
                  <a:cubicBezTo>
                    <a:pt x="2931747" y="5460493"/>
                    <a:pt x="2895408" y="5444710"/>
                    <a:pt x="2882857" y="5452101"/>
                  </a:cubicBezTo>
                  <a:cubicBezTo>
                    <a:pt x="2892828" y="5454680"/>
                    <a:pt x="2858412" y="5447903"/>
                    <a:pt x="2853908" y="5448866"/>
                  </a:cubicBezTo>
                  <a:cubicBezTo>
                    <a:pt x="2853908" y="5448866"/>
                    <a:pt x="2858412" y="5447903"/>
                    <a:pt x="2858412" y="5447903"/>
                  </a:cubicBezTo>
                  <a:cubicBezTo>
                    <a:pt x="2821417" y="5451098"/>
                    <a:pt x="2791506" y="5443359"/>
                    <a:pt x="2748082" y="5438507"/>
                  </a:cubicBezTo>
                  <a:cubicBezTo>
                    <a:pt x="2759016" y="5445591"/>
                    <a:pt x="2732646" y="5432386"/>
                    <a:pt x="2730066" y="5442356"/>
                  </a:cubicBezTo>
                  <a:cubicBezTo>
                    <a:pt x="2728141" y="5433349"/>
                    <a:pt x="2711087" y="5441702"/>
                    <a:pt x="2695651" y="5435580"/>
                  </a:cubicBezTo>
                  <a:cubicBezTo>
                    <a:pt x="2714629" y="5436236"/>
                    <a:pt x="2700810" y="5415640"/>
                    <a:pt x="2699193" y="5430115"/>
                  </a:cubicBezTo>
                  <a:cubicBezTo>
                    <a:pt x="2671206" y="5431384"/>
                    <a:pt x="2644837" y="5418179"/>
                    <a:pt x="2625858" y="5417524"/>
                  </a:cubicBezTo>
                  <a:cubicBezTo>
                    <a:pt x="2636790" y="5424608"/>
                    <a:pt x="2606879" y="5416869"/>
                    <a:pt x="2592405" y="5415252"/>
                  </a:cubicBezTo>
                  <a:cubicBezTo>
                    <a:pt x="2592405" y="5415252"/>
                    <a:pt x="2596909" y="5414289"/>
                    <a:pt x="2601413" y="5413327"/>
                  </a:cubicBezTo>
                  <a:cubicBezTo>
                    <a:pt x="2566997" y="5406551"/>
                    <a:pt x="2548018" y="5405896"/>
                    <a:pt x="2528079" y="5400737"/>
                  </a:cubicBezTo>
                  <a:cubicBezTo>
                    <a:pt x="2508137" y="5395578"/>
                    <a:pt x="2489159" y="5394923"/>
                    <a:pt x="2448315" y="5380101"/>
                  </a:cubicBezTo>
                  <a:cubicBezTo>
                    <a:pt x="2448315" y="5380101"/>
                    <a:pt x="2457322" y="5378176"/>
                    <a:pt x="2442848" y="5376560"/>
                  </a:cubicBezTo>
                  <a:cubicBezTo>
                    <a:pt x="2428374" y="5374942"/>
                    <a:pt x="2449277" y="5384605"/>
                    <a:pt x="2429336" y="5379447"/>
                  </a:cubicBezTo>
                  <a:cubicBezTo>
                    <a:pt x="2412937" y="5368821"/>
                    <a:pt x="2398463" y="5367204"/>
                    <a:pt x="2384951" y="5370091"/>
                  </a:cubicBezTo>
                  <a:cubicBezTo>
                    <a:pt x="2373055" y="5358503"/>
                    <a:pt x="2374017" y="5363006"/>
                    <a:pt x="2372093" y="5353999"/>
                  </a:cubicBezTo>
                  <a:cubicBezTo>
                    <a:pt x="2363085" y="5355923"/>
                    <a:pt x="2358581" y="5356886"/>
                    <a:pt x="2344107" y="5355268"/>
                  </a:cubicBezTo>
                  <a:cubicBezTo>
                    <a:pt x="2343144" y="5350765"/>
                    <a:pt x="2353114" y="5353344"/>
                    <a:pt x="2343144" y="5350765"/>
                  </a:cubicBezTo>
                  <a:cubicBezTo>
                    <a:pt x="2324166" y="5350109"/>
                    <a:pt x="2301338" y="5331439"/>
                    <a:pt x="2273352" y="5332708"/>
                  </a:cubicBezTo>
                  <a:cubicBezTo>
                    <a:pt x="2271427" y="5323699"/>
                    <a:pt x="2287826" y="5334326"/>
                    <a:pt x="2292330" y="5333363"/>
                  </a:cubicBezTo>
                  <a:cubicBezTo>
                    <a:pt x="2270465" y="5319196"/>
                    <a:pt x="2247944" y="5324007"/>
                    <a:pt x="2235087" y="5307915"/>
                  </a:cubicBezTo>
                  <a:cubicBezTo>
                    <a:pt x="2226078" y="5309840"/>
                    <a:pt x="2246982" y="5319503"/>
                    <a:pt x="2231545" y="5313382"/>
                  </a:cubicBezTo>
                  <a:cubicBezTo>
                    <a:pt x="2236049" y="5312420"/>
                    <a:pt x="2229620" y="5304373"/>
                    <a:pt x="2215146" y="5302757"/>
                  </a:cubicBezTo>
                  <a:cubicBezTo>
                    <a:pt x="2202596" y="5310147"/>
                    <a:pt x="2178806" y="5286972"/>
                    <a:pt x="2180731" y="5295981"/>
                  </a:cubicBezTo>
                  <a:cubicBezTo>
                    <a:pt x="2175264" y="5292439"/>
                    <a:pt x="2169798" y="5288897"/>
                    <a:pt x="2164331" y="5285355"/>
                  </a:cubicBezTo>
                  <a:cubicBezTo>
                    <a:pt x="2164331" y="5285355"/>
                    <a:pt x="2164331" y="5285355"/>
                    <a:pt x="2159828" y="5286317"/>
                  </a:cubicBezTo>
                  <a:cubicBezTo>
                    <a:pt x="2165293" y="5289859"/>
                    <a:pt x="2170760" y="5293401"/>
                    <a:pt x="2170760" y="5293401"/>
                  </a:cubicBezTo>
                  <a:cubicBezTo>
                    <a:pt x="2156286" y="5291783"/>
                    <a:pt x="2144391" y="5280196"/>
                    <a:pt x="2132496" y="5268608"/>
                  </a:cubicBezTo>
                  <a:cubicBezTo>
                    <a:pt x="2128954" y="5274075"/>
                    <a:pt x="2123488" y="5270533"/>
                    <a:pt x="2117059" y="5262487"/>
                  </a:cubicBezTo>
                  <a:cubicBezTo>
                    <a:pt x="2108050" y="5264412"/>
                    <a:pt x="2114479" y="5272458"/>
                    <a:pt x="2119946" y="5276000"/>
                  </a:cubicBezTo>
                  <a:cubicBezTo>
                    <a:pt x="2115441" y="5276962"/>
                    <a:pt x="2115441" y="5276962"/>
                    <a:pt x="2115441" y="5276962"/>
                  </a:cubicBezTo>
                  <a:cubicBezTo>
                    <a:pt x="2109012" y="5268916"/>
                    <a:pt x="2084568" y="5264719"/>
                    <a:pt x="2083606" y="5260215"/>
                  </a:cubicBezTo>
                  <a:cubicBezTo>
                    <a:pt x="2082644" y="5255711"/>
                    <a:pt x="2082644" y="5255711"/>
                    <a:pt x="2082644" y="5255711"/>
                  </a:cubicBezTo>
                  <a:cubicBezTo>
                    <a:pt x="2088110" y="5259252"/>
                    <a:pt x="2092614" y="5258290"/>
                    <a:pt x="2092614" y="5258290"/>
                  </a:cubicBezTo>
                  <a:cubicBezTo>
                    <a:pt x="2098080" y="5261832"/>
                    <a:pt x="2098080" y="5261832"/>
                    <a:pt x="2098080" y="5261832"/>
                  </a:cubicBezTo>
                  <a:cubicBezTo>
                    <a:pt x="2102585" y="5260870"/>
                    <a:pt x="2097118" y="5257328"/>
                    <a:pt x="2097118" y="5257328"/>
                  </a:cubicBezTo>
                  <a:cubicBezTo>
                    <a:pt x="2091652" y="5253787"/>
                    <a:pt x="2086186" y="5250245"/>
                    <a:pt x="2081681" y="5251207"/>
                  </a:cubicBezTo>
                  <a:cubicBezTo>
                    <a:pt x="2085223" y="5245740"/>
                    <a:pt x="2037295" y="5241851"/>
                    <a:pt x="2059816" y="5237040"/>
                  </a:cubicBezTo>
                  <a:cubicBezTo>
                    <a:pt x="2045342" y="5235422"/>
                    <a:pt x="2029905" y="5229301"/>
                    <a:pt x="2014467" y="5223180"/>
                  </a:cubicBezTo>
                  <a:cubicBezTo>
                    <a:pt x="2003535" y="5216096"/>
                    <a:pt x="1992603" y="5209013"/>
                    <a:pt x="1987136" y="5205471"/>
                  </a:cubicBezTo>
                  <a:cubicBezTo>
                    <a:pt x="1986174" y="5200967"/>
                    <a:pt x="1986174" y="5200967"/>
                    <a:pt x="1981670" y="5201929"/>
                  </a:cubicBezTo>
                  <a:cubicBezTo>
                    <a:pt x="1981670" y="5201929"/>
                    <a:pt x="1980707" y="5197426"/>
                    <a:pt x="1977165" y="5202891"/>
                  </a:cubicBezTo>
                  <a:cubicBezTo>
                    <a:pt x="1955300" y="5188725"/>
                    <a:pt x="1917036" y="5163932"/>
                    <a:pt x="1895171" y="5149765"/>
                  </a:cubicBezTo>
                  <a:cubicBezTo>
                    <a:pt x="1884238" y="5142682"/>
                    <a:pt x="1876847" y="5130132"/>
                    <a:pt x="1865914" y="5123048"/>
                  </a:cubicBezTo>
                  <a:cubicBezTo>
                    <a:pt x="1815754" y="5086668"/>
                    <a:pt x="1758511" y="5061221"/>
                    <a:pt x="1715436" y="5013908"/>
                  </a:cubicBezTo>
                  <a:cubicBezTo>
                    <a:pt x="1663659" y="4992003"/>
                    <a:pt x="1636982" y="4955315"/>
                    <a:pt x="1588748" y="4927943"/>
                  </a:cubicBezTo>
                  <a:cubicBezTo>
                    <a:pt x="1595177" y="4935989"/>
                    <a:pt x="1601605" y="4944035"/>
                    <a:pt x="1598064" y="4949501"/>
                  </a:cubicBezTo>
                  <a:cubicBezTo>
                    <a:pt x="1581664" y="4938876"/>
                    <a:pt x="1576198" y="4935335"/>
                    <a:pt x="1564303" y="4923746"/>
                  </a:cubicBezTo>
                  <a:cubicBezTo>
                    <a:pt x="1558836" y="4920205"/>
                    <a:pt x="1553371" y="4916663"/>
                    <a:pt x="1547904" y="4913121"/>
                  </a:cubicBezTo>
                  <a:cubicBezTo>
                    <a:pt x="1546942" y="4908617"/>
                    <a:pt x="1545017" y="4899609"/>
                    <a:pt x="1545979" y="4904113"/>
                  </a:cubicBezTo>
                  <a:cubicBezTo>
                    <a:pt x="1539551" y="4896067"/>
                    <a:pt x="1540513" y="4900571"/>
                    <a:pt x="1541475" y="4905075"/>
                  </a:cubicBezTo>
                  <a:cubicBezTo>
                    <a:pt x="1507715" y="4879321"/>
                    <a:pt x="1520265" y="4871929"/>
                    <a:pt x="1523807" y="4866464"/>
                  </a:cubicBezTo>
                  <a:cubicBezTo>
                    <a:pt x="1522845" y="4861959"/>
                    <a:pt x="1522845" y="4861959"/>
                    <a:pt x="1517378" y="4858417"/>
                  </a:cubicBezTo>
                  <a:cubicBezTo>
                    <a:pt x="1517378" y="4858417"/>
                    <a:pt x="1515454" y="4849410"/>
                    <a:pt x="1511912" y="4854876"/>
                  </a:cubicBezTo>
                  <a:cubicBezTo>
                    <a:pt x="1511912" y="4854876"/>
                    <a:pt x="1510949" y="4850372"/>
                    <a:pt x="1506446" y="4851334"/>
                  </a:cubicBezTo>
                  <a:cubicBezTo>
                    <a:pt x="1513529" y="4840401"/>
                    <a:pt x="1492626" y="4830738"/>
                    <a:pt x="1483618" y="4832662"/>
                  </a:cubicBezTo>
                  <a:cubicBezTo>
                    <a:pt x="1482656" y="4828159"/>
                    <a:pt x="1478151" y="4829121"/>
                    <a:pt x="1478151" y="4829121"/>
                  </a:cubicBezTo>
                  <a:cubicBezTo>
                    <a:pt x="1473647" y="4830084"/>
                    <a:pt x="1473647" y="4830084"/>
                    <a:pt x="1479114" y="4833625"/>
                  </a:cubicBezTo>
                  <a:cubicBezTo>
                    <a:pt x="1480076" y="4838129"/>
                    <a:pt x="1485543" y="4841671"/>
                    <a:pt x="1485543" y="4841671"/>
                  </a:cubicBezTo>
                  <a:cubicBezTo>
                    <a:pt x="1482000" y="4847137"/>
                    <a:pt x="1458210" y="4823962"/>
                    <a:pt x="1462060" y="4841978"/>
                  </a:cubicBezTo>
                  <a:cubicBezTo>
                    <a:pt x="1461097" y="4837474"/>
                    <a:pt x="1461097" y="4837474"/>
                    <a:pt x="1461097" y="4837474"/>
                  </a:cubicBezTo>
                  <a:cubicBezTo>
                    <a:pt x="1442774" y="4817841"/>
                    <a:pt x="1394232" y="4766987"/>
                    <a:pt x="1435076" y="4781808"/>
                  </a:cubicBezTo>
                  <a:cubicBezTo>
                    <a:pt x="1434114" y="4777305"/>
                    <a:pt x="1434114" y="4777305"/>
                    <a:pt x="1429609" y="4778267"/>
                  </a:cubicBezTo>
                  <a:cubicBezTo>
                    <a:pt x="1428647" y="4773763"/>
                    <a:pt x="1428647" y="4773763"/>
                    <a:pt x="1428647" y="4773763"/>
                  </a:cubicBezTo>
                  <a:cubicBezTo>
                    <a:pt x="1415790" y="4757671"/>
                    <a:pt x="1404857" y="4750588"/>
                    <a:pt x="1391038" y="4729991"/>
                  </a:cubicBezTo>
                  <a:cubicBezTo>
                    <a:pt x="1388458" y="4739962"/>
                    <a:pt x="1369172" y="4715825"/>
                    <a:pt x="1363706" y="4712283"/>
                  </a:cubicBezTo>
                  <a:cubicBezTo>
                    <a:pt x="1363706" y="4712283"/>
                    <a:pt x="1363706" y="4712283"/>
                    <a:pt x="1362744" y="4707779"/>
                  </a:cubicBezTo>
                  <a:cubicBezTo>
                    <a:pt x="1362744" y="4707779"/>
                    <a:pt x="1358239" y="4708741"/>
                    <a:pt x="1358239" y="4708741"/>
                  </a:cubicBezTo>
                  <a:cubicBezTo>
                    <a:pt x="1352773" y="4705200"/>
                    <a:pt x="1352773" y="4705200"/>
                    <a:pt x="1347307" y="4701658"/>
                  </a:cubicBezTo>
                  <a:cubicBezTo>
                    <a:pt x="1348269" y="4706162"/>
                    <a:pt x="1348269" y="4706162"/>
                    <a:pt x="1348269" y="4706162"/>
                  </a:cubicBezTo>
                  <a:cubicBezTo>
                    <a:pt x="1353736" y="4709703"/>
                    <a:pt x="1353736" y="4709703"/>
                    <a:pt x="1354698" y="4714207"/>
                  </a:cubicBezTo>
                  <a:cubicBezTo>
                    <a:pt x="1354698" y="4714207"/>
                    <a:pt x="1344727" y="4711628"/>
                    <a:pt x="1338299" y="4703582"/>
                  </a:cubicBezTo>
                  <a:cubicBezTo>
                    <a:pt x="1332832" y="4700040"/>
                    <a:pt x="1321899" y="4692957"/>
                    <a:pt x="1318358" y="4698423"/>
                  </a:cubicBezTo>
                  <a:cubicBezTo>
                    <a:pt x="1316434" y="4689415"/>
                    <a:pt x="1310005" y="4681370"/>
                    <a:pt x="1303576" y="4673323"/>
                  </a:cubicBezTo>
                  <a:cubicBezTo>
                    <a:pt x="1308080" y="4672361"/>
                    <a:pt x="1308080" y="4672361"/>
                    <a:pt x="1308080" y="4672361"/>
                  </a:cubicBezTo>
                  <a:cubicBezTo>
                    <a:pt x="1307118" y="4667857"/>
                    <a:pt x="1307118" y="4667857"/>
                    <a:pt x="1307118" y="4667857"/>
                  </a:cubicBezTo>
                  <a:cubicBezTo>
                    <a:pt x="1307118" y="4667857"/>
                    <a:pt x="1306156" y="4663353"/>
                    <a:pt x="1301651" y="4664315"/>
                  </a:cubicBezTo>
                  <a:cubicBezTo>
                    <a:pt x="1300689" y="4659811"/>
                    <a:pt x="1295223" y="4656270"/>
                    <a:pt x="1294261" y="4651766"/>
                  </a:cubicBezTo>
                  <a:cubicBezTo>
                    <a:pt x="1289757" y="4652728"/>
                    <a:pt x="1288794" y="4648223"/>
                    <a:pt x="1288794" y="4648223"/>
                  </a:cubicBezTo>
                  <a:cubicBezTo>
                    <a:pt x="1282366" y="4640178"/>
                    <a:pt x="1281403" y="4635674"/>
                    <a:pt x="1284945" y="4630207"/>
                  </a:cubicBezTo>
                  <a:cubicBezTo>
                    <a:pt x="1292336" y="4642757"/>
                    <a:pt x="1298764" y="4650803"/>
                    <a:pt x="1303269" y="4649841"/>
                  </a:cubicBezTo>
                  <a:cubicBezTo>
                    <a:pt x="1296840" y="4641795"/>
                    <a:pt x="1301344" y="4640832"/>
                    <a:pt x="1300382" y="4636329"/>
                  </a:cubicBezTo>
                  <a:cubicBezTo>
                    <a:pt x="1294915" y="4632787"/>
                    <a:pt x="1293953" y="4628283"/>
                    <a:pt x="1288488" y="4624741"/>
                  </a:cubicBezTo>
                  <a:cubicBezTo>
                    <a:pt x="1272743" y="4595138"/>
                    <a:pt x="1250571" y="4557488"/>
                    <a:pt x="1225818" y="4529809"/>
                  </a:cubicBezTo>
                  <a:cubicBezTo>
                    <a:pt x="1213924" y="4518221"/>
                    <a:pt x="1196561" y="4503092"/>
                    <a:pt x="1185629" y="4496009"/>
                  </a:cubicBezTo>
                  <a:cubicBezTo>
                    <a:pt x="1184667" y="4491504"/>
                    <a:pt x="1184667" y="4491504"/>
                    <a:pt x="1189171" y="4490542"/>
                  </a:cubicBezTo>
                  <a:cubicBezTo>
                    <a:pt x="1188209" y="4486037"/>
                    <a:pt x="1188209" y="4486037"/>
                    <a:pt x="1182742" y="4482495"/>
                  </a:cubicBezTo>
                  <a:cubicBezTo>
                    <a:pt x="1181780" y="4477992"/>
                    <a:pt x="1177276" y="4478954"/>
                    <a:pt x="1177276" y="4478954"/>
                  </a:cubicBezTo>
                  <a:cubicBezTo>
                    <a:pt x="1177276" y="4478954"/>
                    <a:pt x="1178238" y="4483458"/>
                    <a:pt x="1178238" y="4483458"/>
                  </a:cubicBezTo>
                  <a:cubicBezTo>
                    <a:pt x="1172772" y="4479917"/>
                    <a:pt x="1171809" y="4475412"/>
                    <a:pt x="1166343" y="4471870"/>
                  </a:cubicBezTo>
                  <a:cubicBezTo>
                    <a:pt x="1166343" y="4471870"/>
                    <a:pt x="1165381" y="4467367"/>
                    <a:pt x="1169885" y="4466405"/>
                  </a:cubicBezTo>
                  <a:cubicBezTo>
                    <a:pt x="1157990" y="4454817"/>
                    <a:pt x="1146096" y="4443229"/>
                    <a:pt x="1139667" y="4435183"/>
                  </a:cubicBezTo>
                  <a:cubicBezTo>
                    <a:pt x="1139667" y="4435183"/>
                    <a:pt x="1139667" y="4435183"/>
                    <a:pt x="1138704" y="4430679"/>
                  </a:cubicBezTo>
                  <a:cubicBezTo>
                    <a:pt x="1138704" y="4430679"/>
                    <a:pt x="1134200" y="4431641"/>
                    <a:pt x="1134200" y="4431641"/>
                  </a:cubicBezTo>
                  <a:cubicBezTo>
                    <a:pt x="1129696" y="4432603"/>
                    <a:pt x="1129696" y="4432603"/>
                    <a:pt x="1129696" y="4432603"/>
                  </a:cubicBezTo>
                  <a:cubicBezTo>
                    <a:pt x="1129696" y="4432603"/>
                    <a:pt x="1129696" y="4432603"/>
                    <a:pt x="1128734" y="4428100"/>
                  </a:cubicBezTo>
                  <a:cubicBezTo>
                    <a:pt x="1123268" y="4424558"/>
                    <a:pt x="1118764" y="4425520"/>
                    <a:pt x="1118764" y="4425520"/>
                  </a:cubicBezTo>
                  <a:lnTo>
                    <a:pt x="1120688" y="4434529"/>
                  </a:lnTo>
                  <a:lnTo>
                    <a:pt x="1115221" y="4430987"/>
                  </a:lnTo>
                  <a:cubicBezTo>
                    <a:pt x="1108794" y="4422940"/>
                    <a:pt x="1095936" y="4406849"/>
                    <a:pt x="1091431" y="4407812"/>
                  </a:cubicBezTo>
                  <a:cubicBezTo>
                    <a:pt x="1070221" y="4374666"/>
                    <a:pt x="1076650" y="4382711"/>
                    <a:pt x="1073763" y="4369199"/>
                  </a:cubicBezTo>
                  <a:cubicBezTo>
                    <a:pt x="1059943" y="4348604"/>
                    <a:pt x="1072146" y="4383673"/>
                    <a:pt x="1063792" y="4366620"/>
                  </a:cubicBezTo>
                  <a:cubicBezTo>
                    <a:pt x="1062830" y="4362116"/>
                    <a:pt x="1069915" y="4351183"/>
                    <a:pt x="1058981" y="4344100"/>
                  </a:cubicBezTo>
                  <a:cubicBezTo>
                    <a:pt x="1060906" y="4353108"/>
                    <a:pt x="1057364" y="4358574"/>
                    <a:pt x="1050936" y="4350528"/>
                  </a:cubicBezTo>
                  <a:cubicBezTo>
                    <a:pt x="1056402" y="4354070"/>
                    <a:pt x="1052553" y="4336054"/>
                    <a:pt x="1048049" y="4337016"/>
                  </a:cubicBezTo>
                  <a:cubicBezTo>
                    <a:pt x="1031650" y="4326391"/>
                    <a:pt x="1013674" y="4264296"/>
                    <a:pt x="988922" y="4236617"/>
                  </a:cubicBezTo>
                  <a:cubicBezTo>
                    <a:pt x="996006" y="4225685"/>
                    <a:pt x="979606" y="4215060"/>
                    <a:pt x="981224" y="4200585"/>
                  </a:cubicBezTo>
                  <a:cubicBezTo>
                    <a:pt x="974140" y="4211517"/>
                    <a:pt x="955509" y="4168401"/>
                    <a:pt x="970291" y="4193501"/>
                  </a:cubicBezTo>
                  <a:cubicBezTo>
                    <a:pt x="962900" y="4180951"/>
                    <a:pt x="956471" y="4172906"/>
                    <a:pt x="953584" y="4159394"/>
                  </a:cubicBezTo>
                  <a:cubicBezTo>
                    <a:pt x="950043" y="4164859"/>
                    <a:pt x="951968" y="4173868"/>
                    <a:pt x="943614" y="4156814"/>
                  </a:cubicBezTo>
                  <a:cubicBezTo>
                    <a:pt x="943614" y="4156814"/>
                    <a:pt x="948119" y="4155851"/>
                    <a:pt x="947156" y="4151347"/>
                  </a:cubicBezTo>
                  <a:cubicBezTo>
                    <a:pt x="932681" y="4149731"/>
                    <a:pt x="938496" y="4110811"/>
                    <a:pt x="918555" y="4105652"/>
                  </a:cubicBezTo>
                  <a:cubicBezTo>
                    <a:pt x="925638" y="4094719"/>
                    <a:pt x="903773" y="4080553"/>
                    <a:pt x="910857" y="4069620"/>
                  </a:cubicBezTo>
                  <a:cubicBezTo>
                    <a:pt x="904428" y="4061574"/>
                    <a:pt x="899924" y="4062536"/>
                    <a:pt x="892533" y="4049987"/>
                  </a:cubicBezTo>
                  <a:cubicBezTo>
                    <a:pt x="908932" y="4060612"/>
                    <a:pt x="888684" y="4031970"/>
                    <a:pt x="891263" y="4022000"/>
                  </a:cubicBezTo>
                  <a:cubicBezTo>
                    <a:pt x="875826" y="4015878"/>
                    <a:pt x="878099" y="3982425"/>
                    <a:pt x="869091" y="3984350"/>
                  </a:cubicBezTo>
                  <a:cubicBezTo>
                    <a:pt x="866204" y="3970838"/>
                    <a:pt x="866204" y="3970838"/>
                    <a:pt x="873595" y="3983387"/>
                  </a:cubicBezTo>
                  <a:cubicBezTo>
                    <a:pt x="865242" y="3966334"/>
                    <a:pt x="855926" y="3944776"/>
                    <a:pt x="852077" y="3926760"/>
                  </a:cubicBezTo>
                  <a:cubicBezTo>
                    <a:pt x="857543" y="3930302"/>
                    <a:pt x="858506" y="3934806"/>
                    <a:pt x="863010" y="3933844"/>
                  </a:cubicBezTo>
                  <a:lnTo>
                    <a:pt x="869247" y="3944432"/>
                  </a:lnTo>
                  <a:lnTo>
                    <a:pt x="868668" y="3952062"/>
                  </a:lnTo>
                  <a:cubicBezTo>
                    <a:pt x="868706" y="3954997"/>
                    <a:pt x="867822" y="3956363"/>
                    <a:pt x="862355" y="3952821"/>
                  </a:cubicBezTo>
                  <a:cubicBezTo>
                    <a:pt x="868784" y="3960868"/>
                    <a:pt x="870708" y="3969875"/>
                    <a:pt x="875212" y="3968913"/>
                  </a:cubicBezTo>
                  <a:cubicBezTo>
                    <a:pt x="877137" y="3977922"/>
                    <a:pt x="884528" y="3990472"/>
                    <a:pt x="890956" y="3998517"/>
                  </a:cubicBezTo>
                  <a:cubicBezTo>
                    <a:pt x="891918" y="4003022"/>
                    <a:pt x="891918" y="4003022"/>
                    <a:pt x="891918" y="4003022"/>
                  </a:cubicBezTo>
                  <a:cubicBezTo>
                    <a:pt x="892881" y="4007525"/>
                    <a:pt x="892881" y="4007525"/>
                    <a:pt x="892881" y="4007525"/>
                  </a:cubicBezTo>
                  <a:cubicBezTo>
                    <a:pt x="897385" y="4006563"/>
                    <a:pt x="897385" y="4006563"/>
                    <a:pt x="897385" y="4006563"/>
                  </a:cubicBezTo>
                  <a:cubicBezTo>
                    <a:pt x="897385" y="4006563"/>
                    <a:pt x="899964" y="3996593"/>
                    <a:pt x="897077" y="3983081"/>
                  </a:cubicBezTo>
                  <a:cubicBezTo>
                    <a:pt x="891611" y="3979538"/>
                    <a:pt x="891611" y="3979538"/>
                    <a:pt x="891611" y="3979538"/>
                  </a:cubicBezTo>
                  <a:cubicBezTo>
                    <a:pt x="890649" y="3975035"/>
                    <a:pt x="890649" y="3975035"/>
                    <a:pt x="890649" y="3975035"/>
                  </a:cubicBezTo>
                  <a:cubicBezTo>
                    <a:pt x="890649" y="3975035"/>
                    <a:pt x="889687" y="3970531"/>
                    <a:pt x="885183" y="3971493"/>
                  </a:cubicBezTo>
                  <a:cubicBezTo>
                    <a:pt x="886800" y="3957019"/>
                    <a:pt x="887762" y="3961523"/>
                    <a:pt x="878447" y="3939965"/>
                  </a:cubicBezTo>
                  <a:cubicBezTo>
                    <a:pt x="882951" y="3939002"/>
                    <a:pt x="887454" y="3938040"/>
                    <a:pt x="890034" y="3928070"/>
                  </a:cubicBezTo>
                  <a:cubicBezTo>
                    <a:pt x="880718" y="3906512"/>
                    <a:pt x="887803" y="3895579"/>
                    <a:pt x="879449" y="3878525"/>
                  </a:cubicBezTo>
                  <a:cubicBezTo>
                    <a:pt x="879490" y="3812581"/>
                    <a:pt x="864093" y="3740517"/>
                    <a:pt x="852546" y="3686468"/>
                  </a:cubicBezTo>
                  <a:cubicBezTo>
                    <a:pt x="851584" y="3681964"/>
                    <a:pt x="847081" y="3682926"/>
                    <a:pt x="847081" y="3682926"/>
                  </a:cubicBezTo>
                  <a:cubicBezTo>
                    <a:pt x="847081" y="3682926"/>
                    <a:pt x="842576" y="3683888"/>
                    <a:pt x="843539" y="3688393"/>
                  </a:cubicBezTo>
                  <a:cubicBezTo>
                    <a:pt x="858628" y="3736975"/>
                    <a:pt x="874024" y="3809040"/>
                    <a:pt x="872058" y="3865975"/>
                  </a:cubicBezTo>
                  <a:cubicBezTo>
                    <a:pt x="872058" y="3865975"/>
                    <a:pt x="872058" y="3865975"/>
                    <a:pt x="867555" y="3866938"/>
                  </a:cubicBezTo>
                  <a:cubicBezTo>
                    <a:pt x="866592" y="3862433"/>
                    <a:pt x="866592" y="3862433"/>
                    <a:pt x="861126" y="3858892"/>
                  </a:cubicBezTo>
                  <a:cubicBezTo>
                    <a:pt x="866592" y="3862433"/>
                    <a:pt x="867555" y="3866938"/>
                    <a:pt x="868517" y="3871442"/>
                  </a:cubicBezTo>
                  <a:cubicBezTo>
                    <a:pt x="868517" y="3871442"/>
                    <a:pt x="868517" y="3871442"/>
                    <a:pt x="864975" y="3876908"/>
                  </a:cubicBezTo>
                  <a:cubicBezTo>
                    <a:pt x="861126" y="3858892"/>
                    <a:pt x="854390" y="3827364"/>
                    <a:pt x="849886" y="3828326"/>
                  </a:cubicBezTo>
                  <a:cubicBezTo>
                    <a:pt x="856314" y="3836371"/>
                    <a:pt x="852773" y="3841838"/>
                    <a:pt x="848269" y="3842800"/>
                  </a:cubicBezTo>
                  <a:cubicBezTo>
                    <a:pt x="841840" y="3834754"/>
                    <a:pt x="839916" y="3825746"/>
                    <a:pt x="832524" y="3813196"/>
                  </a:cubicBezTo>
                  <a:cubicBezTo>
                    <a:pt x="830600" y="3804189"/>
                    <a:pt x="831255" y="3785210"/>
                    <a:pt x="822902" y="3768156"/>
                  </a:cubicBezTo>
                  <a:cubicBezTo>
                    <a:pt x="820977" y="3759148"/>
                    <a:pt x="819053" y="3750139"/>
                    <a:pt x="812624" y="3742094"/>
                  </a:cubicBezTo>
                  <a:cubicBezTo>
                    <a:pt x="804926" y="3706061"/>
                    <a:pt x="798190" y="3674534"/>
                    <a:pt x="789529" y="3633997"/>
                  </a:cubicBezTo>
                  <a:cubicBezTo>
                    <a:pt x="789529" y="3633997"/>
                    <a:pt x="785988" y="3639463"/>
                    <a:pt x="786951" y="3643967"/>
                  </a:cubicBezTo>
                  <a:cubicBezTo>
                    <a:pt x="786951" y="3643967"/>
                    <a:pt x="785988" y="3639463"/>
                    <a:pt x="785988" y="3639463"/>
                  </a:cubicBezTo>
                  <a:cubicBezTo>
                    <a:pt x="785026" y="3634959"/>
                    <a:pt x="785026" y="3634959"/>
                    <a:pt x="785026" y="3634959"/>
                  </a:cubicBezTo>
                  <a:cubicBezTo>
                    <a:pt x="784064" y="3630455"/>
                    <a:pt x="784064" y="3630455"/>
                    <a:pt x="783101" y="3625951"/>
                  </a:cubicBezTo>
                  <a:cubicBezTo>
                    <a:pt x="778290" y="3603430"/>
                    <a:pt x="768975" y="3581873"/>
                    <a:pt x="765126" y="3563856"/>
                  </a:cubicBezTo>
                  <a:cubicBezTo>
                    <a:pt x="764163" y="3559353"/>
                    <a:pt x="764163" y="3559353"/>
                    <a:pt x="763201" y="3554849"/>
                  </a:cubicBezTo>
                  <a:cubicBezTo>
                    <a:pt x="762239" y="3550344"/>
                    <a:pt x="761276" y="3545840"/>
                    <a:pt x="760314" y="3541336"/>
                  </a:cubicBezTo>
                  <a:cubicBezTo>
                    <a:pt x="758390" y="3532328"/>
                    <a:pt x="756465" y="3523320"/>
                    <a:pt x="754541" y="3514312"/>
                  </a:cubicBezTo>
                  <a:cubicBezTo>
                    <a:pt x="753578" y="3509808"/>
                    <a:pt x="753578" y="3509808"/>
                    <a:pt x="753578" y="3509808"/>
                  </a:cubicBezTo>
                  <a:cubicBezTo>
                    <a:pt x="752616" y="3505304"/>
                    <a:pt x="752616" y="3505304"/>
                    <a:pt x="752616" y="3505304"/>
                  </a:cubicBezTo>
                  <a:cubicBezTo>
                    <a:pt x="752616" y="3505304"/>
                    <a:pt x="752616" y="3505304"/>
                    <a:pt x="748111" y="3506266"/>
                  </a:cubicBezTo>
                  <a:cubicBezTo>
                    <a:pt x="751654" y="3500799"/>
                    <a:pt x="751654" y="3500799"/>
                    <a:pt x="756158" y="3499837"/>
                  </a:cubicBezTo>
                  <a:cubicBezTo>
                    <a:pt x="748767" y="3487287"/>
                    <a:pt x="748767" y="3487287"/>
                    <a:pt x="748767" y="3487287"/>
                  </a:cubicBezTo>
                  <a:cubicBezTo>
                    <a:pt x="748767" y="3487287"/>
                    <a:pt x="748767" y="3487287"/>
                    <a:pt x="745225" y="3492754"/>
                  </a:cubicBezTo>
                  <a:cubicBezTo>
                    <a:pt x="744262" y="3488250"/>
                    <a:pt x="744262" y="3488250"/>
                    <a:pt x="743300" y="3483746"/>
                  </a:cubicBezTo>
                  <a:cubicBezTo>
                    <a:pt x="743956" y="3464767"/>
                    <a:pt x="739144" y="3442247"/>
                    <a:pt x="735295" y="3424231"/>
                  </a:cubicBezTo>
                  <a:cubicBezTo>
                    <a:pt x="738837" y="3418765"/>
                    <a:pt x="736913" y="3409757"/>
                    <a:pt x="735950" y="3405253"/>
                  </a:cubicBezTo>
                  <a:cubicBezTo>
                    <a:pt x="734988" y="3400748"/>
                    <a:pt x="734988" y="3400748"/>
                    <a:pt x="734026" y="3396245"/>
                  </a:cubicBezTo>
                  <a:cubicBezTo>
                    <a:pt x="733064" y="3391740"/>
                    <a:pt x="736605" y="3386274"/>
                    <a:pt x="736605" y="3386274"/>
                  </a:cubicBezTo>
                  <a:cubicBezTo>
                    <a:pt x="741109" y="3385312"/>
                    <a:pt x="741109" y="3385312"/>
                    <a:pt x="742071" y="3389816"/>
                  </a:cubicBezTo>
                  <a:cubicBezTo>
                    <a:pt x="742071" y="3389816"/>
                    <a:pt x="746576" y="3388854"/>
                    <a:pt x="747538" y="3393358"/>
                  </a:cubicBezTo>
                  <a:cubicBezTo>
                    <a:pt x="747538" y="3393358"/>
                    <a:pt x="747538" y="3393358"/>
                    <a:pt x="746576" y="3388854"/>
                  </a:cubicBezTo>
                  <a:cubicBezTo>
                    <a:pt x="751080" y="3387891"/>
                    <a:pt x="751080" y="3387891"/>
                    <a:pt x="751080" y="3387891"/>
                  </a:cubicBezTo>
                  <a:cubicBezTo>
                    <a:pt x="750118" y="3383387"/>
                    <a:pt x="745614" y="3384350"/>
                    <a:pt x="744651" y="3379845"/>
                  </a:cubicBezTo>
                  <a:cubicBezTo>
                    <a:pt x="739184" y="3376304"/>
                    <a:pt x="738222" y="3371800"/>
                    <a:pt x="733718" y="3372762"/>
                  </a:cubicBezTo>
                  <a:cubicBezTo>
                    <a:pt x="734680" y="3377266"/>
                    <a:pt x="730177" y="3378228"/>
                    <a:pt x="730177" y="3378228"/>
                  </a:cubicBezTo>
                  <a:cubicBezTo>
                    <a:pt x="730177" y="3378228"/>
                    <a:pt x="728252" y="3369221"/>
                    <a:pt x="722786" y="3365679"/>
                  </a:cubicBezTo>
                  <a:cubicBezTo>
                    <a:pt x="720861" y="3356670"/>
                    <a:pt x="719899" y="3352167"/>
                    <a:pt x="722479" y="3342196"/>
                  </a:cubicBezTo>
                  <a:cubicBezTo>
                    <a:pt x="723441" y="3346700"/>
                    <a:pt x="727944" y="3345738"/>
                    <a:pt x="727944" y="3345738"/>
                  </a:cubicBezTo>
                  <a:cubicBezTo>
                    <a:pt x="726982" y="3341234"/>
                    <a:pt x="726982" y="3341234"/>
                    <a:pt x="726982" y="3341234"/>
                  </a:cubicBezTo>
                  <a:cubicBezTo>
                    <a:pt x="726020" y="3336730"/>
                    <a:pt x="726020" y="3336730"/>
                    <a:pt x="725057" y="3332226"/>
                  </a:cubicBezTo>
                  <a:cubicBezTo>
                    <a:pt x="724095" y="3327721"/>
                    <a:pt x="724095" y="3327721"/>
                    <a:pt x="724095" y="3327721"/>
                  </a:cubicBezTo>
                  <a:cubicBezTo>
                    <a:pt x="724095" y="3327721"/>
                    <a:pt x="724095" y="3327721"/>
                    <a:pt x="723133" y="3323218"/>
                  </a:cubicBezTo>
                  <a:cubicBezTo>
                    <a:pt x="721208" y="3314209"/>
                    <a:pt x="720246" y="3309705"/>
                    <a:pt x="719284" y="3305202"/>
                  </a:cubicBezTo>
                  <a:cubicBezTo>
                    <a:pt x="718321" y="3300697"/>
                    <a:pt x="717359" y="3296193"/>
                    <a:pt x="716397" y="3291690"/>
                  </a:cubicBezTo>
                  <a:cubicBezTo>
                    <a:pt x="719939" y="3286223"/>
                    <a:pt x="718977" y="3281718"/>
                    <a:pt x="718015" y="3277215"/>
                  </a:cubicBezTo>
                  <a:cubicBezTo>
                    <a:pt x="726061" y="3270786"/>
                    <a:pt x="716745" y="3249228"/>
                    <a:pt x="716438" y="3225746"/>
                  </a:cubicBezTo>
                  <a:cubicBezTo>
                    <a:pt x="711934" y="3226708"/>
                    <a:pt x="711934" y="3226708"/>
                    <a:pt x="711934" y="3226708"/>
                  </a:cubicBezTo>
                  <a:cubicBezTo>
                    <a:pt x="708740" y="3189713"/>
                    <a:pt x="707470" y="3161726"/>
                    <a:pt x="710705" y="3132778"/>
                  </a:cubicBezTo>
                  <a:cubicBezTo>
                    <a:pt x="709743" y="3128274"/>
                    <a:pt x="714246" y="3127311"/>
                    <a:pt x="713284" y="3122808"/>
                  </a:cubicBezTo>
                  <a:cubicBezTo>
                    <a:pt x="712322" y="3118304"/>
                    <a:pt x="712322" y="3118304"/>
                    <a:pt x="712322" y="3118304"/>
                  </a:cubicBezTo>
                  <a:cubicBezTo>
                    <a:pt x="708780" y="3123770"/>
                    <a:pt x="708780" y="3123770"/>
                    <a:pt x="708780" y="3123770"/>
                  </a:cubicBezTo>
                  <a:cubicBezTo>
                    <a:pt x="706856" y="3114761"/>
                    <a:pt x="710397" y="3109296"/>
                    <a:pt x="708472" y="3100287"/>
                  </a:cubicBezTo>
                  <a:cubicBezTo>
                    <a:pt x="707510" y="3095784"/>
                    <a:pt x="712015" y="3094821"/>
                    <a:pt x="712015" y="3094821"/>
                  </a:cubicBezTo>
                  <a:cubicBezTo>
                    <a:pt x="711052" y="3090317"/>
                    <a:pt x="711052" y="3090317"/>
                    <a:pt x="706548" y="3091280"/>
                  </a:cubicBezTo>
                  <a:cubicBezTo>
                    <a:pt x="705586" y="3086775"/>
                    <a:pt x="710090" y="3085813"/>
                    <a:pt x="709128" y="3081309"/>
                  </a:cubicBezTo>
                  <a:cubicBezTo>
                    <a:pt x="708166" y="3076805"/>
                    <a:pt x="707203" y="3072301"/>
                    <a:pt x="709783" y="3062331"/>
                  </a:cubicBezTo>
                  <a:cubicBezTo>
                    <a:pt x="709783" y="3062331"/>
                    <a:pt x="709783" y="3062331"/>
                    <a:pt x="708821" y="3057826"/>
                  </a:cubicBezTo>
                  <a:cubicBezTo>
                    <a:pt x="707859" y="3053322"/>
                    <a:pt x="706897" y="3048818"/>
                    <a:pt x="705934" y="3044314"/>
                  </a:cubicBezTo>
                  <a:cubicBezTo>
                    <a:pt x="710439" y="3043352"/>
                    <a:pt x="710439" y="3043352"/>
                    <a:pt x="710439" y="3043352"/>
                  </a:cubicBezTo>
                  <a:cubicBezTo>
                    <a:pt x="709823" y="2996387"/>
                    <a:pt x="712751" y="2943955"/>
                    <a:pt x="717295" y="2877050"/>
                  </a:cubicBezTo>
                  <a:cubicBezTo>
                    <a:pt x="717295" y="2877050"/>
                    <a:pt x="722762" y="2880591"/>
                    <a:pt x="721799" y="2876088"/>
                  </a:cubicBezTo>
                  <a:cubicBezTo>
                    <a:pt x="723724" y="2885095"/>
                    <a:pt x="720182" y="2890562"/>
                    <a:pt x="722107" y="2899570"/>
                  </a:cubicBezTo>
                  <a:cubicBezTo>
                    <a:pt x="723069" y="2904074"/>
                    <a:pt x="719527" y="2909541"/>
                    <a:pt x="723376" y="2927557"/>
                  </a:cubicBezTo>
                  <a:cubicBezTo>
                    <a:pt x="721759" y="2942030"/>
                    <a:pt x="720141" y="2956505"/>
                    <a:pt x="719487" y="2975484"/>
                  </a:cubicBezTo>
                  <a:cubicBezTo>
                    <a:pt x="720101" y="3022449"/>
                    <a:pt x="717174" y="3074880"/>
                    <a:pt x="727759" y="3124424"/>
                  </a:cubicBezTo>
                  <a:cubicBezTo>
                    <a:pt x="727759" y="3124424"/>
                    <a:pt x="724217" y="3129891"/>
                    <a:pt x="724217" y="3129891"/>
                  </a:cubicBezTo>
                  <a:cubicBezTo>
                    <a:pt x="725180" y="3134395"/>
                    <a:pt x="725180" y="3134395"/>
                    <a:pt x="726142" y="3138899"/>
                  </a:cubicBezTo>
                  <a:cubicBezTo>
                    <a:pt x="722599" y="3144365"/>
                    <a:pt x="723562" y="3148870"/>
                    <a:pt x="724524" y="3153374"/>
                  </a:cubicBezTo>
                  <a:cubicBezTo>
                    <a:pt x="729029" y="3152412"/>
                    <a:pt x="729029" y="3152412"/>
                    <a:pt x="728066" y="3147907"/>
                  </a:cubicBezTo>
                  <a:cubicBezTo>
                    <a:pt x="729991" y="3156915"/>
                    <a:pt x="730953" y="3161420"/>
                    <a:pt x="726449" y="3162382"/>
                  </a:cubicBezTo>
                  <a:cubicBezTo>
                    <a:pt x="727411" y="3166886"/>
                    <a:pt x="728373" y="3171389"/>
                    <a:pt x="729335" y="3175894"/>
                  </a:cubicBezTo>
                  <a:cubicBezTo>
                    <a:pt x="733840" y="3174931"/>
                    <a:pt x="733840" y="3174931"/>
                    <a:pt x="732878" y="3170427"/>
                  </a:cubicBezTo>
                  <a:cubicBezTo>
                    <a:pt x="736420" y="3164962"/>
                    <a:pt x="735458" y="3160457"/>
                    <a:pt x="735458" y="3160457"/>
                  </a:cubicBezTo>
                  <a:cubicBezTo>
                    <a:pt x="733533" y="3151449"/>
                    <a:pt x="732571" y="3146945"/>
                    <a:pt x="731608" y="3142441"/>
                  </a:cubicBezTo>
                  <a:cubicBezTo>
                    <a:pt x="731608" y="3142441"/>
                    <a:pt x="735149" y="3136974"/>
                    <a:pt x="735149" y="3136974"/>
                  </a:cubicBezTo>
                  <a:cubicBezTo>
                    <a:pt x="736112" y="3141478"/>
                    <a:pt x="740616" y="3140516"/>
                    <a:pt x="739654" y="3136012"/>
                  </a:cubicBezTo>
                  <a:cubicBezTo>
                    <a:pt x="739654" y="3136012"/>
                    <a:pt x="739654" y="3136012"/>
                    <a:pt x="738691" y="3131509"/>
                  </a:cubicBezTo>
                  <a:cubicBezTo>
                    <a:pt x="738691" y="3131509"/>
                    <a:pt x="737729" y="3127004"/>
                    <a:pt x="737729" y="3127004"/>
                  </a:cubicBezTo>
                  <a:cubicBezTo>
                    <a:pt x="736767" y="3122500"/>
                    <a:pt x="732263" y="3123462"/>
                    <a:pt x="731301" y="3118959"/>
                  </a:cubicBezTo>
                  <a:cubicBezTo>
                    <a:pt x="731301" y="3118959"/>
                    <a:pt x="730338" y="3114455"/>
                    <a:pt x="730338" y="3114455"/>
                  </a:cubicBezTo>
                  <a:cubicBezTo>
                    <a:pt x="730338" y="3114455"/>
                    <a:pt x="729376" y="3109950"/>
                    <a:pt x="729376" y="3109950"/>
                  </a:cubicBezTo>
                  <a:cubicBezTo>
                    <a:pt x="727451" y="3100942"/>
                    <a:pt x="730031" y="3090972"/>
                    <a:pt x="729069" y="3086468"/>
                  </a:cubicBezTo>
                  <a:cubicBezTo>
                    <a:pt x="728106" y="3081964"/>
                    <a:pt x="730686" y="3071994"/>
                    <a:pt x="733265" y="3062023"/>
                  </a:cubicBezTo>
                  <a:lnTo>
                    <a:pt x="733987" y="3065401"/>
                  </a:lnTo>
                  <a:cubicBezTo>
                    <a:pt x="734227" y="3066527"/>
                    <a:pt x="734227" y="3066527"/>
                    <a:pt x="734227" y="3066527"/>
                  </a:cubicBezTo>
                  <a:cubicBezTo>
                    <a:pt x="734227" y="3066527"/>
                    <a:pt x="735190" y="3071031"/>
                    <a:pt x="735190" y="3071031"/>
                  </a:cubicBezTo>
                  <a:cubicBezTo>
                    <a:pt x="735190" y="3071031"/>
                    <a:pt x="738732" y="3065565"/>
                    <a:pt x="738732" y="3065565"/>
                  </a:cubicBezTo>
                  <a:cubicBezTo>
                    <a:pt x="735845" y="3052053"/>
                    <a:pt x="735845" y="3052053"/>
                    <a:pt x="735845" y="3052053"/>
                  </a:cubicBezTo>
                  <a:cubicBezTo>
                    <a:pt x="735845" y="3052053"/>
                    <a:pt x="734883" y="3047548"/>
                    <a:pt x="733921" y="3043045"/>
                  </a:cubicBezTo>
                  <a:cubicBezTo>
                    <a:pt x="741659" y="3013133"/>
                    <a:pt x="743276" y="2998659"/>
                    <a:pt x="736541" y="2967131"/>
                  </a:cubicBezTo>
                  <a:cubicBezTo>
                    <a:pt x="736541" y="2967131"/>
                    <a:pt x="735578" y="2962627"/>
                    <a:pt x="735578" y="2962627"/>
                  </a:cubicBezTo>
                  <a:cubicBezTo>
                    <a:pt x="738158" y="2952656"/>
                    <a:pt x="740738" y="2942686"/>
                    <a:pt x="744279" y="2937219"/>
                  </a:cubicBezTo>
                  <a:cubicBezTo>
                    <a:pt x="736889" y="2924670"/>
                    <a:pt x="745896" y="2922745"/>
                    <a:pt x="747514" y="2908270"/>
                  </a:cubicBezTo>
                  <a:cubicBezTo>
                    <a:pt x="753328" y="2869352"/>
                    <a:pt x="752713" y="2822387"/>
                    <a:pt x="767536" y="2781543"/>
                  </a:cubicBezTo>
                  <a:lnTo>
                    <a:pt x="767175" y="2788737"/>
                  </a:lnTo>
                  <a:lnTo>
                    <a:pt x="765918" y="2796017"/>
                  </a:lnTo>
                  <a:cubicBezTo>
                    <a:pt x="765918" y="2796017"/>
                    <a:pt x="766563" y="2793524"/>
                    <a:pt x="767088" y="2790469"/>
                  </a:cubicBezTo>
                  <a:lnTo>
                    <a:pt x="767175" y="2788737"/>
                  </a:lnTo>
                  <a:lnTo>
                    <a:pt x="777228" y="2730482"/>
                  </a:lnTo>
                  <a:lnTo>
                    <a:pt x="774987" y="2827750"/>
                  </a:lnTo>
                  <a:cubicBezTo>
                    <a:pt x="776043" y="3008184"/>
                    <a:pt x="792787" y="3186092"/>
                    <a:pt x="824931" y="3364010"/>
                  </a:cubicBezTo>
                  <a:cubicBezTo>
                    <a:pt x="826529" y="3371490"/>
                    <a:pt x="827728" y="3377099"/>
                    <a:pt x="829326" y="3384580"/>
                  </a:cubicBezTo>
                  <a:cubicBezTo>
                    <a:pt x="847900" y="3370834"/>
                    <a:pt x="840565" y="3354803"/>
                    <a:pt x="837369" y="3339843"/>
                  </a:cubicBezTo>
                  <a:cubicBezTo>
                    <a:pt x="787445" y="3078708"/>
                    <a:pt x="782061" y="2824680"/>
                    <a:pt x="819665" y="2577354"/>
                  </a:cubicBezTo>
                  <a:lnTo>
                    <a:pt x="843923" y="2454020"/>
                  </a:lnTo>
                  <a:lnTo>
                    <a:pt x="844696" y="2456577"/>
                  </a:lnTo>
                  <a:cubicBezTo>
                    <a:pt x="844855" y="2460076"/>
                    <a:pt x="845576" y="2463454"/>
                    <a:pt x="850081" y="2462491"/>
                  </a:cubicBezTo>
                  <a:cubicBezTo>
                    <a:pt x="853951" y="2447536"/>
                    <a:pt x="850331" y="2447131"/>
                    <a:pt x="847719" y="2445923"/>
                  </a:cubicBezTo>
                  <a:lnTo>
                    <a:pt x="846151" y="2442693"/>
                  </a:lnTo>
                  <a:lnTo>
                    <a:pt x="847411" y="2436286"/>
                  </a:lnTo>
                  <a:lnTo>
                    <a:pt x="851391" y="2424533"/>
                  </a:lnTo>
                  <a:cubicBezTo>
                    <a:pt x="851391" y="2424533"/>
                    <a:pt x="852354" y="2429038"/>
                    <a:pt x="853316" y="2433542"/>
                  </a:cubicBezTo>
                  <a:cubicBezTo>
                    <a:pt x="863633" y="2393660"/>
                    <a:pt x="880380" y="2361825"/>
                    <a:pt x="879111" y="2333838"/>
                  </a:cubicBezTo>
                  <a:cubicBezTo>
                    <a:pt x="879111" y="2333838"/>
                    <a:pt x="881035" y="2342846"/>
                    <a:pt x="884578" y="2337381"/>
                  </a:cubicBezTo>
                  <a:cubicBezTo>
                    <a:pt x="878804" y="2310355"/>
                    <a:pt x="897475" y="2287529"/>
                    <a:pt x="911642" y="2265663"/>
                  </a:cubicBezTo>
                  <a:cubicBezTo>
                    <a:pt x="913915" y="2232210"/>
                    <a:pt x="927119" y="2205841"/>
                    <a:pt x="944828" y="2178509"/>
                  </a:cubicBezTo>
                  <a:cubicBezTo>
                    <a:pt x="958034" y="2152140"/>
                    <a:pt x="976705" y="2129312"/>
                    <a:pt x="987023" y="2089431"/>
                  </a:cubicBezTo>
                  <a:cubicBezTo>
                    <a:pt x="991527" y="2088468"/>
                    <a:pt x="991527" y="2088468"/>
                    <a:pt x="991527" y="2088468"/>
                  </a:cubicBezTo>
                  <a:cubicBezTo>
                    <a:pt x="988948" y="2098439"/>
                    <a:pt x="988948" y="2098439"/>
                    <a:pt x="988948" y="2098439"/>
                  </a:cubicBezTo>
                  <a:cubicBezTo>
                    <a:pt x="988948" y="2098439"/>
                    <a:pt x="988948" y="2098439"/>
                    <a:pt x="993452" y="2097477"/>
                  </a:cubicBezTo>
                  <a:cubicBezTo>
                    <a:pt x="992489" y="2092973"/>
                    <a:pt x="992489" y="2092973"/>
                    <a:pt x="992489" y="2092973"/>
                  </a:cubicBezTo>
                  <a:cubicBezTo>
                    <a:pt x="996031" y="2087506"/>
                    <a:pt x="996031" y="2087506"/>
                    <a:pt x="996031" y="2087506"/>
                  </a:cubicBezTo>
                  <a:cubicBezTo>
                    <a:pt x="999573" y="2082040"/>
                    <a:pt x="1005694" y="2066604"/>
                    <a:pt x="1012778" y="2055671"/>
                  </a:cubicBezTo>
                  <a:cubicBezTo>
                    <a:pt x="1011815" y="2051167"/>
                    <a:pt x="1007312" y="2052129"/>
                    <a:pt x="1010853" y="2046663"/>
                  </a:cubicBezTo>
                  <a:cubicBezTo>
                    <a:pt x="1010853" y="2046663"/>
                    <a:pt x="1009891" y="2042158"/>
                    <a:pt x="1014395" y="2041196"/>
                  </a:cubicBezTo>
                  <a:cubicBezTo>
                    <a:pt x="1014395" y="2041196"/>
                    <a:pt x="1010853" y="2046663"/>
                    <a:pt x="1016320" y="2050205"/>
                  </a:cubicBezTo>
                  <a:cubicBezTo>
                    <a:pt x="1018899" y="2040234"/>
                    <a:pt x="1017937" y="2035730"/>
                    <a:pt x="1021479" y="2030264"/>
                  </a:cubicBezTo>
                  <a:cubicBezTo>
                    <a:pt x="1021479" y="2030264"/>
                    <a:pt x="1021479" y="2030264"/>
                    <a:pt x="1022441" y="2034767"/>
                  </a:cubicBezTo>
                  <a:cubicBezTo>
                    <a:pt x="1023404" y="2039271"/>
                    <a:pt x="1023404" y="2039271"/>
                    <a:pt x="1023404" y="2039271"/>
                  </a:cubicBezTo>
                  <a:cubicBezTo>
                    <a:pt x="1023404" y="2039271"/>
                    <a:pt x="1027908" y="2038309"/>
                    <a:pt x="1027908" y="2038309"/>
                  </a:cubicBezTo>
                  <a:cubicBezTo>
                    <a:pt x="1027908" y="2038309"/>
                    <a:pt x="1026946" y="2033805"/>
                    <a:pt x="1026946" y="2033805"/>
                  </a:cubicBezTo>
                  <a:cubicBezTo>
                    <a:pt x="1030487" y="2028340"/>
                    <a:pt x="1025984" y="2029302"/>
                    <a:pt x="1025021" y="2024797"/>
                  </a:cubicBezTo>
                  <a:cubicBezTo>
                    <a:pt x="1024059" y="2020293"/>
                    <a:pt x="1028562" y="2019331"/>
                    <a:pt x="1027600" y="2014827"/>
                  </a:cubicBezTo>
                  <a:cubicBezTo>
                    <a:pt x="1028562" y="2019331"/>
                    <a:pt x="1033067" y="2018368"/>
                    <a:pt x="1032104" y="2013865"/>
                  </a:cubicBezTo>
                  <a:cubicBezTo>
                    <a:pt x="1035647" y="2008398"/>
                    <a:pt x="1035647" y="2008398"/>
                    <a:pt x="1035647" y="2008398"/>
                  </a:cubicBezTo>
                  <a:cubicBezTo>
                    <a:pt x="1035647" y="2008398"/>
                    <a:pt x="1034684" y="2003894"/>
                    <a:pt x="1034684" y="2003894"/>
                  </a:cubicBezTo>
                  <a:cubicBezTo>
                    <a:pt x="1038225" y="1998429"/>
                    <a:pt x="1037263" y="1993924"/>
                    <a:pt x="1041767" y="1992962"/>
                  </a:cubicBezTo>
                  <a:lnTo>
                    <a:pt x="1045309" y="1987495"/>
                  </a:lnTo>
                  <a:lnTo>
                    <a:pt x="1046272" y="1991999"/>
                  </a:lnTo>
                  <a:cubicBezTo>
                    <a:pt x="1049813" y="1986533"/>
                    <a:pt x="1049813" y="1986533"/>
                    <a:pt x="1049813" y="1986533"/>
                  </a:cubicBezTo>
                  <a:cubicBezTo>
                    <a:pt x="1048851" y="1982030"/>
                    <a:pt x="1053355" y="1981067"/>
                    <a:pt x="1052393" y="1976563"/>
                  </a:cubicBezTo>
                  <a:cubicBezTo>
                    <a:pt x="1057859" y="1980105"/>
                    <a:pt x="1060439" y="1970134"/>
                    <a:pt x="1063980" y="1964667"/>
                  </a:cubicBezTo>
                  <a:cubicBezTo>
                    <a:pt x="1065905" y="1973676"/>
                    <a:pt x="1072989" y="1962743"/>
                    <a:pt x="1070409" y="1972714"/>
                  </a:cubicBezTo>
                  <a:cubicBezTo>
                    <a:pt x="1080072" y="1951811"/>
                    <a:pt x="1080072" y="1951811"/>
                    <a:pt x="1080072" y="1951811"/>
                  </a:cubicBezTo>
                  <a:cubicBezTo>
                    <a:pt x="1080072" y="1951811"/>
                    <a:pt x="1084576" y="1950848"/>
                    <a:pt x="1084576" y="1950848"/>
                  </a:cubicBezTo>
                  <a:cubicBezTo>
                    <a:pt x="1085539" y="1955353"/>
                    <a:pt x="1085539" y="1955353"/>
                    <a:pt x="1085539" y="1955353"/>
                  </a:cubicBezTo>
                  <a:cubicBezTo>
                    <a:pt x="1081997" y="1960818"/>
                    <a:pt x="1081997" y="1960818"/>
                    <a:pt x="1081997" y="1960818"/>
                  </a:cubicBezTo>
                  <a:cubicBezTo>
                    <a:pt x="1078455" y="1966285"/>
                    <a:pt x="1078455" y="1966285"/>
                    <a:pt x="1082959" y="1965323"/>
                  </a:cubicBezTo>
                  <a:cubicBezTo>
                    <a:pt x="1082959" y="1965323"/>
                    <a:pt x="1082959" y="1965323"/>
                    <a:pt x="1087463" y="1964361"/>
                  </a:cubicBezTo>
                  <a:cubicBezTo>
                    <a:pt x="1086501" y="1959856"/>
                    <a:pt x="1086501" y="1959856"/>
                    <a:pt x="1086501" y="1959856"/>
                  </a:cubicBezTo>
                  <a:cubicBezTo>
                    <a:pt x="1090043" y="1954390"/>
                    <a:pt x="1090043" y="1954390"/>
                    <a:pt x="1090043" y="1954390"/>
                  </a:cubicBezTo>
                  <a:cubicBezTo>
                    <a:pt x="1089081" y="1949886"/>
                    <a:pt x="1089081" y="1949886"/>
                    <a:pt x="1088118" y="1945382"/>
                  </a:cubicBezTo>
                  <a:cubicBezTo>
                    <a:pt x="1088118" y="1945382"/>
                    <a:pt x="1083614" y="1946344"/>
                    <a:pt x="1083614" y="1946344"/>
                  </a:cubicBezTo>
                  <a:cubicBezTo>
                    <a:pt x="1092315" y="1920937"/>
                    <a:pt x="1092315" y="1920937"/>
                    <a:pt x="1094895" y="1910966"/>
                  </a:cubicBezTo>
                  <a:cubicBezTo>
                    <a:pt x="1087810" y="1921900"/>
                    <a:pt x="1086848" y="1917396"/>
                    <a:pt x="1082345" y="1918358"/>
                  </a:cubicBezTo>
                  <a:cubicBezTo>
                    <a:pt x="1085886" y="1912891"/>
                    <a:pt x="1089428" y="1907425"/>
                    <a:pt x="1092970" y="1901959"/>
                  </a:cubicBezTo>
                  <a:cubicBezTo>
                    <a:pt x="1096512" y="1896492"/>
                    <a:pt x="1100053" y="1891027"/>
                    <a:pt x="1103595" y="1885560"/>
                  </a:cubicBezTo>
                  <a:cubicBezTo>
                    <a:pt x="1107137" y="1880093"/>
                    <a:pt x="1106175" y="1875590"/>
                    <a:pt x="1110679" y="1874628"/>
                  </a:cubicBezTo>
                  <a:cubicBezTo>
                    <a:pt x="1110679" y="1874628"/>
                    <a:pt x="1111641" y="1879131"/>
                    <a:pt x="1112603" y="1883635"/>
                  </a:cubicBezTo>
                  <a:cubicBezTo>
                    <a:pt x="1122267" y="1862732"/>
                    <a:pt x="1122267" y="1862732"/>
                    <a:pt x="1122267" y="1862732"/>
                  </a:cubicBezTo>
                  <a:cubicBezTo>
                    <a:pt x="1126770" y="1861770"/>
                    <a:pt x="1126770" y="1861770"/>
                    <a:pt x="1126770" y="1861770"/>
                  </a:cubicBezTo>
                  <a:cubicBezTo>
                    <a:pt x="1127733" y="1866274"/>
                    <a:pt x="1127733" y="1866274"/>
                    <a:pt x="1128695" y="1870778"/>
                  </a:cubicBezTo>
                  <a:cubicBezTo>
                    <a:pt x="1133200" y="1869816"/>
                    <a:pt x="1133200" y="1869816"/>
                    <a:pt x="1133200" y="1869816"/>
                  </a:cubicBezTo>
                  <a:cubicBezTo>
                    <a:pt x="1133200" y="1869816"/>
                    <a:pt x="1132237" y="1865312"/>
                    <a:pt x="1132237" y="1865312"/>
                  </a:cubicBezTo>
                  <a:cubicBezTo>
                    <a:pt x="1136741" y="1864349"/>
                    <a:pt x="1136741" y="1864349"/>
                    <a:pt x="1136741" y="1864349"/>
                  </a:cubicBezTo>
                  <a:cubicBezTo>
                    <a:pt x="1135779" y="1859845"/>
                    <a:pt x="1135779" y="1859845"/>
                    <a:pt x="1134817" y="1855341"/>
                  </a:cubicBezTo>
                  <a:cubicBezTo>
                    <a:pt x="1134817" y="1855341"/>
                    <a:pt x="1134817" y="1855341"/>
                    <a:pt x="1138359" y="1849875"/>
                  </a:cubicBezTo>
                  <a:cubicBezTo>
                    <a:pt x="1138359" y="1849875"/>
                    <a:pt x="1138359" y="1849875"/>
                    <a:pt x="1141900" y="1844409"/>
                  </a:cubicBezTo>
                  <a:cubicBezTo>
                    <a:pt x="1141900" y="1844409"/>
                    <a:pt x="1146404" y="1843446"/>
                    <a:pt x="1146404" y="1843446"/>
                  </a:cubicBezTo>
                  <a:cubicBezTo>
                    <a:pt x="1146404" y="1843446"/>
                    <a:pt x="1147367" y="1847951"/>
                    <a:pt x="1147367" y="1847951"/>
                  </a:cubicBezTo>
                  <a:cubicBezTo>
                    <a:pt x="1143824" y="1853416"/>
                    <a:pt x="1144787" y="1857921"/>
                    <a:pt x="1144787" y="1857921"/>
                  </a:cubicBezTo>
                  <a:cubicBezTo>
                    <a:pt x="1140284" y="1858883"/>
                    <a:pt x="1141246" y="1863387"/>
                    <a:pt x="1142208" y="1867891"/>
                  </a:cubicBezTo>
                  <a:cubicBezTo>
                    <a:pt x="1145749" y="1862425"/>
                    <a:pt x="1145749" y="1862425"/>
                    <a:pt x="1150253" y="1861463"/>
                  </a:cubicBezTo>
                  <a:cubicBezTo>
                    <a:pt x="1152833" y="1851492"/>
                    <a:pt x="1151871" y="1846988"/>
                    <a:pt x="1155412" y="1841522"/>
                  </a:cubicBezTo>
                  <a:cubicBezTo>
                    <a:pt x="1155412" y="1841522"/>
                    <a:pt x="1154450" y="1837018"/>
                    <a:pt x="1154450" y="1837018"/>
                  </a:cubicBezTo>
                  <a:cubicBezTo>
                    <a:pt x="1157992" y="1831552"/>
                    <a:pt x="1157030" y="1827047"/>
                    <a:pt x="1156068" y="1822543"/>
                  </a:cubicBezTo>
                  <a:cubicBezTo>
                    <a:pt x="1160572" y="1821581"/>
                    <a:pt x="1160572" y="1821581"/>
                    <a:pt x="1160572" y="1821581"/>
                  </a:cubicBezTo>
                  <a:cubicBezTo>
                    <a:pt x="1171197" y="1805182"/>
                    <a:pt x="1189869" y="1782355"/>
                    <a:pt x="1199532" y="1761452"/>
                  </a:cubicBezTo>
                  <a:cubicBezTo>
                    <a:pt x="1199532" y="1761452"/>
                    <a:pt x="1203074" y="1755985"/>
                    <a:pt x="1203074" y="1755985"/>
                  </a:cubicBezTo>
                  <a:cubicBezTo>
                    <a:pt x="1203074" y="1755985"/>
                    <a:pt x="1207577" y="1755023"/>
                    <a:pt x="1206615" y="1750519"/>
                  </a:cubicBezTo>
                  <a:cubicBezTo>
                    <a:pt x="1211119" y="1749556"/>
                    <a:pt x="1210157" y="1745053"/>
                    <a:pt x="1213699" y="1739586"/>
                  </a:cubicBezTo>
                  <a:cubicBezTo>
                    <a:pt x="1213699" y="1739586"/>
                    <a:pt x="1217240" y="1734120"/>
                    <a:pt x="1217240" y="1734120"/>
                  </a:cubicBezTo>
                  <a:cubicBezTo>
                    <a:pt x="1220782" y="1728654"/>
                    <a:pt x="1224324" y="1723188"/>
                    <a:pt x="1227866" y="1717721"/>
                  </a:cubicBezTo>
                  <a:cubicBezTo>
                    <a:pt x="1232370" y="1716759"/>
                    <a:pt x="1235912" y="1711293"/>
                    <a:pt x="1234950" y="1706789"/>
                  </a:cubicBezTo>
                  <a:cubicBezTo>
                    <a:pt x="1239454" y="1705826"/>
                    <a:pt x="1239454" y="1705826"/>
                    <a:pt x="1239454" y="1705826"/>
                  </a:cubicBezTo>
                  <a:cubicBezTo>
                    <a:pt x="1242996" y="1700360"/>
                    <a:pt x="1252659" y="1679456"/>
                    <a:pt x="1268751" y="1666599"/>
                  </a:cubicBezTo>
                  <a:cubicBezTo>
                    <a:pt x="1270041" y="1661614"/>
                    <a:pt x="1275353" y="1653415"/>
                    <a:pt x="1280989" y="1643969"/>
                  </a:cubicBezTo>
                  <a:lnTo>
                    <a:pt x="1294822" y="1614580"/>
                  </a:lnTo>
                  <a:lnTo>
                    <a:pt x="1295376" y="1620968"/>
                  </a:lnTo>
                  <a:cubicBezTo>
                    <a:pt x="1297773" y="1632189"/>
                    <a:pt x="1288150" y="1642066"/>
                    <a:pt x="1280397" y="1651544"/>
                  </a:cubicBezTo>
                  <a:cubicBezTo>
                    <a:pt x="1230267" y="1718960"/>
                    <a:pt x="1188817" y="1790388"/>
                    <a:pt x="1150037" y="1865158"/>
                  </a:cubicBezTo>
                  <a:cubicBezTo>
                    <a:pt x="1146023" y="1873837"/>
                    <a:pt x="1125579" y="1887981"/>
                    <a:pt x="1157500" y="1890938"/>
                  </a:cubicBezTo>
                  <a:cubicBezTo>
                    <a:pt x="1175530" y="1892953"/>
                    <a:pt x="1159625" y="1910038"/>
                    <a:pt x="1155212" y="1916847"/>
                  </a:cubicBezTo>
                  <a:cubicBezTo>
                    <a:pt x="1067755" y="2084143"/>
                    <a:pt x="1005537" y="2259733"/>
                    <a:pt x="966688" y="2444019"/>
                  </a:cubicBezTo>
                  <a:cubicBezTo>
                    <a:pt x="916582" y="2685460"/>
                    <a:pt x="913758" y="2928532"/>
                    <a:pt x="940585" y="3173091"/>
                  </a:cubicBezTo>
                  <a:cubicBezTo>
                    <a:pt x="940985" y="3174961"/>
                    <a:pt x="941784" y="3178702"/>
                    <a:pt x="947522" y="3187253"/>
                  </a:cubicBezTo>
                  <a:cubicBezTo>
                    <a:pt x="974972" y="3077752"/>
                    <a:pt x="932698" y="2971416"/>
                    <a:pt x="961347" y="2867525"/>
                  </a:cubicBezTo>
                  <a:cubicBezTo>
                    <a:pt x="960496" y="2945922"/>
                    <a:pt x="1000117" y="3021540"/>
                    <a:pt x="983906" y="3101263"/>
                  </a:cubicBezTo>
                  <a:cubicBezTo>
                    <a:pt x="978550" y="3121962"/>
                    <a:pt x="978406" y="3139591"/>
                    <a:pt x="992151" y="3158164"/>
                  </a:cubicBezTo>
                  <a:cubicBezTo>
                    <a:pt x="1007767" y="3176337"/>
                    <a:pt x="1012961" y="3200648"/>
                    <a:pt x="1014015" y="3223887"/>
                  </a:cubicBezTo>
                  <a:cubicBezTo>
                    <a:pt x="1028329" y="3400726"/>
                    <a:pt x="1098350" y="3563707"/>
                    <a:pt x="1162759" y="3727888"/>
                  </a:cubicBezTo>
                  <a:cubicBezTo>
                    <a:pt x="1171692" y="3751399"/>
                    <a:pt x="1182498" y="3774511"/>
                    <a:pt x="1178341" y="3800819"/>
                  </a:cubicBezTo>
                  <a:cubicBezTo>
                    <a:pt x="1177397" y="3814708"/>
                    <a:pt x="1183934" y="3826999"/>
                    <a:pt x="1193412" y="3834752"/>
                  </a:cubicBezTo>
                  <a:cubicBezTo>
                    <a:pt x="1246814" y="3874183"/>
                    <a:pt x="1265608" y="3934695"/>
                    <a:pt x="1287744" y="3992539"/>
                  </a:cubicBezTo>
                  <a:cubicBezTo>
                    <a:pt x="1297078" y="4017920"/>
                    <a:pt x="1304541" y="4043701"/>
                    <a:pt x="1330979" y="4057607"/>
                  </a:cubicBezTo>
                  <a:cubicBezTo>
                    <a:pt x="1340057" y="4063489"/>
                    <a:pt x="1339785" y="4071369"/>
                    <a:pt x="1343653" y="4080319"/>
                  </a:cubicBezTo>
                  <a:cubicBezTo>
                    <a:pt x="1347648" y="4099019"/>
                    <a:pt x="1354984" y="4115051"/>
                    <a:pt x="1369002" y="4125744"/>
                  </a:cubicBezTo>
                  <a:cubicBezTo>
                    <a:pt x="1437892" y="4173599"/>
                    <a:pt x="1482325" y="4244277"/>
                    <a:pt x="1538651" y="4306548"/>
                  </a:cubicBezTo>
                  <a:cubicBezTo>
                    <a:pt x="1848443" y="4649041"/>
                    <a:pt x="2240609" y="4837057"/>
                    <a:pt x="2686262" y="4927608"/>
                  </a:cubicBezTo>
                  <a:cubicBezTo>
                    <a:pt x="2813000" y="4953326"/>
                    <a:pt x="2941336" y="4986526"/>
                    <a:pt x="3070633" y="4978456"/>
                  </a:cubicBezTo>
                  <a:cubicBezTo>
                    <a:pt x="3236262" y="4966535"/>
                    <a:pt x="3400965" y="4941124"/>
                    <a:pt x="3564597" y="4919852"/>
                  </a:cubicBezTo>
                  <a:cubicBezTo>
                    <a:pt x="3600929" y="4916001"/>
                    <a:pt x="3637134" y="4902400"/>
                    <a:pt x="3668800" y="4885857"/>
                  </a:cubicBezTo>
                  <a:cubicBezTo>
                    <a:pt x="3677352" y="4880120"/>
                    <a:pt x="3688173" y="4875853"/>
                    <a:pt x="3697923" y="4875725"/>
                  </a:cubicBezTo>
                  <a:cubicBezTo>
                    <a:pt x="3759495" y="4880168"/>
                    <a:pt x="3807864" y="4850281"/>
                    <a:pt x="3859302" y="4825603"/>
                  </a:cubicBezTo>
                  <a:cubicBezTo>
                    <a:pt x="3981154" y="4764374"/>
                    <a:pt x="4106072" y="4708354"/>
                    <a:pt x="4218717" y="4631492"/>
                  </a:cubicBezTo>
                  <a:cubicBezTo>
                    <a:pt x="4726089" y="4278670"/>
                    <a:pt x="5050014" y="3808608"/>
                    <a:pt x="5136420" y="3187886"/>
                  </a:cubicBezTo>
                  <a:cubicBezTo>
                    <a:pt x="5163250" y="3002258"/>
                    <a:pt x="5133847" y="2818866"/>
                    <a:pt x="5095093" y="2637473"/>
                  </a:cubicBezTo>
                  <a:cubicBezTo>
                    <a:pt x="5007996" y="2229804"/>
                    <a:pt x="4835925" y="1863754"/>
                    <a:pt x="4552027" y="1550927"/>
                  </a:cubicBezTo>
                  <a:cubicBezTo>
                    <a:pt x="4447383" y="1436406"/>
                    <a:pt x="4331245" y="1332162"/>
                    <a:pt x="4206285" y="1241535"/>
                  </a:cubicBezTo>
                  <a:cubicBezTo>
                    <a:pt x="4141534" y="1194752"/>
                    <a:pt x="4074914" y="1148367"/>
                    <a:pt x="4017916" y="1092106"/>
                  </a:cubicBezTo>
                  <a:cubicBezTo>
                    <a:pt x="3946102" y="1021411"/>
                    <a:pt x="3860780" y="979023"/>
                    <a:pt x="3766634" y="950252"/>
                  </a:cubicBezTo>
                  <a:cubicBezTo>
                    <a:pt x="3358801" y="826200"/>
                    <a:pt x="2946216" y="826355"/>
                    <a:pt x="2533034" y="924406"/>
                  </a:cubicBezTo>
                  <a:cubicBezTo>
                    <a:pt x="2476929" y="936392"/>
                    <a:pt x="2419353" y="950648"/>
                    <a:pt x="2362177" y="966775"/>
                  </a:cubicBezTo>
                  <a:cubicBezTo>
                    <a:pt x="2463328" y="900190"/>
                    <a:pt x="2585272" y="903469"/>
                    <a:pt x="2692688" y="857055"/>
                  </a:cubicBezTo>
                  <a:cubicBezTo>
                    <a:pt x="2635257" y="853681"/>
                    <a:pt x="2580622" y="863399"/>
                    <a:pt x="2526787" y="876855"/>
                  </a:cubicBezTo>
                  <a:cubicBezTo>
                    <a:pt x="2469610" y="892981"/>
                    <a:pt x="2412035" y="907237"/>
                    <a:pt x="2357128" y="924834"/>
                  </a:cubicBezTo>
                  <a:cubicBezTo>
                    <a:pt x="2301822" y="940562"/>
                    <a:pt x="2247314" y="960029"/>
                    <a:pt x="2195476" y="982835"/>
                  </a:cubicBezTo>
                  <a:cubicBezTo>
                    <a:pt x="2141369" y="1004172"/>
                    <a:pt x="2092200" y="1030320"/>
                    <a:pt x="2038892" y="1055397"/>
                  </a:cubicBezTo>
                  <a:cubicBezTo>
                    <a:pt x="2033826" y="1040836"/>
                    <a:pt x="2051456" y="1040981"/>
                    <a:pt x="2051328" y="1031230"/>
                  </a:cubicBezTo>
                  <a:cubicBezTo>
                    <a:pt x="2049059" y="1029760"/>
                    <a:pt x="2046789" y="1028290"/>
                    <a:pt x="2044919" y="1028689"/>
                  </a:cubicBezTo>
                  <a:cubicBezTo>
                    <a:pt x="2007516" y="1036680"/>
                    <a:pt x="1975850" y="1053222"/>
                    <a:pt x="1942714" y="1072034"/>
                  </a:cubicBezTo>
                  <a:cubicBezTo>
                    <a:pt x="1843705" y="1130339"/>
                    <a:pt x="1749635" y="1193455"/>
                    <a:pt x="1659433" y="1265523"/>
                  </a:cubicBezTo>
                  <a:cubicBezTo>
                    <a:pt x="1639387" y="1281537"/>
                    <a:pt x="1618543" y="1293812"/>
                    <a:pt x="1591162" y="1293796"/>
                  </a:cubicBezTo>
                  <a:cubicBezTo>
                    <a:pt x="1566051" y="1295250"/>
                    <a:pt x="1549075" y="1316475"/>
                    <a:pt x="1530900" y="1332091"/>
                  </a:cubicBezTo>
                  <a:cubicBezTo>
                    <a:pt x="1515131" y="1345237"/>
                    <a:pt x="1498863" y="1356045"/>
                    <a:pt x="1480860" y="1363313"/>
                  </a:cubicBezTo>
                  <a:lnTo>
                    <a:pt x="1469896" y="1366433"/>
                  </a:lnTo>
                  <a:lnTo>
                    <a:pt x="1485917" y="1349400"/>
                  </a:lnTo>
                  <a:cubicBezTo>
                    <a:pt x="1513115" y="1322395"/>
                    <a:pt x="1542565" y="1294909"/>
                    <a:pt x="1574268" y="1266943"/>
                  </a:cubicBezTo>
                  <a:cubicBezTo>
                    <a:pt x="1606451" y="1241229"/>
                    <a:pt x="1667276" y="1195266"/>
                    <a:pt x="1710085" y="1153153"/>
                  </a:cubicBezTo>
                  <a:cubicBezTo>
                    <a:pt x="1756743" y="1129056"/>
                    <a:pt x="1799552" y="1086942"/>
                    <a:pt x="1853295" y="1051913"/>
                  </a:cubicBezTo>
                  <a:cubicBezTo>
                    <a:pt x="1856836" y="1046446"/>
                    <a:pt x="1862302" y="1049988"/>
                    <a:pt x="1870349" y="1043559"/>
                  </a:cubicBezTo>
                  <a:cubicBezTo>
                    <a:pt x="1961740" y="986358"/>
                    <a:pt x="2063102" y="931734"/>
                    <a:pt x="2165426" y="881616"/>
                  </a:cubicBezTo>
                  <a:cubicBezTo>
                    <a:pt x="2217070" y="858808"/>
                    <a:pt x="2269194" y="838252"/>
                    <a:pt x="2321799" y="819950"/>
                  </a:cubicBezTo>
                  <a:lnTo>
                    <a:pt x="2427971" y="787847"/>
                  </a:lnTo>
                  <a:lnTo>
                    <a:pt x="2380636" y="803258"/>
                  </a:lnTo>
                  <a:cubicBezTo>
                    <a:pt x="2364348" y="809681"/>
                    <a:pt x="2349305" y="816427"/>
                    <a:pt x="2340778" y="820604"/>
                  </a:cubicBezTo>
                  <a:cubicBezTo>
                    <a:pt x="2336273" y="821566"/>
                    <a:pt x="2336273" y="821566"/>
                    <a:pt x="2336273" y="821566"/>
                  </a:cubicBezTo>
                  <a:cubicBezTo>
                    <a:pt x="2288653" y="841160"/>
                    <a:pt x="2258087" y="852399"/>
                    <a:pt x="2205963" y="872955"/>
                  </a:cubicBezTo>
                  <a:cubicBezTo>
                    <a:pt x="2201459" y="873917"/>
                    <a:pt x="2201459" y="873917"/>
                    <a:pt x="2201459" y="873917"/>
                  </a:cubicBezTo>
                  <a:cubicBezTo>
                    <a:pt x="2202421" y="878421"/>
                    <a:pt x="2197917" y="879383"/>
                    <a:pt x="2202421" y="878421"/>
                  </a:cubicBezTo>
                  <a:cubicBezTo>
                    <a:pt x="2202421" y="878421"/>
                    <a:pt x="2206925" y="877459"/>
                    <a:pt x="2211429" y="876496"/>
                  </a:cubicBezTo>
                  <a:cubicBezTo>
                    <a:pt x="2259049" y="856904"/>
                    <a:pt x="2294120" y="844701"/>
                    <a:pt x="2337236" y="826071"/>
                  </a:cubicBezTo>
                  <a:cubicBezTo>
                    <a:pt x="2338198" y="830575"/>
                    <a:pt x="2338198" y="830575"/>
                    <a:pt x="2342703" y="829613"/>
                  </a:cubicBezTo>
                  <a:cubicBezTo>
                    <a:pt x="2342703" y="829613"/>
                    <a:pt x="2347207" y="828650"/>
                    <a:pt x="2347207" y="828650"/>
                  </a:cubicBezTo>
                  <a:cubicBezTo>
                    <a:pt x="2347207" y="828650"/>
                    <a:pt x="2347207" y="828650"/>
                    <a:pt x="2346245" y="824146"/>
                  </a:cubicBezTo>
                  <a:cubicBezTo>
                    <a:pt x="2384856" y="806478"/>
                    <a:pt x="2432785" y="810367"/>
                    <a:pt x="2437943" y="790426"/>
                  </a:cubicBezTo>
                  <a:lnTo>
                    <a:pt x="2455960" y="786577"/>
                  </a:lnTo>
                  <a:cubicBezTo>
                    <a:pt x="2460464" y="785615"/>
                    <a:pt x="2464967" y="784653"/>
                    <a:pt x="2464967" y="784653"/>
                  </a:cubicBezTo>
                  <a:cubicBezTo>
                    <a:pt x="2465930" y="789157"/>
                    <a:pt x="2467854" y="798165"/>
                    <a:pt x="2464313" y="803631"/>
                  </a:cubicBezTo>
                  <a:cubicBezTo>
                    <a:pt x="2459809" y="804594"/>
                    <a:pt x="2455304" y="805556"/>
                    <a:pt x="2450800" y="806518"/>
                  </a:cubicBezTo>
                  <a:cubicBezTo>
                    <a:pt x="2437288" y="809405"/>
                    <a:pt x="2429242" y="815833"/>
                    <a:pt x="2420234" y="817758"/>
                  </a:cubicBezTo>
                  <a:cubicBezTo>
                    <a:pt x="2420234" y="817758"/>
                    <a:pt x="2415730" y="818720"/>
                    <a:pt x="2415730" y="818720"/>
                  </a:cubicBezTo>
                  <a:cubicBezTo>
                    <a:pt x="2412188" y="824186"/>
                    <a:pt x="2407684" y="825149"/>
                    <a:pt x="2403180" y="826111"/>
                  </a:cubicBezTo>
                  <a:cubicBezTo>
                    <a:pt x="2403180" y="826111"/>
                    <a:pt x="2398676" y="827073"/>
                    <a:pt x="2398676" y="827073"/>
                  </a:cubicBezTo>
                  <a:cubicBezTo>
                    <a:pt x="2399639" y="831577"/>
                    <a:pt x="2404142" y="830615"/>
                    <a:pt x="2404142" y="830615"/>
                  </a:cubicBezTo>
                  <a:cubicBezTo>
                    <a:pt x="2413151" y="828691"/>
                    <a:pt x="2412188" y="824186"/>
                    <a:pt x="2416693" y="823224"/>
                  </a:cubicBezTo>
                  <a:cubicBezTo>
                    <a:pt x="2416693" y="823224"/>
                    <a:pt x="2416693" y="823224"/>
                    <a:pt x="2421196" y="822262"/>
                  </a:cubicBezTo>
                  <a:cubicBezTo>
                    <a:pt x="2416693" y="823224"/>
                    <a:pt x="2417655" y="827728"/>
                    <a:pt x="2417655" y="827728"/>
                  </a:cubicBezTo>
                  <a:cubicBezTo>
                    <a:pt x="2417655" y="827728"/>
                    <a:pt x="2422158" y="826766"/>
                    <a:pt x="2422158" y="826766"/>
                  </a:cubicBezTo>
                  <a:cubicBezTo>
                    <a:pt x="2426663" y="825804"/>
                    <a:pt x="2431167" y="824841"/>
                    <a:pt x="2431167" y="824841"/>
                  </a:cubicBezTo>
                  <a:cubicBezTo>
                    <a:pt x="2431167" y="824841"/>
                    <a:pt x="2430205" y="820337"/>
                    <a:pt x="2430205" y="820337"/>
                  </a:cubicBezTo>
                  <a:cubicBezTo>
                    <a:pt x="2434709" y="819375"/>
                    <a:pt x="2442754" y="812946"/>
                    <a:pt x="2447259" y="811984"/>
                  </a:cubicBezTo>
                  <a:cubicBezTo>
                    <a:pt x="2456267" y="810059"/>
                    <a:pt x="2460771" y="809097"/>
                    <a:pt x="2469779" y="807172"/>
                  </a:cubicBezTo>
                  <a:cubicBezTo>
                    <a:pt x="2492299" y="802361"/>
                    <a:pt x="2492299" y="802361"/>
                    <a:pt x="2492299" y="802361"/>
                  </a:cubicBezTo>
                  <a:cubicBezTo>
                    <a:pt x="2496804" y="801399"/>
                    <a:pt x="2500345" y="795933"/>
                    <a:pt x="2500345" y="795933"/>
                  </a:cubicBezTo>
                  <a:cubicBezTo>
                    <a:pt x="2500345" y="795933"/>
                    <a:pt x="2495842" y="796895"/>
                    <a:pt x="2491337" y="797858"/>
                  </a:cubicBezTo>
                  <a:cubicBezTo>
                    <a:pt x="2473321" y="801707"/>
                    <a:pt x="2473321" y="801707"/>
                    <a:pt x="2473321" y="801707"/>
                  </a:cubicBezTo>
                  <a:cubicBezTo>
                    <a:pt x="2475900" y="791736"/>
                    <a:pt x="2479442" y="786270"/>
                    <a:pt x="2478479" y="781766"/>
                  </a:cubicBezTo>
                  <a:cubicBezTo>
                    <a:pt x="2477517" y="777261"/>
                    <a:pt x="2477517" y="777261"/>
                    <a:pt x="2477517" y="777261"/>
                  </a:cubicBezTo>
                  <a:cubicBezTo>
                    <a:pt x="2482021" y="776299"/>
                    <a:pt x="2482021" y="776299"/>
                    <a:pt x="2486526" y="775337"/>
                  </a:cubicBezTo>
                  <a:cubicBezTo>
                    <a:pt x="2490068" y="769870"/>
                    <a:pt x="2490068" y="769870"/>
                    <a:pt x="2490068" y="769870"/>
                  </a:cubicBezTo>
                  <a:cubicBezTo>
                    <a:pt x="2484601" y="766329"/>
                    <a:pt x="2484601" y="766329"/>
                    <a:pt x="2484601" y="766329"/>
                  </a:cubicBezTo>
                  <a:close/>
                  <a:moveTo>
                    <a:pt x="4722193" y="185911"/>
                  </a:moveTo>
                  <a:cubicBezTo>
                    <a:pt x="4753921" y="193845"/>
                    <a:pt x="4773751" y="197812"/>
                    <a:pt x="4809446" y="213679"/>
                  </a:cubicBezTo>
                  <a:cubicBezTo>
                    <a:pt x="4809446" y="213679"/>
                    <a:pt x="4809446" y="217645"/>
                    <a:pt x="4801514" y="217645"/>
                  </a:cubicBezTo>
                  <a:cubicBezTo>
                    <a:pt x="4801514" y="217645"/>
                    <a:pt x="4833242" y="229546"/>
                    <a:pt x="4841174" y="225579"/>
                  </a:cubicBezTo>
                  <a:cubicBezTo>
                    <a:pt x="4849106" y="233513"/>
                    <a:pt x="4853073" y="237479"/>
                    <a:pt x="4849106" y="241446"/>
                  </a:cubicBezTo>
                  <a:cubicBezTo>
                    <a:pt x="4864970" y="241446"/>
                    <a:pt x="4904631" y="269214"/>
                    <a:pt x="4928427" y="277147"/>
                  </a:cubicBezTo>
                  <a:cubicBezTo>
                    <a:pt x="4936360" y="281114"/>
                    <a:pt x="4940326" y="281114"/>
                    <a:pt x="4948258" y="285081"/>
                  </a:cubicBezTo>
                  <a:cubicBezTo>
                    <a:pt x="5011715" y="312848"/>
                    <a:pt x="5071206" y="356483"/>
                    <a:pt x="5126730" y="392184"/>
                  </a:cubicBezTo>
                  <a:cubicBezTo>
                    <a:pt x="5146560" y="404084"/>
                    <a:pt x="5186221" y="419951"/>
                    <a:pt x="5178288" y="427885"/>
                  </a:cubicBezTo>
                  <a:cubicBezTo>
                    <a:pt x="5194153" y="435818"/>
                    <a:pt x="5206051" y="443752"/>
                    <a:pt x="5213983" y="443752"/>
                  </a:cubicBezTo>
                  <a:cubicBezTo>
                    <a:pt x="5225881" y="455652"/>
                    <a:pt x="5217949" y="455652"/>
                    <a:pt x="5213984" y="455652"/>
                  </a:cubicBezTo>
                  <a:cubicBezTo>
                    <a:pt x="5170357" y="435818"/>
                    <a:pt x="5122764" y="400117"/>
                    <a:pt x="5091035" y="380284"/>
                  </a:cubicBezTo>
                  <a:cubicBezTo>
                    <a:pt x="5087070" y="376317"/>
                    <a:pt x="5083104" y="376317"/>
                    <a:pt x="5083103" y="380284"/>
                  </a:cubicBezTo>
                  <a:cubicBezTo>
                    <a:pt x="5087069" y="380284"/>
                    <a:pt x="5087069" y="380284"/>
                    <a:pt x="5091036" y="384250"/>
                  </a:cubicBezTo>
                  <a:cubicBezTo>
                    <a:pt x="5095002" y="384250"/>
                    <a:pt x="5098967" y="388217"/>
                    <a:pt x="5098968" y="392184"/>
                  </a:cubicBezTo>
                  <a:cubicBezTo>
                    <a:pt x="5098968" y="392184"/>
                    <a:pt x="5095002" y="392184"/>
                    <a:pt x="5091035" y="388217"/>
                  </a:cubicBezTo>
                  <a:cubicBezTo>
                    <a:pt x="5091035" y="388217"/>
                    <a:pt x="5091035" y="388217"/>
                    <a:pt x="5087069" y="388217"/>
                  </a:cubicBezTo>
                  <a:cubicBezTo>
                    <a:pt x="5126730" y="419951"/>
                    <a:pt x="5170356" y="447719"/>
                    <a:pt x="5217950" y="479453"/>
                  </a:cubicBezTo>
                  <a:cubicBezTo>
                    <a:pt x="5261576" y="507220"/>
                    <a:pt x="5305202" y="538955"/>
                    <a:pt x="5348829" y="574656"/>
                  </a:cubicBezTo>
                  <a:cubicBezTo>
                    <a:pt x="5360727" y="578622"/>
                    <a:pt x="5368659" y="582589"/>
                    <a:pt x="5376592" y="590523"/>
                  </a:cubicBezTo>
                  <a:cubicBezTo>
                    <a:pt x="5416252" y="622257"/>
                    <a:pt x="5440049" y="638124"/>
                    <a:pt x="5471777" y="669858"/>
                  </a:cubicBezTo>
                  <a:cubicBezTo>
                    <a:pt x="5475743" y="669858"/>
                    <a:pt x="5483675" y="665892"/>
                    <a:pt x="5487641" y="661925"/>
                  </a:cubicBezTo>
                  <a:cubicBezTo>
                    <a:pt x="5499539" y="669858"/>
                    <a:pt x="5507472" y="673825"/>
                    <a:pt x="5511437" y="673825"/>
                  </a:cubicBezTo>
                  <a:cubicBezTo>
                    <a:pt x="5511437" y="673825"/>
                    <a:pt x="5507471" y="669858"/>
                    <a:pt x="5507471" y="669858"/>
                  </a:cubicBezTo>
                  <a:cubicBezTo>
                    <a:pt x="5507471" y="665891"/>
                    <a:pt x="5507471" y="665891"/>
                    <a:pt x="5507471" y="665891"/>
                  </a:cubicBezTo>
                  <a:cubicBezTo>
                    <a:pt x="5511438" y="665892"/>
                    <a:pt x="5515403" y="669858"/>
                    <a:pt x="5515404" y="673825"/>
                  </a:cubicBezTo>
                  <a:cubicBezTo>
                    <a:pt x="5515404" y="673825"/>
                    <a:pt x="5519369" y="673825"/>
                    <a:pt x="5519369" y="677792"/>
                  </a:cubicBezTo>
                  <a:cubicBezTo>
                    <a:pt x="5527301" y="669858"/>
                    <a:pt x="5543166" y="681759"/>
                    <a:pt x="5562995" y="701593"/>
                  </a:cubicBezTo>
                  <a:cubicBezTo>
                    <a:pt x="5582826" y="721427"/>
                    <a:pt x="5606623" y="745227"/>
                    <a:pt x="5626452" y="765061"/>
                  </a:cubicBezTo>
                  <a:cubicBezTo>
                    <a:pt x="5630419" y="776961"/>
                    <a:pt x="5610589" y="753161"/>
                    <a:pt x="5610589" y="757128"/>
                  </a:cubicBezTo>
                  <a:cubicBezTo>
                    <a:pt x="5610589" y="757128"/>
                    <a:pt x="5614555" y="761094"/>
                    <a:pt x="5614555" y="761094"/>
                  </a:cubicBezTo>
                  <a:cubicBezTo>
                    <a:pt x="5618520" y="765061"/>
                    <a:pt x="5622487" y="765061"/>
                    <a:pt x="5618521" y="769028"/>
                  </a:cubicBezTo>
                  <a:cubicBezTo>
                    <a:pt x="5618521" y="769028"/>
                    <a:pt x="5618521" y="769028"/>
                    <a:pt x="5614555" y="765061"/>
                  </a:cubicBezTo>
                  <a:cubicBezTo>
                    <a:pt x="5614555" y="765061"/>
                    <a:pt x="5614555" y="765061"/>
                    <a:pt x="5610588" y="765061"/>
                  </a:cubicBezTo>
                  <a:cubicBezTo>
                    <a:pt x="5622486" y="776961"/>
                    <a:pt x="5634385" y="788862"/>
                    <a:pt x="5630418" y="792829"/>
                  </a:cubicBezTo>
                  <a:cubicBezTo>
                    <a:pt x="5618521" y="788862"/>
                    <a:pt x="5598690" y="769028"/>
                    <a:pt x="5590759" y="765061"/>
                  </a:cubicBezTo>
                  <a:cubicBezTo>
                    <a:pt x="5590759" y="765061"/>
                    <a:pt x="5590759" y="765061"/>
                    <a:pt x="5594724" y="769028"/>
                  </a:cubicBezTo>
                  <a:cubicBezTo>
                    <a:pt x="5598690" y="772995"/>
                    <a:pt x="5598690" y="772995"/>
                    <a:pt x="5602657" y="776961"/>
                  </a:cubicBezTo>
                  <a:cubicBezTo>
                    <a:pt x="5602657" y="776961"/>
                    <a:pt x="5598690" y="776961"/>
                    <a:pt x="5598690" y="776961"/>
                  </a:cubicBezTo>
                  <a:cubicBezTo>
                    <a:pt x="5598690" y="772995"/>
                    <a:pt x="5594725" y="772995"/>
                    <a:pt x="5594725" y="772995"/>
                  </a:cubicBezTo>
                  <a:cubicBezTo>
                    <a:pt x="5602657" y="776961"/>
                    <a:pt x="5606622" y="788862"/>
                    <a:pt x="5614555" y="796795"/>
                  </a:cubicBezTo>
                  <a:cubicBezTo>
                    <a:pt x="5650249" y="832496"/>
                    <a:pt x="5693876" y="868197"/>
                    <a:pt x="5729570" y="907865"/>
                  </a:cubicBezTo>
                  <a:cubicBezTo>
                    <a:pt x="5741468" y="919765"/>
                    <a:pt x="5745434" y="927699"/>
                    <a:pt x="5757333" y="943566"/>
                  </a:cubicBezTo>
                  <a:cubicBezTo>
                    <a:pt x="5789061" y="979267"/>
                    <a:pt x="5824756" y="1022902"/>
                    <a:pt x="5856484" y="1058602"/>
                  </a:cubicBezTo>
                  <a:cubicBezTo>
                    <a:pt x="5884247" y="1094304"/>
                    <a:pt x="5908042" y="1122071"/>
                    <a:pt x="5908043" y="1133972"/>
                  </a:cubicBezTo>
                  <a:cubicBezTo>
                    <a:pt x="5908043" y="1133972"/>
                    <a:pt x="5908043" y="1133972"/>
                    <a:pt x="5908042" y="1137938"/>
                  </a:cubicBezTo>
                  <a:cubicBezTo>
                    <a:pt x="5908042" y="1137938"/>
                    <a:pt x="5908042" y="1137938"/>
                    <a:pt x="5912009" y="1141905"/>
                  </a:cubicBezTo>
                  <a:cubicBezTo>
                    <a:pt x="5915975" y="1141905"/>
                    <a:pt x="5915975" y="1145872"/>
                    <a:pt x="5915975" y="1149838"/>
                  </a:cubicBezTo>
                  <a:cubicBezTo>
                    <a:pt x="5915975" y="1149838"/>
                    <a:pt x="5915975" y="1149838"/>
                    <a:pt x="5912008" y="1145872"/>
                  </a:cubicBezTo>
                  <a:cubicBezTo>
                    <a:pt x="5912008" y="1145872"/>
                    <a:pt x="5912008" y="1145872"/>
                    <a:pt x="5908042" y="1141905"/>
                  </a:cubicBezTo>
                  <a:cubicBezTo>
                    <a:pt x="5915974" y="1157772"/>
                    <a:pt x="5927873" y="1173639"/>
                    <a:pt x="5935805" y="1185539"/>
                  </a:cubicBezTo>
                  <a:cubicBezTo>
                    <a:pt x="5931839" y="1189506"/>
                    <a:pt x="5939771" y="1205373"/>
                    <a:pt x="5931839" y="1205373"/>
                  </a:cubicBezTo>
                  <a:cubicBezTo>
                    <a:pt x="5987364" y="1280742"/>
                    <a:pt x="6007194" y="1344210"/>
                    <a:pt x="6054787" y="1391812"/>
                  </a:cubicBezTo>
                  <a:cubicBezTo>
                    <a:pt x="6078583" y="1443380"/>
                    <a:pt x="6078583" y="1479081"/>
                    <a:pt x="6110311" y="1530649"/>
                  </a:cubicBezTo>
                  <a:cubicBezTo>
                    <a:pt x="6110311" y="1534616"/>
                    <a:pt x="6114277" y="1546516"/>
                    <a:pt x="6118243" y="1550483"/>
                  </a:cubicBezTo>
                  <a:cubicBezTo>
                    <a:pt x="6130142" y="1574284"/>
                    <a:pt x="6146006" y="1606018"/>
                    <a:pt x="6157904" y="1633786"/>
                  </a:cubicBezTo>
                  <a:cubicBezTo>
                    <a:pt x="6169802" y="1661553"/>
                    <a:pt x="6177734" y="1693287"/>
                    <a:pt x="6177734" y="1709154"/>
                  </a:cubicBezTo>
                  <a:cubicBezTo>
                    <a:pt x="6169802" y="1705187"/>
                    <a:pt x="6161869" y="1689320"/>
                    <a:pt x="6153938" y="1669486"/>
                  </a:cubicBezTo>
                  <a:cubicBezTo>
                    <a:pt x="6149972" y="1649652"/>
                    <a:pt x="6142039" y="1629819"/>
                    <a:pt x="6134108" y="1621885"/>
                  </a:cubicBezTo>
                  <a:cubicBezTo>
                    <a:pt x="6130142" y="1609984"/>
                    <a:pt x="6130141" y="1602051"/>
                    <a:pt x="6130142" y="1590151"/>
                  </a:cubicBezTo>
                  <a:cubicBezTo>
                    <a:pt x="6114278" y="1554450"/>
                    <a:pt x="6106345" y="1542549"/>
                    <a:pt x="6090481" y="1514782"/>
                  </a:cubicBezTo>
                  <a:cubicBezTo>
                    <a:pt x="6098413" y="1518749"/>
                    <a:pt x="6086515" y="1498915"/>
                    <a:pt x="6082549" y="1487014"/>
                  </a:cubicBezTo>
                  <a:cubicBezTo>
                    <a:pt x="6078583" y="1483048"/>
                    <a:pt x="6066685" y="1471147"/>
                    <a:pt x="6074617" y="1487014"/>
                  </a:cubicBezTo>
                  <a:cubicBezTo>
                    <a:pt x="6058752" y="1459247"/>
                    <a:pt x="6038922" y="1423546"/>
                    <a:pt x="6019092" y="1383878"/>
                  </a:cubicBezTo>
                  <a:cubicBezTo>
                    <a:pt x="6003227" y="1348177"/>
                    <a:pt x="5979431" y="1308510"/>
                    <a:pt x="5959602" y="1272808"/>
                  </a:cubicBezTo>
                  <a:cubicBezTo>
                    <a:pt x="5959602" y="1272808"/>
                    <a:pt x="5955635" y="1264875"/>
                    <a:pt x="5963568" y="1264875"/>
                  </a:cubicBezTo>
                  <a:cubicBezTo>
                    <a:pt x="5935805" y="1221240"/>
                    <a:pt x="5923907" y="1197439"/>
                    <a:pt x="5900111" y="1181572"/>
                  </a:cubicBezTo>
                  <a:cubicBezTo>
                    <a:pt x="5888213" y="1157772"/>
                    <a:pt x="5876315" y="1145872"/>
                    <a:pt x="5868382" y="1130005"/>
                  </a:cubicBezTo>
                  <a:cubicBezTo>
                    <a:pt x="5860450" y="1122071"/>
                    <a:pt x="5868382" y="1133971"/>
                    <a:pt x="5864416" y="1133972"/>
                  </a:cubicBezTo>
                  <a:cubicBezTo>
                    <a:pt x="5852518" y="1118104"/>
                    <a:pt x="5840619" y="1102237"/>
                    <a:pt x="5828722" y="1086370"/>
                  </a:cubicBezTo>
                  <a:cubicBezTo>
                    <a:pt x="5840619" y="1086370"/>
                    <a:pt x="5828721" y="1074470"/>
                    <a:pt x="5824755" y="1066536"/>
                  </a:cubicBezTo>
                  <a:cubicBezTo>
                    <a:pt x="5828721" y="1058603"/>
                    <a:pt x="5844586" y="1070503"/>
                    <a:pt x="5860450" y="1078437"/>
                  </a:cubicBezTo>
                  <a:cubicBezTo>
                    <a:pt x="5856484" y="1058602"/>
                    <a:pt x="5804925" y="1014968"/>
                    <a:pt x="5789061" y="995134"/>
                  </a:cubicBezTo>
                  <a:cubicBezTo>
                    <a:pt x="5789061" y="999101"/>
                    <a:pt x="5789061" y="999101"/>
                    <a:pt x="5789061" y="999101"/>
                  </a:cubicBezTo>
                  <a:cubicBezTo>
                    <a:pt x="5793027" y="1003068"/>
                    <a:pt x="5793027" y="1007034"/>
                    <a:pt x="5793027" y="1007034"/>
                  </a:cubicBezTo>
                  <a:cubicBezTo>
                    <a:pt x="5789061" y="1003068"/>
                    <a:pt x="5785095" y="1003068"/>
                    <a:pt x="5785095" y="999101"/>
                  </a:cubicBezTo>
                  <a:cubicBezTo>
                    <a:pt x="5781129" y="1003068"/>
                    <a:pt x="5757332" y="975300"/>
                    <a:pt x="5765264" y="975300"/>
                  </a:cubicBezTo>
                  <a:cubicBezTo>
                    <a:pt x="5761299" y="975300"/>
                    <a:pt x="5761299" y="975300"/>
                    <a:pt x="5757332" y="971334"/>
                  </a:cubicBezTo>
                  <a:cubicBezTo>
                    <a:pt x="5757332" y="971334"/>
                    <a:pt x="5757332" y="971334"/>
                    <a:pt x="5757333" y="967367"/>
                  </a:cubicBezTo>
                  <a:cubicBezTo>
                    <a:pt x="5757333" y="967367"/>
                    <a:pt x="5757333" y="963400"/>
                    <a:pt x="5757333" y="963400"/>
                  </a:cubicBezTo>
                  <a:cubicBezTo>
                    <a:pt x="5757333" y="963400"/>
                    <a:pt x="5757333" y="963400"/>
                    <a:pt x="5761298" y="967367"/>
                  </a:cubicBezTo>
                  <a:cubicBezTo>
                    <a:pt x="5737503" y="939599"/>
                    <a:pt x="5753366" y="963400"/>
                    <a:pt x="5749401" y="967367"/>
                  </a:cubicBezTo>
                  <a:cubicBezTo>
                    <a:pt x="5745435" y="971333"/>
                    <a:pt x="5737502" y="963400"/>
                    <a:pt x="5737502" y="963400"/>
                  </a:cubicBezTo>
                  <a:cubicBezTo>
                    <a:pt x="5733536" y="967367"/>
                    <a:pt x="5753367" y="991167"/>
                    <a:pt x="5741469" y="983234"/>
                  </a:cubicBezTo>
                  <a:cubicBezTo>
                    <a:pt x="5729571" y="975300"/>
                    <a:pt x="5717672" y="967367"/>
                    <a:pt x="5705773" y="955466"/>
                  </a:cubicBezTo>
                  <a:cubicBezTo>
                    <a:pt x="5697842" y="943566"/>
                    <a:pt x="5685944" y="935633"/>
                    <a:pt x="5674045" y="919765"/>
                  </a:cubicBezTo>
                  <a:cubicBezTo>
                    <a:pt x="5678011" y="911832"/>
                    <a:pt x="5697842" y="931666"/>
                    <a:pt x="5705774" y="935633"/>
                  </a:cubicBezTo>
                  <a:cubicBezTo>
                    <a:pt x="5713706" y="931666"/>
                    <a:pt x="5697841" y="919765"/>
                    <a:pt x="5697842" y="915799"/>
                  </a:cubicBezTo>
                  <a:cubicBezTo>
                    <a:pt x="5689910" y="911832"/>
                    <a:pt x="5681977" y="899931"/>
                    <a:pt x="5678012" y="899931"/>
                  </a:cubicBezTo>
                  <a:cubicBezTo>
                    <a:pt x="5622487" y="836463"/>
                    <a:pt x="5566962" y="804729"/>
                    <a:pt x="5523336" y="749194"/>
                  </a:cubicBezTo>
                  <a:cubicBezTo>
                    <a:pt x="5515403" y="741261"/>
                    <a:pt x="5503505" y="733327"/>
                    <a:pt x="5495573" y="725393"/>
                  </a:cubicBezTo>
                  <a:cubicBezTo>
                    <a:pt x="5475743" y="705559"/>
                    <a:pt x="5479709" y="709526"/>
                    <a:pt x="5455913" y="689692"/>
                  </a:cubicBezTo>
                  <a:cubicBezTo>
                    <a:pt x="5451947" y="685725"/>
                    <a:pt x="5447980" y="685725"/>
                    <a:pt x="5447981" y="689692"/>
                  </a:cubicBezTo>
                  <a:cubicBezTo>
                    <a:pt x="5416252" y="665892"/>
                    <a:pt x="5396422" y="650024"/>
                    <a:pt x="5376591" y="634157"/>
                  </a:cubicBezTo>
                  <a:cubicBezTo>
                    <a:pt x="5356762" y="618290"/>
                    <a:pt x="5340897" y="602423"/>
                    <a:pt x="5317100" y="582589"/>
                  </a:cubicBezTo>
                  <a:cubicBezTo>
                    <a:pt x="5305203" y="578622"/>
                    <a:pt x="5317101" y="590523"/>
                    <a:pt x="5313135" y="598456"/>
                  </a:cubicBezTo>
                  <a:cubicBezTo>
                    <a:pt x="5305202" y="594490"/>
                    <a:pt x="5305202" y="594490"/>
                    <a:pt x="5301237" y="594489"/>
                  </a:cubicBezTo>
                  <a:cubicBezTo>
                    <a:pt x="5277440" y="578622"/>
                    <a:pt x="5273474" y="570689"/>
                    <a:pt x="5249678" y="554822"/>
                  </a:cubicBezTo>
                  <a:cubicBezTo>
                    <a:pt x="5249678" y="550855"/>
                    <a:pt x="5253644" y="550855"/>
                    <a:pt x="5249677" y="546888"/>
                  </a:cubicBezTo>
                  <a:cubicBezTo>
                    <a:pt x="5253644" y="546888"/>
                    <a:pt x="5257610" y="542921"/>
                    <a:pt x="5273474" y="554822"/>
                  </a:cubicBezTo>
                  <a:cubicBezTo>
                    <a:pt x="5257610" y="538955"/>
                    <a:pt x="5229847" y="519121"/>
                    <a:pt x="5206051" y="503254"/>
                  </a:cubicBezTo>
                  <a:cubicBezTo>
                    <a:pt x="5178289" y="487386"/>
                    <a:pt x="5154492" y="471519"/>
                    <a:pt x="5142594" y="455652"/>
                  </a:cubicBezTo>
                  <a:cubicBezTo>
                    <a:pt x="5091036" y="431852"/>
                    <a:pt x="5063273" y="408051"/>
                    <a:pt x="5015681" y="380283"/>
                  </a:cubicBezTo>
                  <a:cubicBezTo>
                    <a:pt x="4991884" y="372350"/>
                    <a:pt x="5027579" y="396151"/>
                    <a:pt x="5007749" y="392184"/>
                  </a:cubicBezTo>
                  <a:cubicBezTo>
                    <a:pt x="4999817" y="384250"/>
                    <a:pt x="4995850" y="388217"/>
                    <a:pt x="4983952" y="380284"/>
                  </a:cubicBezTo>
                  <a:cubicBezTo>
                    <a:pt x="4991884" y="376317"/>
                    <a:pt x="4976020" y="364416"/>
                    <a:pt x="4991884" y="364416"/>
                  </a:cubicBezTo>
                  <a:cubicBezTo>
                    <a:pt x="4979986" y="352516"/>
                    <a:pt x="4940325" y="332682"/>
                    <a:pt x="4916529" y="328715"/>
                  </a:cubicBezTo>
                  <a:cubicBezTo>
                    <a:pt x="4853072" y="285081"/>
                    <a:pt x="4777718" y="253346"/>
                    <a:pt x="4674600" y="213679"/>
                  </a:cubicBezTo>
                  <a:cubicBezTo>
                    <a:pt x="4698397" y="209712"/>
                    <a:pt x="4730125" y="221612"/>
                    <a:pt x="4761853" y="229546"/>
                  </a:cubicBezTo>
                  <a:cubicBezTo>
                    <a:pt x="4797548" y="249380"/>
                    <a:pt x="4857039" y="273180"/>
                    <a:pt x="4900665" y="289047"/>
                  </a:cubicBezTo>
                  <a:cubicBezTo>
                    <a:pt x="4896699" y="289048"/>
                    <a:pt x="4892733" y="285081"/>
                    <a:pt x="4892733" y="285081"/>
                  </a:cubicBezTo>
                  <a:cubicBezTo>
                    <a:pt x="4896699" y="281114"/>
                    <a:pt x="4900665" y="281114"/>
                    <a:pt x="4904631" y="285081"/>
                  </a:cubicBezTo>
                  <a:cubicBezTo>
                    <a:pt x="4904631" y="285081"/>
                    <a:pt x="4904631" y="285081"/>
                    <a:pt x="4908597" y="285081"/>
                  </a:cubicBezTo>
                  <a:cubicBezTo>
                    <a:pt x="4864970" y="261280"/>
                    <a:pt x="4817378" y="245413"/>
                    <a:pt x="4785650" y="217645"/>
                  </a:cubicBezTo>
                  <a:cubicBezTo>
                    <a:pt x="4757887" y="209712"/>
                    <a:pt x="4718227" y="197812"/>
                    <a:pt x="4722193" y="185911"/>
                  </a:cubicBezTo>
                  <a:close/>
                  <a:moveTo>
                    <a:pt x="1947650" y="777856"/>
                  </a:moveTo>
                  <a:lnTo>
                    <a:pt x="1935362" y="791245"/>
                  </a:lnTo>
                  <a:cubicBezTo>
                    <a:pt x="1928321" y="796870"/>
                    <a:pt x="1920035" y="802172"/>
                    <a:pt x="1909737" y="809082"/>
                  </a:cubicBezTo>
                  <a:cubicBezTo>
                    <a:pt x="1913279" y="803615"/>
                    <a:pt x="1908774" y="804578"/>
                    <a:pt x="1904271" y="805540"/>
                  </a:cubicBezTo>
                  <a:cubicBezTo>
                    <a:pt x="1882713" y="814856"/>
                    <a:pt x="1864041" y="837684"/>
                    <a:pt x="1846987" y="846036"/>
                  </a:cubicBezTo>
                  <a:cubicBezTo>
                    <a:pt x="1846987" y="846036"/>
                    <a:pt x="1850529" y="840570"/>
                    <a:pt x="1850529" y="840570"/>
                  </a:cubicBezTo>
                  <a:cubicBezTo>
                    <a:pt x="1820925" y="856314"/>
                    <a:pt x="1797750" y="880104"/>
                    <a:pt x="1787779" y="877524"/>
                  </a:cubicBezTo>
                  <a:cubicBezTo>
                    <a:pt x="1787779" y="877524"/>
                    <a:pt x="1788741" y="882029"/>
                    <a:pt x="1784238" y="882991"/>
                  </a:cubicBezTo>
                  <a:cubicBezTo>
                    <a:pt x="1773612" y="899390"/>
                    <a:pt x="1793246" y="881066"/>
                    <a:pt x="1797750" y="880104"/>
                  </a:cubicBezTo>
                  <a:cubicBezTo>
                    <a:pt x="1785681" y="889746"/>
                    <a:pt x="1777154" y="893923"/>
                    <a:pt x="1770316" y="897739"/>
                  </a:cubicBezTo>
                  <a:lnTo>
                    <a:pt x="1753457" y="912815"/>
                  </a:lnTo>
                  <a:lnTo>
                    <a:pt x="1753020" y="913030"/>
                  </a:lnTo>
                  <a:lnTo>
                    <a:pt x="1753224" y="903157"/>
                  </a:lnTo>
                  <a:cubicBezTo>
                    <a:pt x="1752863" y="901468"/>
                    <a:pt x="1750611" y="901949"/>
                    <a:pt x="1742083" y="906126"/>
                  </a:cubicBezTo>
                  <a:cubicBezTo>
                    <a:pt x="1740794" y="911111"/>
                    <a:pt x="1742401" y="913123"/>
                    <a:pt x="1743445" y="915254"/>
                  </a:cubicBezTo>
                  <a:lnTo>
                    <a:pt x="1742879" y="918021"/>
                  </a:lnTo>
                  <a:lnTo>
                    <a:pt x="1735613" y="921596"/>
                  </a:lnTo>
                  <a:cubicBezTo>
                    <a:pt x="1713871" y="930519"/>
                    <a:pt x="1691059" y="937592"/>
                    <a:pt x="1666447" y="941384"/>
                  </a:cubicBezTo>
                  <a:cubicBezTo>
                    <a:pt x="1683297" y="910409"/>
                    <a:pt x="1705611" y="895863"/>
                    <a:pt x="1730595" y="884660"/>
                  </a:cubicBezTo>
                  <a:cubicBezTo>
                    <a:pt x="1789914" y="860254"/>
                    <a:pt x="1846962" y="834378"/>
                    <a:pt x="1900144" y="799552"/>
                  </a:cubicBezTo>
                  <a:cubicBezTo>
                    <a:pt x="1910366" y="792479"/>
                    <a:pt x="1921080" y="787135"/>
                    <a:pt x="1932099" y="782795"/>
                  </a:cubicBezTo>
                  <a:lnTo>
                    <a:pt x="1947650" y="777856"/>
                  </a:lnTo>
                  <a:close/>
                  <a:moveTo>
                    <a:pt x="2248188" y="634910"/>
                  </a:moveTo>
                  <a:lnTo>
                    <a:pt x="2249855" y="637515"/>
                  </a:lnTo>
                  <a:cubicBezTo>
                    <a:pt x="2249855" y="637515"/>
                    <a:pt x="2245351" y="638477"/>
                    <a:pt x="2245351" y="638477"/>
                  </a:cubicBezTo>
                  <a:cubicBezTo>
                    <a:pt x="2240848" y="639439"/>
                    <a:pt x="2236343" y="640402"/>
                    <a:pt x="2237306" y="644906"/>
                  </a:cubicBezTo>
                  <a:cubicBezTo>
                    <a:pt x="2237306" y="644906"/>
                    <a:pt x="2237306" y="644906"/>
                    <a:pt x="2241810" y="643944"/>
                  </a:cubicBezTo>
                  <a:cubicBezTo>
                    <a:pt x="2246313" y="642981"/>
                    <a:pt x="2246313" y="642981"/>
                    <a:pt x="2246313" y="642981"/>
                  </a:cubicBezTo>
                  <a:cubicBezTo>
                    <a:pt x="2214785" y="649717"/>
                    <a:pt x="2158157" y="671235"/>
                    <a:pt x="2139485" y="694062"/>
                  </a:cubicBezTo>
                  <a:cubicBezTo>
                    <a:pt x="2129352" y="696227"/>
                    <a:pt x="2118050" y="699820"/>
                    <a:pt x="2105648" y="704456"/>
                  </a:cubicBezTo>
                  <a:lnTo>
                    <a:pt x="2080196" y="714942"/>
                  </a:lnTo>
                  <a:lnTo>
                    <a:pt x="2084254" y="709377"/>
                  </a:lnTo>
                  <a:cubicBezTo>
                    <a:pt x="2090808" y="694289"/>
                    <a:pt x="2105370" y="689222"/>
                    <a:pt x="2119532" y="682286"/>
                  </a:cubicBezTo>
                  <a:lnTo>
                    <a:pt x="2248188" y="634910"/>
                  </a:lnTo>
                  <a:close/>
                  <a:moveTo>
                    <a:pt x="2411064" y="586743"/>
                  </a:moveTo>
                  <a:lnTo>
                    <a:pt x="2413620" y="588398"/>
                  </a:lnTo>
                  <a:cubicBezTo>
                    <a:pt x="2404611" y="590323"/>
                    <a:pt x="2395603" y="592248"/>
                    <a:pt x="2392061" y="597714"/>
                  </a:cubicBezTo>
                  <a:cubicBezTo>
                    <a:pt x="2387558" y="598676"/>
                    <a:pt x="2378549" y="600601"/>
                    <a:pt x="2374045" y="601563"/>
                  </a:cubicBezTo>
                  <a:cubicBezTo>
                    <a:pt x="2360533" y="604450"/>
                    <a:pt x="2351525" y="606375"/>
                    <a:pt x="2338013" y="609261"/>
                  </a:cubicBezTo>
                  <a:cubicBezTo>
                    <a:pt x="2315492" y="614073"/>
                    <a:pt x="2299400" y="626930"/>
                    <a:pt x="2275917" y="627238"/>
                  </a:cubicBezTo>
                  <a:lnTo>
                    <a:pt x="2276204" y="626130"/>
                  </a:lnTo>
                  <a:lnTo>
                    <a:pt x="2387086" y="592524"/>
                  </a:lnTo>
                  <a:lnTo>
                    <a:pt x="2411064" y="586743"/>
                  </a:lnTo>
                  <a:close/>
                  <a:moveTo>
                    <a:pt x="2522905" y="559776"/>
                  </a:moveTo>
                  <a:lnTo>
                    <a:pt x="2540871" y="556503"/>
                  </a:lnTo>
                  <a:lnTo>
                    <a:pt x="2502340" y="564735"/>
                  </a:lnTo>
                  <a:lnTo>
                    <a:pt x="2522905" y="559776"/>
                  </a:lnTo>
                  <a:close/>
                  <a:moveTo>
                    <a:pt x="2659387" y="432280"/>
                  </a:moveTo>
                  <a:lnTo>
                    <a:pt x="2798433" y="411539"/>
                  </a:lnTo>
                  <a:lnTo>
                    <a:pt x="2817780" y="409701"/>
                  </a:lnTo>
                  <a:cubicBezTo>
                    <a:pt x="2861544" y="406863"/>
                    <a:pt x="2905643" y="405324"/>
                    <a:pt x="2950086" y="405117"/>
                  </a:cubicBezTo>
                  <a:cubicBezTo>
                    <a:pt x="2973528" y="404997"/>
                    <a:pt x="2986083" y="404270"/>
                    <a:pt x="2996187" y="398934"/>
                  </a:cubicBezTo>
                  <a:lnTo>
                    <a:pt x="3005378" y="391284"/>
                  </a:lnTo>
                  <a:lnTo>
                    <a:pt x="3093771" y="385395"/>
                  </a:lnTo>
                  <a:cubicBezTo>
                    <a:pt x="3382401" y="377891"/>
                    <a:pt x="3667463" y="417068"/>
                    <a:pt x="3939070" y="497975"/>
                  </a:cubicBezTo>
                  <a:cubicBezTo>
                    <a:pt x="3930063" y="499900"/>
                    <a:pt x="3924596" y="496358"/>
                    <a:pt x="3925558" y="500862"/>
                  </a:cubicBezTo>
                  <a:cubicBezTo>
                    <a:pt x="3962860" y="521150"/>
                    <a:pt x="3970907" y="514722"/>
                    <a:pt x="4005322" y="521498"/>
                  </a:cubicBezTo>
                  <a:cubicBezTo>
                    <a:pt x="4035233" y="529237"/>
                    <a:pt x="4070611" y="540516"/>
                    <a:pt x="4101485" y="552759"/>
                  </a:cubicBezTo>
                  <a:cubicBezTo>
                    <a:pt x="4107913" y="560806"/>
                    <a:pt x="4148757" y="575627"/>
                    <a:pt x="4157765" y="573703"/>
                  </a:cubicBezTo>
                  <a:cubicBezTo>
                    <a:pt x="4158727" y="578207"/>
                    <a:pt x="4158727" y="578207"/>
                    <a:pt x="4158727" y="578207"/>
                  </a:cubicBezTo>
                  <a:cubicBezTo>
                    <a:pt x="4163231" y="577244"/>
                    <a:pt x="4163231" y="577244"/>
                    <a:pt x="4163231" y="577244"/>
                  </a:cubicBezTo>
                  <a:cubicBezTo>
                    <a:pt x="4164194" y="581748"/>
                    <a:pt x="4164194" y="581748"/>
                    <a:pt x="4168698" y="580786"/>
                  </a:cubicBezTo>
                  <a:cubicBezTo>
                    <a:pt x="4173202" y="579823"/>
                    <a:pt x="4173202" y="579823"/>
                    <a:pt x="4178668" y="583366"/>
                  </a:cubicBezTo>
                  <a:cubicBezTo>
                    <a:pt x="4184135" y="586908"/>
                    <a:pt x="4199571" y="593029"/>
                    <a:pt x="4204075" y="592066"/>
                  </a:cubicBezTo>
                  <a:cubicBezTo>
                    <a:pt x="4230445" y="605271"/>
                    <a:pt x="4256814" y="618476"/>
                    <a:pt x="4286726" y="626215"/>
                  </a:cubicBezTo>
                  <a:cubicBezTo>
                    <a:pt x="4297658" y="633298"/>
                    <a:pt x="4308591" y="640382"/>
                    <a:pt x="4318562" y="642961"/>
                  </a:cubicBezTo>
                  <a:cubicBezTo>
                    <a:pt x="4344931" y="656166"/>
                    <a:pt x="4371300" y="669371"/>
                    <a:pt x="4392203" y="679034"/>
                  </a:cubicBezTo>
                  <a:cubicBezTo>
                    <a:pt x="4392203" y="679034"/>
                    <a:pt x="4387699" y="679996"/>
                    <a:pt x="4387699" y="679996"/>
                  </a:cubicBezTo>
                  <a:cubicBezTo>
                    <a:pt x="4393166" y="683538"/>
                    <a:pt x="4398632" y="687079"/>
                    <a:pt x="4403136" y="686117"/>
                  </a:cubicBezTo>
                  <a:cubicBezTo>
                    <a:pt x="4715065" y="845537"/>
                    <a:pt x="4998005" y="1067667"/>
                    <a:pt x="5230091" y="1338337"/>
                  </a:cubicBezTo>
                  <a:cubicBezTo>
                    <a:pt x="5485311" y="1651162"/>
                    <a:pt x="5672621" y="2020882"/>
                    <a:pt x="5771121" y="2437834"/>
                  </a:cubicBezTo>
                  <a:cubicBezTo>
                    <a:pt x="5766617" y="2438796"/>
                    <a:pt x="5766617" y="2438796"/>
                    <a:pt x="5762112" y="2439759"/>
                  </a:cubicBezTo>
                  <a:cubicBezTo>
                    <a:pt x="5744137" y="2377664"/>
                    <a:pt x="5711338" y="2356413"/>
                    <a:pt x="5684663" y="2319726"/>
                  </a:cubicBezTo>
                  <a:cubicBezTo>
                    <a:pt x="5684663" y="2319726"/>
                    <a:pt x="5682083" y="2329696"/>
                    <a:pt x="5684007" y="2338705"/>
                  </a:cubicBezTo>
                  <a:cubicBezTo>
                    <a:pt x="5671150" y="2322613"/>
                    <a:pt x="5667956" y="2285618"/>
                    <a:pt x="5657678" y="2259556"/>
                  </a:cubicBezTo>
                  <a:cubicBezTo>
                    <a:pt x="5643859" y="2238961"/>
                    <a:pt x="5622648" y="2205815"/>
                    <a:pt x="5622648" y="2205815"/>
                  </a:cubicBezTo>
                  <a:cubicBezTo>
                    <a:pt x="5614602" y="2212244"/>
                    <a:pt x="5618451" y="2230260"/>
                    <a:pt x="5623262" y="2252780"/>
                  </a:cubicBezTo>
                  <a:cubicBezTo>
                    <a:pt x="5618758" y="2253742"/>
                    <a:pt x="5617796" y="2249238"/>
                    <a:pt x="5617796" y="2249238"/>
                  </a:cubicBezTo>
                  <a:cubicBezTo>
                    <a:pt x="5616834" y="2244735"/>
                    <a:pt x="5616834" y="2244735"/>
                    <a:pt x="5616834" y="2244735"/>
                  </a:cubicBezTo>
                  <a:cubicBezTo>
                    <a:pt x="5616834" y="2244735"/>
                    <a:pt x="5615871" y="2240230"/>
                    <a:pt x="5615871" y="2240230"/>
                  </a:cubicBezTo>
                  <a:cubicBezTo>
                    <a:pt x="5615871" y="2240230"/>
                    <a:pt x="5614909" y="2235726"/>
                    <a:pt x="5613947" y="2231223"/>
                  </a:cubicBezTo>
                  <a:cubicBezTo>
                    <a:pt x="5609443" y="2232185"/>
                    <a:pt x="5609443" y="2232185"/>
                    <a:pt x="5610406" y="2236688"/>
                  </a:cubicBezTo>
                  <a:cubicBezTo>
                    <a:pt x="5610406" y="2236688"/>
                    <a:pt x="5611368" y="2241193"/>
                    <a:pt x="5611368" y="2241193"/>
                  </a:cubicBezTo>
                  <a:cubicBezTo>
                    <a:pt x="5612330" y="2245697"/>
                    <a:pt x="5612330" y="2245697"/>
                    <a:pt x="5612330" y="2245697"/>
                  </a:cubicBezTo>
                  <a:cubicBezTo>
                    <a:pt x="5597549" y="2220596"/>
                    <a:pt x="5605247" y="2256629"/>
                    <a:pt x="5610713" y="2260171"/>
                  </a:cubicBezTo>
                  <a:cubicBezTo>
                    <a:pt x="5611675" y="2264674"/>
                    <a:pt x="5616179" y="2263712"/>
                    <a:pt x="5616179" y="2263712"/>
                  </a:cubicBezTo>
                  <a:cubicBezTo>
                    <a:pt x="5616179" y="2263712"/>
                    <a:pt x="5615217" y="2259209"/>
                    <a:pt x="5615217" y="2259209"/>
                  </a:cubicBezTo>
                  <a:cubicBezTo>
                    <a:pt x="5618758" y="2253742"/>
                    <a:pt x="5618758" y="2253742"/>
                    <a:pt x="5618758" y="2253742"/>
                  </a:cubicBezTo>
                  <a:cubicBezTo>
                    <a:pt x="5618758" y="2253742"/>
                    <a:pt x="5620683" y="2262750"/>
                    <a:pt x="5621645" y="2267254"/>
                  </a:cubicBezTo>
                  <a:cubicBezTo>
                    <a:pt x="5622607" y="2271759"/>
                    <a:pt x="5622607" y="2271759"/>
                    <a:pt x="5622607" y="2271759"/>
                  </a:cubicBezTo>
                  <a:cubicBezTo>
                    <a:pt x="5629343" y="2303287"/>
                    <a:pt x="5625147" y="2327732"/>
                    <a:pt x="5607785" y="2312602"/>
                  </a:cubicBezTo>
                  <a:cubicBezTo>
                    <a:pt x="5602974" y="2290082"/>
                    <a:pt x="5598470" y="2291044"/>
                    <a:pt x="5591734" y="2259516"/>
                  </a:cubicBezTo>
                  <a:cubicBezTo>
                    <a:pt x="5581764" y="2256936"/>
                    <a:pt x="5585613" y="2274952"/>
                    <a:pt x="5577568" y="2281381"/>
                  </a:cubicBezTo>
                  <a:cubicBezTo>
                    <a:pt x="5555394" y="2243732"/>
                    <a:pt x="5531951" y="2178095"/>
                    <a:pt x="5509432" y="2182907"/>
                  </a:cubicBezTo>
                  <a:cubicBezTo>
                    <a:pt x="5509432" y="2182907"/>
                    <a:pt x="5508469" y="2178402"/>
                    <a:pt x="5508469" y="2178402"/>
                  </a:cubicBezTo>
                  <a:cubicBezTo>
                    <a:pt x="5508469" y="2178402"/>
                    <a:pt x="5506545" y="2169395"/>
                    <a:pt x="5506545" y="2169395"/>
                  </a:cubicBezTo>
                  <a:cubicBezTo>
                    <a:pt x="5501079" y="2165852"/>
                    <a:pt x="5500117" y="2161349"/>
                    <a:pt x="5501079" y="2165852"/>
                  </a:cubicBezTo>
                  <a:cubicBezTo>
                    <a:pt x="5494650" y="2157807"/>
                    <a:pt x="5491764" y="2144295"/>
                    <a:pt x="5476981" y="2119196"/>
                  </a:cubicBezTo>
                  <a:cubicBezTo>
                    <a:pt x="5470553" y="2111149"/>
                    <a:pt x="5469591" y="2106645"/>
                    <a:pt x="5468629" y="2102141"/>
                  </a:cubicBezTo>
                  <a:cubicBezTo>
                    <a:pt x="5468629" y="2102141"/>
                    <a:pt x="5463162" y="2098599"/>
                    <a:pt x="5463162" y="2098599"/>
                  </a:cubicBezTo>
                  <a:cubicBezTo>
                    <a:pt x="5462200" y="2094096"/>
                    <a:pt x="5462200" y="2094096"/>
                    <a:pt x="5462200" y="2094096"/>
                  </a:cubicBezTo>
                  <a:cubicBezTo>
                    <a:pt x="5461238" y="2089591"/>
                    <a:pt x="5457696" y="2095058"/>
                    <a:pt x="5457696" y="2095058"/>
                  </a:cubicBezTo>
                  <a:cubicBezTo>
                    <a:pt x="5456733" y="2090554"/>
                    <a:pt x="5456733" y="2090554"/>
                    <a:pt x="5456733" y="2090554"/>
                  </a:cubicBezTo>
                  <a:cubicBezTo>
                    <a:pt x="5452230" y="2091516"/>
                    <a:pt x="5448381" y="2073499"/>
                    <a:pt x="5443876" y="2074462"/>
                  </a:cubicBezTo>
                  <a:cubicBezTo>
                    <a:pt x="5453192" y="2096020"/>
                    <a:pt x="5444839" y="2078966"/>
                    <a:pt x="5442259" y="2088936"/>
                  </a:cubicBezTo>
                  <a:cubicBezTo>
                    <a:pt x="5431981" y="2062874"/>
                    <a:pt x="5439679" y="2098907"/>
                    <a:pt x="5431327" y="2081853"/>
                  </a:cubicBezTo>
                  <a:cubicBezTo>
                    <a:pt x="5421049" y="2055791"/>
                    <a:pt x="5416544" y="2056754"/>
                    <a:pt x="5418162" y="2042279"/>
                  </a:cubicBezTo>
                  <a:cubicBezTo>
                    <a:pt x="5404650" y="2045166"/>
                    <a:pt x="5382169" y="1984034"/>
                    <a:pt x="5359035" y="1941880"/>
                  </a:cubicBezTo>
                  <a:cubicBezTo>
                    <a:pt x="5358072" y="1937376"/>
                    <a:pt x="5351643" y="1929330"/>
                    <a:pt x="5344253" y="1916780"/>
                  </a:cubicBezTo>
                  <a:cubicBezTo>
                    <a:pt x="5322081" y="1879131"/>
                    <a:pt x="5307299" y="1854031"/>
                    <a:pt x="5293479" y="1833435"/>
                  </a:cubicBezTo>
                  <a:cubicBezTo>
                    <a:pt x="5287051" y="1825389"/>
                    <a:pt x="5292517" y="1828931"/>
                    <a:pt x="5290593" y="1819923"/>
                  </a:cubicBezTo>
                  <a:cubicBezTo>
                    <a:pt x="5286088" y="1820885"/>
                    <a:pt x="5280622" y="1817343"/>
                    <a:pt x="5279659" y="1812840"/>
                  </a:cubicBezTo>
                  <a:cubicBezTo>
                    <a:pt x="5278697" y="1808335"/>
                    <a:pt x="5290593" y="1819923"/>
                    <a:pt x="5283202" y="1807373"/>
                  </a:cubicBezTo>
                  <a:cubicBezTo>
                    <a:pt x="5264878" y="1787739"/>
                    <a:pt x="5268419" y="1782274"/>
                    <a:pt x="5242706" y="1750090"/>
                  </a:cubicBezTo>
                  <a:cubicBezTo>
                    <a:pt x="5251713" y="1748165"/>
                    <a:pt x="5251713" y="1748165"/>
                    <a:pt x="5251713" y="1748165"/>
                  </a:cubicBezTo>
                  <a:cubicBezTo>
                    <a:pt x="5237894" y="1727570"/>
                    <a:pt x="5231465" y="1719524"/>
                    <a:pt x="5235314" y="1737540"/>
                  </a:cubicBezTo>
                  <a:cubicBezTo>
                    <a:pt x="5223419" y="1725953"/>
                    <a:pt x="5231465" y="1719524"/>
                    <a:pt x="5215066" y="1708898"/>
                  </a:cubicBezTo>
                  <a:cubicBezTo>
                    <a:pt x="5220532" y="1712441"/>
                    <a:pt x="5219570" y="1707936"/>
                    <a:pt x="5214104" y="1704395"/>
                  </a:cubicBezTo>
                  <a:cubicBezTo>
                    <a:pt x="5218608" y="1703433"/>
                    <a:pt x="5218608" y="1703433"/>
                    <a:pt x="5218608" y="1703433"/>
                  </a:cubicBezTo>
                  <a:cubicBezTo>
                    <a:pt x="5224074" y="1706974"/>
                    <a:pt x="5223112" y="1702470"/>
                    <a:pt x="5223112" y="1702470"/>
                  </a:cubicBezTo>
                  <a:cubicBezTo>
                    <a:pt x="5222150" y="1697966"/>
                    <a:pt x="5222150" y="1697966"/>
                    <a:pt x="5222150" y="1697966"/>
                  </a:cubicBezTo>
                  <a:cubicBezTo>
                    <a:pt x="5235008" y="1714058"/>
                    <a:pt x="5224729" y="1687995"/>
                    <a:pt x="5212834" y="1676408"/>
                  </a:cubicBezTo>
                  <a:cubicBezTo>
                    <a:pt x="5217338" y="1675445"/>
                    <a:pt x="5217338" y="1675445"/>
                    <a:pt x="5217338" y="1675445"/>
                  </a:cubicBezTo>
                  <a:cubicBezTo>
                    <a:pt x="5217338" y="1675445"/>
                    <a:pt x="5217338" y="1675445"/>
                    <a:pt x="5216376" y="1670942"/>
                  </a:cubicBezTo>
                  <a:cubicBezTo>
                    <a:pt x="5216376" y="1670942"/>
                    <a:pt x="5210910" y="1667400"/>
                    <a:pt x="5210910" y="1667400"/>
                  </a:cubicBezTo>
                  <a:cubicBezTo>
                    <a:pt x="5197090" y="1646805"/>
                    <a:pt x="5176842" y="1618163"/>
                    <a:pt x="5156595" y="1589521"/>
                  </a:cubicBezTo>
                  <a:cubicBezTo>
                    <a:pt x="5131842" y="1561842"/>
                    <a:pt x="5107090" y="1534163"/>
                    <a:pt x="5088767" y="1514530"/>
                  </a:cubicBezTo>
                  <a:cubicBezTo>
                    <a:pt x="5080413" y="1497476"/>
                    <a:pt x="5056623" y="1474300"/>
                    <a:pt x="5031871" y="1446621"/>
                  </a:cubicBezTo>
                  <a:cubicBezTo>
                    <a:pt x="5012585" y="1422484"/>
                    <a:pt x="4987833" y="1394804"/>
                    <a:pt x="4977555" y="1368743"/>
                  </a:cubicBezTo>
                  <a:cubicBezTo>
                    <a:pt x="4967585" y="1366163"/>
                    <a:pt x="4955689" y="1354576"/>
                    <a:pt x="4950224" y="1351033"/>
                  </a:cubicBezTo>
                  <a:cubicBezTo>
                    <a:pt x="4950224" y="1351033"/>
                    <a:pt x="4949261" y="1346529"/>
                    <a:pt x="4949261" y="1346529"/>
                  </a:cubicBezTo>
                  <a:cubicBezTo>
                    <a:pt x="4943795" y="1342988"/>
                    <a:pt x="4943795" y="1342988"/>
                    <a:pt x="4942833" y="1338484"/>
                  </a:cubicBezTo>
                  <a:cubicBezTo>
                    <a:pt x="4938328" y="1339446"/>
                    <a:pt x="4938328" y="1339446"/>
                    <a:pt x="4939291" y="1343950"/>
                  </a:cubicBezTo>
                  <a:cubicBezTo>
                    <a:pt x="4894290" y="1287629"/>
                    <a:pt x="4813913" y="1220029"/>
                    <a:pt x="4736115" y="1142457"/>
                  </a:cubicBezTo>
                  <a:cubicBezTo>
                    <a:pt x="4736115" y="1142457"/>
                    <a:pt x="4736115" y="1142457"/>
                    <a:pt x="4735152" y="1137953"/>
                  </a:cubicBezTo>
                  <a:cubicBezTo>
                    <a:pt x="4748664" y="1135066"/>
                    <a:pt x="4747047" y="1149540"/>
                    <a:pt x="4778882" y="1166287"/>
                  </a:cubicBezTo>
                  <a:cubicBezTo>
                    <a:pt x="4775341" y="1171753"/>
                    <a:pt x="4776303" y="1176257"/>
                    <a:pt x="4782731" y="1184304"/>
                  </a:cubicBezTo>
                  <a:cubicBezTo>
                    <a:pt x="4788198" y="1187845"/>
                    <a:pt x="4804597" y="1198470"/>
                    <a:pt x="4821959" y="1213600"/>
                  </a:cubicBezTo>
                  <a:cubicBezTo>
                    <a:pt x="4839320" y="1228729"/>
                    <a:pt x="4856681" y="1243859"/>
                    <a:pt x="4857643" y="1248362"/>
                  </a:cubicBezTo>
                  <a:cubicBezTo>
                    <a:pt x="4869538" y="1259950"/>
                    <a:pt x="4893328" y="1283126"/>
                    <a:pt x="4916156" y="1301797"/>
                  </a:cubicBezTo>
                  <a:cubicBezTo>
                    <a:pt x="4934479" y="1321429"/>
                    <a:pt x="4952803" y="1341064"/>
                    <a:pt x="4953765" y="1345567"/>
                  </a:cubicBezTo>
                  <a:cubicBezTo>
                    <a:pt x="4969202" y="1351689"/>
                    <a:pt x="4990413" y="1384834"/>
                    <a:pt x="5006812" y="1395460"/>
                  </a:cubicBezTo>
                  <a:cubicBezTo>
                    <a:pt x="5006812" y="1395460"/>
                    <a:pt x="5007774" y="1399963"/>
                    <a:pt x="5007774" y="1399963"/>
                  </a:cubicBezTo>
                  <a:cubicBezTo>
                    <a:pt x="5008736" y="1404467"/>
                    <a:pt x="5008736" y="1404467"/>
                    <a:pt x="5008736" y="1404467"/>
                  </a:cubicBezTo>
                  <a:cubicBezTo>
                    <a:pt x="5008736" y="1404467"/>
                    <a:pt x="5013240" y="1403505"/>
                    <a:pt x="5013240" y="1403505"/>
                  </a:cubicBezTo>
                  <a:cubicBezTo>
                    <a:pt x="5025135" y="1415093"/>
                    <a:pt x="5020631" y="1416055"/>
                    <a:pt x="5027059" y="1424100"/>
                  </a:cubicBezTo>
                  <a:cubicBezTo>
                    <a:pt x="5027059" y="1424100"/>
                    <a:pt x="5028022" y="1428605"/>
                    <a:pt x="5028022" y="1428605"/>
                  </a:cubicBezTo>
                  <a:cubicBezTo>
                    <a:pt x="5028022" y="1428605"/>
                    <a:pt x="5033488" y="1432147"/>
                    <a:pt x="5033488" y="1432147"/>
                  </a:cubicBezTo>
                  <a:cubicBezTo>
                    <a:pt x="5032526" y="1427642"/>
                    <a:pt x="5032526" y="1427642"/>
                    <a:pt x="5032526" y="1427642"/>
                  </a:cubicBezTo>
                  <a:cubicBezTo>
                    <a:pt x="5050850" y="1447277"/>
                    <a:pt x="5058241" y="1459826"/>
                    <a:pt x="5074640" y="1470451"/>
                  </a:cubicBezTo>
                  <a:cubicBezTo>
                    <a:pt x="5070135" y="1471414"/>
                    <a:pt x="5070135" y="1471414"/>
                    <a:pt x="5070135" y="1471414"/>
                  </a:cubicBezTo>
                  <a:lnTo>
                    <a:pt x="5071097" y="1475917"/>
                  </a:lnTo>
                  <a:cubicBezTo>
                    <a:pt x="5072060" y="1480421"/>
                    <a:pt x="5076564" y="1479459"/>
                    <a:pt x="5076564" y="1479459"/>
                  </a:cubicBezTo>
                  <a:cubicBezTo>
                    <a:pt x="5076564" y="1479459"/>
                    <a:pt x="5076564" y="1479459"/>
                    <a:pt x="5081068" y="1478497"/>
                  </a:cubicBezTo>
                  <a:cubicBezTo>
                    <a:pt x="5082031" y="1483001"/>
                    <a:pt x="5082031" y="1483001"/>
                    <a:pt x="5082031" y="1483001"/>
                  </a:cubicBezTo>
                  <a:cubicBezTo>
                    <a:pt x="5093925" y="1494589"/>
                    <a:pt x="5090383" y="1500055"/>
                    <a:pt x="5096812" y="1508101"/>
                  </a:cubicBezTo>
                  <a:cubicBezTo>
                    <a:pt x="5101316" y="1507139"/>
                    <a:pt x="5100354" y="1502634"/>
                    <a:pt x="5106783" y="1510680"/>
                  </a:cubicBezTo>
                  <a:cubicBezTo>
                    <a:pt x="5107745" y="1515184"/>
                    <a:pt x="5112248" y="1514222"/>
                    <a:pt x="5113211" y="1518726"/>
                  </a:cubicBezTo>
                  <a:cubicBezTo>
                    <a:pt x="5108707" y="1519688"/>
                    <a:pt x="5108707" y="1519688"/>
                    <a:pt x="5109670" y="1524192"/>
                  </a:cubicBezTo>
                  <a:cubicBezTo>
                    <a:pt x="5109670" y="1524192"/>
                    <a:pt x="5110632" y="1528696"/>
                    <a:pt x="5115135" y="1527734"/>
                  </a:cubicBezTo>
                  <a:cubicBezTo>
                    <a:pt x="5115135" y="1527734"/>
                    <a:pt x="5116098" y="1532238"/>
                    <a:pt x="5120602" y="1531276"/>
                  </a:cubicBezTo>
                  <a:cubicBezTo>
                    <a:pt x="5127031" y="1539322"/>
                    <a:pt x="5157249" y="1570543"/>
                    <a:pt x="5151783" y="1567000"/>
                  </a:cubicBezTo>
                  <a:cubicBezTo>
                    <a:pt x="5159829" y="1560573"/>
                    <a:pt x="5135383" y="1556375"/>
                    <a:pt x="5143430" y="1549947"/>
                  </a:cubicBezTo>
                  <a:cubicBezTo>
                    <a:pt x="5137963" y="1546406"/>
                    <a:pt x="5132496" y="1542863"/>
                    <a:pt x="5126069" y="1534818"/>
                  </a:cubicBezTo>
                  <a:cubicBezTo>
                    <a:pt x="5126069" y="1534818"/>
                    <a:pt x="5126069" y="1534818"/>
                    <a:pt x="5125106" y="1530313"/>
                  </a:cubicBezTo>
                  <a:cubicBezTo>
                    <a:pt x="5125106" y="1530313"/>
                    <a:pt x="5124144" y="1525809"/>
                    <a:pt x="5124144" y="1525809"/>
                  </a:cubicBezTo>
                  <a:cubicBezTo>
                    <a:pt x="5123182" y="1521306"/>
                    <a:pt x="5117715" y="1517764"/>
                    <a:pt x="5117715" y="1517764"/>
                  </a:cubicBezTo>
                  <a:cubicBezTo>
                    <a:pt x="5114828" y="1504252"/>
                    <a:pt x="5100354" y="1502634"/>
                    <a:pt x="5087496" y="1486543"/>
                  </a:cubicBezTo>
                  <a:cubicBezTo>
                    <a:pt x="5092001" y="1485581"/>
                    <a:pt x="5091038" y="1481077"/>
                    <a:pt x="5085572" y="1477535"/>
                  </a:cubicBezTo>
                  <a:cubicBezTo>
                    <a:pt x="5084609" y="1473030"/>
                    <a:pt x="5084609" y="1473030"/>
                    <a:pt x="5084609" y="1473030"/>
                  </a:cubicBezTo>
                  <a:cubicBezTo>
                    <a:pt x="5084609" y="1473030"/>
                    <a:pt x="5083647" y="1468527"/>
                    <a:pt x="5082685" y="1464022"/>
                  </a:cubicBezTo>
                  <a:cubicBezTo>
                    <a:pt x="5078182" y="1464985"/>
                    <a:pt x="5077219" y="1460480"/>
                    <a:pt x="5078182" y="1464985"/>
                  </a:cubicBezTo>
                  <a:cubicBezTo>
                    <a:pt x="5078182" y="1464985"/>
                    <a:pt x="5073677" y="1465947"/>
                    <a:pt x="5073677" y="1465947"/>
                  </a:cubicBezTo>
                  <a:cubicBezTo>
                    <a:pt x="5070790" y="1452435"/>
                    <a:pt x="5062744" y="1458864"/>
                    <a:pt x="5056316" y="1450817"/>
                  </a:cubicBezTo>
                  <a:cubicBezTo>
                    <a:pt x="5048925" y="1438268"/>
                    <a:pt x="5042496" y="1430222"/>
                    <a:pt x="5037030" y="1426680"/>
                  </a:cubicBezTo>
                  <a:cubicBezTo>
                    <a:pt x="5037030" y="1426680"/>
                    <a:pt x="5036068" y="1422176"/>
                    <a:pt x="5036068" y="1422176"/>
                  </a:cubicBezTo>
                  <a:cubicBezTo>
                    <a:pt x="5036068" y="1422176"/>
                    <a:pt x="5036068" y="1422176"/>
                    <a:pt x="5035106" y="1417673"/>
                  </a:cubicBezTo>
                  <a:cubicBezTo>
                    <a:pt x="5024173" y="1410588"/>
                    <a:pt x="5024173" y="1410588"/>
                    <a:pt x="5017744" y="1402543"/>
                  </a:cubicBezTo>
                  <a:cubicBezTo>
                    <a:pt x="5018706" y="1407047"/>
                    <a:pt x="5018706" y="1407047"/>
                    <a:pt x="5023210" y="1406085"/>
                  </a:cubicBezTo>
                  <a:cubicBezTo>
                    <a:pt x="5023210" y="1406085"/>
                    <a:pt x="5023210" y="1406085"/>
                    <a:pt x="5022248" y="1401581"/>
                  </a:cubicBezTo>
                  <a:cubicBezTo>
                    <a:pt x="5022248" y="1401581"/>
                    <a:pt x="5016781" y="1398039"/>
                    <a:pt x="5016781" y="1398039"/>
                  </a:cubicBezTo>
                  <a:cubicBezTo>
                    <a:pt x="5011316" y="1394497"/>
                    <a:pt x="5011316" y="1394497"/>
                    <a:pt x="5011316" y="1394497"/>
                  </a:cubicBezTo>
                  <a:cubicBezTo>
                    <a:pt x="5010354" y="1389993"/>
                    <a:pt x="5010354" y="1389993"/>
                    <a:pt x="5003925" y="1381948"/>
                  </a:cubicBezTo>
                  <a:cubicBezTo>
                    <a:pt x="5004887" y="1386451"/>
                    <a:pt x="4999420" y="1382910"/>
                    <a:pt x="4992992" y="1374863"/>
                  </a:cubicBezTo>
                  <a:cubicBezTo>
                    <a:pt x="4997496" y="1373901"/>
                    <a:pt x="4998458" y="1378406"/>
                    <a:pt x="5002962" y="1377443"/>
                  </a:cubicBezTo>
                  <a:cubicBezTo>
                    <a:pt x="4991068" y="1365856"/>
                    <a:pt x="4992992" y="1374863"/>
                    <a:pt x="4986564" y="1366818"/>
                  </a:cubicBezTo>
                  <a:cubicBezTo>
                    <a:pt x="4979172" y="1354268"/>
                    <a:pt x="4985601" y="1362314"/>
                    <a:pt x="4968240" y="1347184"/>
                  </a:cubicBezTo>
                  <a:cubicBezTo>
                    <a:pt x="4971781" y="1341718"/>
                    <a:pt x="4977248" y="1345260"/>
                    <a:pt x="4981752" y="1344297"/>
                  </a:cubicBezTo>
                  <a:cubicBezTo>
                    <a:pt x="4970819" y="1337214"/>
                    <a:pt x="4965353" y="1333672"/>
                    <a:pt x="4959887" y="1330131"/>
                  </a:cubicBezTo>
                  <a:cubicBezTo>
                    <a:pt x="4964391" y="1329169"/>
                    <a:pt x="4964391" y="1329169"/>
                    <a:pt x="4964391" y="1329169"/>
                  </a:cubicBezTo>
                  <a:cubicBezTo>
                    <a:pt x="4964391" y="1329169"/>
                    <a:pt x="4964391" y="1329169"/>
                    <a:pt x="4963429" y="1324664"/>
                  </a:cubicBezTo>
                  <a:cubicBezTo>
                    <a:pt x="4963429" y="1324664"/>
                    <a:pt x="4958925" y="1325627"/>
                    <a:pt x="4957962" y="1321122"/>
                  </a:cubicBezTo>
                  <a:cubicBezTo>
                    <a:pt x="4952496" y="1317580"/>
                    <a:pt x="4946067" y="1309535"/>
                    <a:pt x="4941563" y="1310497"/>
                  </a:cubicBezTo>
                  <a:cubicBezTo>
                    <a:pt x="4941563" y="1310497"/>
                    <a:pt x="4936097" y="1306955"/>
                    <a:pt x="4935134" y="1302452"/>
                  </a:cubicBezTo>
                  <a:cubicBezTo>
                    <a:pt x="4935134" y="1302452"/>
                    <a:pt x="4935134" y="1302452"/>
                    <a:pt x="4929668" y="1298910"/>
                  </a:cubicBezTo>
                  <a:cubicBezTo>
                    <a:pt x="4929668" y="1298910"/>
                    <a:pt x="4929668" y="1298910"/>
                    <a:pt x="4930630" y="1303414"/>
                  </a:cubicBezTo>
                  <a:cubicBezTo>
                    <a:pt x="4930630" y="1303414"/>
                    <a:pt x="4930630" y="1303414"/>
                    <a:pt x="4931592" y="1307917"/>
                  </a:cubicBezTo>
                  <a:cubicBezTo>
                    <a:pt x="4915193" y="1297292"/>
                    <a:pt x="4907802" y="1284743"/>
                    <a:pt x="4901375" y="1276697"/>
                  </a:cubicBezTo>
                  <a:cubicBezTo>
                    <a:pt x="4905878" y="1275735"/>
                    <a:pt x="4911345" y="1279277"/>
                    <a:pt x="4915849" y="1278314"/>
                  </a:cubicBezTo>
                  <a:cubicBezTo>
                    <a:pt x="4897525" y="1258680"/>
                    <a:pt x="4879201" y="1239048"/>
                    <a:pt x="4883050" y="1257063"/>
                  </a:cubicBezTo>
                  <a:cubicBezTo>
                    <a:pt x="4869231" y="1236468"/>
                    <a:pt x="4869231" y="1236468"/>
                    <a:pt x="4852832" y="1225842"/>
                  </a:cubicBezTo>
                  <a:cubicBezTo>
                    <a:pt x="4852832" y="1225842"/>
                    <a:pt x="4857337" y="1224880"/>
                    <a:pt x="4858299" y="1229384"/>
                  </a:cubicBezTo>
                  <a:cubicBezTo>
                    <a:pt x="4858299" y="1229384"/>
                    <a:pt x="4862802" y="1228422"/>
                    <a:pt x="4862802" y="1228422"/>
                  </a:cubicBezTo>
                  <a:cubicBezTo>
                    <a:pt x="4868269" y="1231963"/>
                    <a:pt x="4867307" y="1227460"/>
                    <a:pt x="4867307" y="1227460"/>
                  </a:cubicBezTo>
                  <a:cubicBezTo>
                    <a:pt x="4866344" y="1222956"/>
                    <a:pt x="4866344" y="1222956"/>
                    <a:pt x="4860878" y="1219413"/>
                  </a:cubicBezTo>
                  <a:cubicBezTo>
                    <a:pt x="4865382" y="1218451"/>
                    <a:pt x="4865382" y="1218451"/>
                    <a:pt x="4865382" y="1218451"/>
                  </a:cubicBezTo>
                  <a:cubicBezTo>
                    <a:pt x="4866344" y="1222956"/>
                    <a:pt x="4870849" y="1221993"/>
                    <a:pt x="4870849" y="1221993"/>
                  </a:cubicBezTo>
                  <a:cubicBezTo>
                    <a:pt x="4871811" y="1226498"/>
                    <a:pt x="4871811" y="1226498"/>
                    <a:pt x="4871811" y="1226498"/>
                  </a:cubicBezTo>
                  <a:cubicBezTo>
                    <a:pt x="4871811" y="1226498"/>
                    <a:pt x="4877276" y="1230039"/>
                    <a:pt x="4877276" y="1230039"/>
                  </a:cubicBezTo>
                  <a:cubicBezTo>
                    <a:pt x="4877276" y="1230039"/>
                    <a:pt x="4882743" y="1233581"/>
                    <a:pt x="4882743" y="1233581"/>
                  </a:cubicBezTo>
                  <a:cubicBezTo>
                    <a:pt x="4924857" y="1276390"/>
                    <a:pt x="4961504" y="1315656"/>
                    <a:pt x="5003618" y="1358465"/>
                  </a:cubicBezTo>
                  <a:cubicBezTo>
                    <a:pt x="5004580" y="1362969"/>
                    <a:pt x="5004580" y="1362969"/>
                    <a:pt x="5004580" y="1362969"/>
                  </a:cubicBezTo>
                  <a:cubicBezTo>
                    <a:pt x="5005542" y="1367472"/>
                    <a:pt x="5010045" y="1366510"/>
                    <a:pt x="5010045" y="1366510"/>
                  </a:cubicBezTo>
                  <a:cubicBezTo>
                    <a:pt x="5026446" y="1377136"/>
                    <a:pt x="5021941" y="1378098"/>
                    <a:pt x="5033836" y="1389686"/>
                  </a:cubicBezTo>
                  <a:cubicBezTo>
                    <a:pt x="5034798" y="1394190"/>
                    <a:pt x="5035760" y="1398694"/>
                    <a:pt x="5041227" y="1402236"/>
                  </a:cubicBezTo>
                  <a:cubicBezTo>
                    <a:pt x="5042189" y="1406739"/>
                    <a:pt x="5046693" y="1405777"/>
                    <a:pt x="5046693" y="1405777"/>
                  </a:cubicBezTo>
                  <a:cubicBezTo>
                    <a:pt x="5058588" y="1417364"/>
                    <a:pt x="5065979" y="1429915"/>
                    <a:pt x="5075949" y="1432494"/>
                  </a:cubicBezTo>
                  <a:cubicBezTo>
                    <a:pt x="5075949" y="1432494"/>
                    <a:pt x="5081416" y="1436036"/>
                    <a:pt x="5081416" y="1436036"/>
                  </a:cubicBezTo>
                  <a:cubicBezTo>
                    <a:pt x="5082378" y="1440541"/>
                    <a:pt x="5083340" y="1445044"/>
                    <a:pt x="5084302" y="1449548"/>
                  </a:cubicBezTo>
                  <a:cubicBezTo>
                    <a:pt x="5088807" y="1448586"/>
                    <a:pt x="5102626" y="1469181"/>
                    <a:pt x="5113559" y="1476265"/>
                  </a:cubicBezTo>
                  <a:cubicBezTo>
                    <a:pt x="5113559" y="1476265"/>
                    <a:pt x="5114521" y="1480769"/>
                    <a:pt x="5119025" y="1479807"/>
                  </a:cubicBezTo>
                  <a:cubicBezTo>
                    <a:pt x="5119987" y="1484311"/>
                    <a:pt x="5119987" y="1484311"/>
                    <a:pt x="5119987" y="1484311"/>
                  </a:cubicBezTo>
                  <a:cubicBezTo>
                    <a:pt x="5146664" y="1520998"/>
                    <a:pt x="5174303" y="1562189"/>
                    <a:pt x="5205484" y="1597915"/>
                  </a:cubicBezTo>
                  <a:cubicBezTo>
                    <a:pt x="5206446" y="1602418"/>
                    <a:pt x="5211913" y="1605960"/>
                    <a:pt x="5217379" y="1609503"/>
                  </a:cubicBezTo>
                  <a:cubicBezTo>
                    <a:pt x="5218341" y="1614006"/>
                    <a:pt x="5219303" y="1618511"/>
                    <a:pt x="5220266" y="1623015"/>
                  </a:cubicBezTo>
                  <a:cubicBezTo>
                    <a:pt x="5219303" y="1618511"/>
                    <a:pt x="5224770" y="1622052"/>
                    <a:pt x="5229274" y="1621090"/>
                  </a:cubicBezTo>
                  <a:cubicBezTo>
                    <a:pt x="5230236" y="1625593"/>
                    <a:pt x="5235702" y="1629136"/>
                    <a:pt x="5235702" y="1629136"/>
                  </a:cubicBezTo>
                  <a:cubicBezTo>
                    <a:pt x="5249522" y="1649732"/>
                    <a:pt x="5258838" y="1671289"/>
                    <a:pt x="5271695" y="1687381"/>
                  </a:cubicBezTo>
                  <a:cubicBezTo>
                    <a:pt x="5271695" y="1687381"/>
                    <a:pt x="5272657" y="1691885"/>
                    <a:pt x="5272657" y="1691885"/>
                  </a:cubicBezTo>
                  <a:cubicBezTo>
                    <a:pt x="5273619" y="1696389"/>
                    <a:pt x="5273619" y="1696389"/>
                    <a:pt x="5274581" y="1700893"/>
                  </a:cubicBezTo>
                  <a:cubicBezTo>
                    <a:pt x="5279086" y="1699931"/>
                    <a:pt x="5279086" y="1699931"/>
                    <a:pt x="5279086" y="1699931"/>
                  </a:cubicBezTo>
                  <a:cubicBezTo>
                    <a:pt x="5298371" y="1724068"/>
                    <a:pt x="5316695" y="1743702"/>
                    <a:pt x="5325048" y="1760755"/>
                  </a:cubicBezTo>
                  <a:cubicBezTo>
                    <a:pt x="5341447" y="1771380"/>
                    <a:pt x="5359115" y="1809993"/>
                    <a:pt x="5380326" y="1843138"/>
                  </a:cubicBezTo>
                  <a:cubicBezTo>
                    <a:pt x="5391259" y="1850222"/>
                    <a:pt x="5402499" y="1880788"/>
                    <a:pt x="5408928" y="1888834"/>
                  </a:cubicBezTo>
                  <a:cubicBezTo>
                    <a:pt x="5408928" y="1888834"/>
                    <a:pt x="5409890" y="1893338"/>
                    <a:pt x="5409890" y="1893338"/>
                  </a:cubicBezTo>
                  <a:cubicBezTo>
                    <a:pt x="5409890" y="1893338"/>
                    <a:pt x="5410852" y="1897842"/>
                    <a:pt x="5410852" y="1897842"/>
                  </a:cubicBezTo>
                  <a:cubicBezTo>
                    <a:pt x="5411815" y="1902346"/>
                    <a:pt x="5411815" y="1902346"/>
                    <a:pt x="5411815" y="1902346"/>
                  </a:cubicBezTo>
                  <a:cubicBezTo>
                    <a:pt x="5417280" y="1905888"/>
                    <a:pt x="5417280" y="1905888"/>
                    <a:pt x="5416318" y="1901384"/>
                  </a:cubicBezTo>
                  <a:cubicBezTo>
                    <a:pt x="5423709" y="1913934"/>
                    <a:pt x="5421785" y="1904926"/>
                    <a:pt x="5426289" y="1903964"/>
                  </a:cubicBezTo>
                  <a:cubicBezTo>
                    <a:pt x="5424671" y="1918438"/>
                    <a:pt x="5438184" y="1915551"/>
                    <a:pt x="5442032" y="1933567"/>
                  </a:cubicBezTo>
                  <a:cubicBezTo>
                    <a:pt x="5445575" y="1928101"/>
                    <a:pt x="5448461" y="1941613"/>
                    <a:pt x="5452966" y="1940651"/>
                  </a:cubicBezTo>
                  <a:cubicBezTo>
                    <a:pt x="5440108" y="1924559"/>
                    <a:pt x="5428868" y="1893993"/>
                    <a:pt x="5418898" y="1891414"/>
                  </a:cubicBezTo>
                  <a:cubicBezTo>
                    <a:pt x="5418898" y="1891414"/>
                    <a:pt x="5417936" y="1886909"/>
                    <a:pt x="5416973" y="1882405"/>
                  </a:cubicBezTo>
                  <a:cubicBezTo>
                    <a:pt x="5416973" y="1882405"/>
                    <a:pt x="5416011" y="1877901"/>
                    <a:pt x="5411507" y="1878863"/>
                  </a:cubicBezTo>
                  <a:cubicBezTo>
                    <a:pt x="5405733" y="1851839"/>
                    <a:pt x="5387410" y="1832206"/>
                    <a:pt x="5373590" y="1811610"/>
                  </a:cubicBezTo>
                  <a:cubicBezTo>
                    <a:pt x="5338560" y="1757869"/>
                    <a:pt x="5308034" y="1703165"/>
                    <a:pt x="5274930" y="1658432"/>
                  </a:cubicBezTo>
                  <a:cubicBezTo>
                    <a:pt x="5248253" y="1621744"/>
                    <a:pt x="5216765" y="1562538"/>
                    <a:pt x="5173689" y="1515224"/>
                  </a:cubicBezTo>
                  <a:cubicBezTo>
                    <a:pt x="5167260" y="1507179"/>
                    <a:pt x="5157290" y="1504599"/>
                    <a:pt x="5155366" y="1495591"/>
                  </a:cubicBezTo>
                  <a:cubicBezTo>
                    <a:pt x="5124184" y="1459866"/>
                    <a:pt x="5102012" y="1422217"/>
                    <a:pt x="5077260" y="1394538"/>
                  </a:cubicBezTo>
                  <a:cubicBezTo>
                    <a:pt x="5054432" y="1375866"/>
                    <a:pt x="5066326" y="1387454"/>
                    <a:pt x="5047041" y="1363316"/>
                  </a:cubicBezTo>
                  <a:cubicBezTo>
                    <a:pt x="5026793" y="1334675"/>
                    <a:pt x="5003003" y="1311500"/>
                    <a:pt x="4981137" y="1297332"/>
                  </a:cubicBezTo>
                  <a:cubicBezTo>
                    <a:pt x="4954460" y="1260645"/>
                    <a:pt x="4897873" y="1216220"/>
                    <a:pt x="4867654" y="1184998"/>
                  </a:cubicBezTo>
                  <a:cubicBezTo>
                    <a:pt x="4855759" y="1173411"/>
                    <a:pt x="4852217" y="1178877"/>
                    <a:pt x="4840323" y="1167290"/>
                  </a:cubicBezTo>
                  <a:cubicBezTo>
                    <a:pt x="4848368" y="1160861"/>
                    <a:pt x="4825540" y="1142190"/>
                    <a:pt x="4809142" y="1131565"/>
                  </a:cubicBezTo>
                  <a:cubicBezTo>
                    <a:pt x="4809142" y="1131565"/>
                    <a:pt x="4804638" y="1132527"/>
                    <a:pt x="4799171" y="1128985"/>
                  </a:cubicBezTo>
                  <a:cubicBezTo>
                    <a:pt x="4782773" y="1118360"/>
                    <a:pt x="4767028" y="1088756"/>
                    <a:pt x="4740659" y="1075551"/>
                  </a:cubicBezTo>
                  <a:cubicBezTo>
                    <a:pt x="4735193" y="1072010"/>
                    <a:pt x="4731650" y="1077476"/>
                    <a:pt x="4720718" y="1070392"/>
                  </a:cubicBezTo>
                  <a:cubicBezTo>
                    <a:pt x="4720718" y="1070392"/>
                    <a:pt x="4717831" y="1056880"/>
                    <a:pt x="4707860" y="1054300"/>
                  </a:cubicBezTo>
                  <a:cubicBezTo>
                    <a:pt x="4661243" y="1012454"/>
                    <a:pt x="4591143" y="970915"/>
                    <a:pt x="4541946" y="939039"/>
                  </a:cubicBezTo>
                  <a:cubicBezTo>
                    <a:pt x="4520081" y="924872"/>
                    <a:pt x="4497253" y="906201"/>
                    <a:pt x="4469921" y="888492"/>
                  </a:cubicBezTo>
                  <a:cubicBezTo>
                    <a:pt x="4458989" y="881409"/>
                    <a:pt x="4439048" y="876249"/>
                    <a:pt x="4428114" y="869166"/>
                  </a:cubicBezTo>
                  <a:cubicBezTo>
                    <a:pt x="4428114" y="869166"/>
                    <a:pt x="4416220" y="857578"/>
                    <a:pt x="4416220" y="857578"/>
                  </a:cubicBezTo>
                  <a:cubicBezTo>
                    <a:pt x="4405287" y="850495"/>
                    <a:pt x="4400783" y="851458"/>
                    <a:pt x="4395317" y="847916"/>
                  </a:cubicBezTo>
                  <a:cubicBezTo>
                    <a:pt x="4394354" y="843411"/>
                    <a:pt x="4394354" y="843411"/>
                    <a:pt x="4394354" y="843411"/>
                  </a:cubicBezTo>
                  <a:cubicBezTo>
                    <a:pt x="4407866" y="840525"/>
                    <a:pt x="4417182" y="862083"/>
                    <a:pt x="4419762" y="852112"/>
                  </a:cubicBezTo>
                  <a:cubicBezTo>
                    <a:pt x="4419762" y="852112"/>
                    <a:pt x="4419762" y="852112"/>
                    <a:pt x="4420724" y="856616"/>
                  </a:cubicBezTo>
                  <a:cubicBezTo>
                    <a:pt x="4430694" y="859196"/>
                    <a:pt x="4430694" y="859196"/>
                    <a:pt x="4430694" y="859196"/>
                  </a:cubicBezTo>
                  <a:cubicBezTo>
                    <a:pt x="4430694" y="859196"/>
                    <a:pt x="4435199" y="858234"/>
                    <a:pt x="4435199" y="858234"/>
                  </a:cubicBezTo>
                  <a:cubicBezTo>
                    <a:pt x="4435199" y="858234"/>
                    <a:pt x="4436161" y="862737"/>
                    <a:pt x="4440664" y="861775"/>
                  </a:cubicBezTo>
                  <a:cubicBezTo>
                    <a:pt x="4440664" y="861775"/>
                    <a:pt x="4445168" y="860813"/>
                    <a:pt x="4445168" y="860813"/>
                  </a:cubicBezTo>
                  <a:cubicBezTo>
                    <a:pt x="4461567" y="871438"/>
                    <a:pt x="4460605" y="866935"/>
                    <a:pt x="4477005" y="877560"/>
                  </a:cubicBezTo>
                  <a:cubicBezTo>
                    <a:pt x="4477005" y="877560"/>
                    <a:pt x="4482471" y="881101"/>
                    <a:pt x="4482471" y="881101"/>
                  </a:cubicBezTo>
                  <a:cubicBezTo>
                    <a:pt x="4482471" y="881101"/>
                    <a:pt x="4482471" y="881101"/>
                    <a:pt x="4486975" y="880139"/>
                  </a:cubicBezTo>
                  <a:cubicBezTo>
                    <a:pt x="4486975" y="880139"/>
                    <a:pt x="4487937" y="884643"/>
                    <a:pt x="4487937" y="884643"/>
                  </a:cubicBezTo>
                  <a:cubicBezTo>
                    <a:pt x="4494366" y="892688"/>
                    <a:pt x="4468959" y="883988"/>
                    <a:pt x="4484395" y="890110"/>
                  </a:cubicBezTo>
                  <a:cubicBezTo>
                    <a:pt x="4489862" y="893651"/>
                    <a:pt x="4493404" y="888185"/>
                    <a:pt x="4507878" y="889801"/>
                  </a:cubicBezTo>
                  <a:cubicBezTo>
                    <a:pt x="4515269" y="902352"/>
                    <a:pt x="4524277" y="900428"/>
                    <a:pt x="4547105" y="919098"/>
                  </a:cubicBezTo>
                  <a:cubicBezTo>
                    <a:pt x="4542600" y="920061"/>
                    <a:pt x="4542600" y="920061"/>
                    <a:pt x="4542600" y="920061"/>
                  </a:cubicBezTo>
                  <a:cubicBezTo>
                    <a:pt x="4548067" y="923603"/>
                    <a:pt x="4548067" y="923603"/>
                    <a:pt x="4548067" y="923603"/>
                  </a:cubicBezTo>
                  <a:cubicBezTo>
                    <a:pt x="4549992" y="932610"/>
                    <a:pt x="4538097" y="921023"/>
                    <a:pt x="4533593" y="921985"/>
                  </a:cubicBezTo>
                  <a:cubicBezTo>
                    <a:pt x="4545487" y="933573"/>
                    <a:pt x="4549992" y="932610"/>
                    <a:pt x="4558999" y="930686"/>
                  </a:cubicBezTo>
                  <a:cubicBezTo>
                    <a:pt x="4559962" y="935190"/>
                    <a:pt x="4559962" y="935190"/>
                    <a:pt x="4565428" y="938732"/>
                  </a:cubicBezTo>
                  <a:cubicBezTo>
                    <a:pt x="4566391" y="943236"/>
                    <a:pt x="4570895" y="942274"/>
                    <a:pt x="4570895" y="942274"/>
                  </a:cubicBezTo>
                  <a:cubicBezTo>
                    <a:pt x="4574437" y="936808"/>
                    <a:pt x="4574437" y="936808"/>
                    <a:pt x="4574437" y="936808"/>
                  </a:cubicBezTo>
                  <a:cubicBezTo>
                    <a:pt x="4582789" y="953861"/>
                    <a:pt x="4588911" y="938424"/>
                    <a:pt x="4607235" y="958058"/>
                  </a:cubicBezTo>
                  <a:cubicBezTo>
                    <a:pt x="4612701" y="961599"/>
                    <a:pt x="4612701" y="961599"/>
                    <a:pt x="4612701" y="961599"/>
                  </a:cubicBezTo>
                  <a:cubicBezTo>
                    <a:pt x="4612701" y="961599"/>
                    <a:pt x="4617205" y="960637"/>
                    <a:pt x="4617205" y="960637"/>
                  </a:cubicBezTo>
                  <a:cubicBezTo>
                    <a:pt x="4656431" y="989934"/>
                    <a:pt x="4689230" y="1011184"/>
                    <a:pt x="4721066" y="1027932"/>
                  </a:cubicBezTo>
                  <a:cubicBezTo>
                    <a:pt x="4716561" y="1028894"/>
                    <a:pt x="4720410" y="1046910"/>
                    <a:pt x="4728457" y="1040481"/>
                  </a:cubicBezTo>
                  <a:cubicBezTo>
                    <a:pt x="4722028" y="1032435"/>
                    <a:pt x="4731999" y="1035015"/>
                    <a:pt x="4738427" y="1043060"/>
                  </a:cubicBezTo>
                  <a:cubicBezTo>
                    <a:pt x="4755788" y="1058190"/>
                    <a:pt x="4788586" y="1079440"/>
                    <a:pt x="4817842" y="1106158"/>
                  </a:cubicBezTo>
                  <a:cubicBezTo>
                    <a:pt x="4846136" y="1128370"/>
                    <a:pt x="4875393" y="1155087"/>
                    <a:pt x="4898221" y="1173759"/>
                  </a:cubicBezTo>
                  <a:cubicBezTo>
                    <a:pt x="4892754" y="1170217"/>
                    <a:pt x="4901108" y="1187271"/>
                    <a:pt x="4905611" y="1186309"/>
                  </a:cubicBezTo>
                  <a:cubicBezTo>
                    <a:pt x="4899183" y="1178262"/>
                    <a:pt x="4903687" y="1177300"/>
                    <a:pt x="4909153" y="1180842"/>
                  </a:cubicBezTo>
                  <a:cubicBezTo>
                    <a:pt x="4911078" y="1189850"/>
                    <a:pt x="4933906" y="1208521"/>
                    <a:pt x="4951267" y="1223651"/>
                  </a:cubicBezTo>
                  <a:cubicBezTo>
                    <a:pt x="4968628" y="1238780"/>
                    <a:pt x="4985027" y="1249405"/>
                    <a:pt x="4980523" y="1250367"/>
                  </a:cubicBezTo>
                  <a:cubicBezTo>
                    <a:pt x="5002389" y="1264535"/>
                    <a:pt x="5015246" y="1280627"/>
                    <a:pt x="5028102" y="1296718"/>
                  </a:cubicBezTo>
                  <a:cubicBezTo>
                    <a:pt x="5046427" y="1316351"/>
                    <a:pt x="5060246" y="1336947"/>
                    <a:pt x="5088540" y="1359160"/>
                  </a:cubicBezTo>
                  <a:cubicBezTo>
                    <a:pt x="5088540" y="1359160"/>
                    <a:pt x="5089502" y="1363664"/>
                    <a:pt x="5090465" y="1368168"/>
                  </a:cubicBezTo>
                  <a:cubicBezTo>
                    <a:pt x="5109443" y="1368823"/>
                    <a:pt x="5135465" y="1424489"/>
                    <a:pt x="5152826" y="1439619"/>
                  </a:cubicBezTo>
                  <a:cubicBezTo>
                    <a:pt x="5158293" y="1443159"/>
                    <a:pt x="5157331" y="1438656"/>
                    <a:pt x="5163758" y="1446702"/>
                  </a:cubicBezTo>
                  <a:cubicBezTo>
                    <a:pt x="5175654" y="1458289"/>
                    <a:pt x="5178541" y="1471801"/>
                    <a:pt x="5190435" y="1483389"/>
                  </a:cubicBezTo>
                  <a:cubicBezTo>
                    <a:pt x="5196864" y="1491435"/>
                    <a:pt x="5202331" y="1494976"/>
                    <a:pt x="5213263" y="1502060"/>
                  </a:cubicBezTo>
                  <a:cubicBezTo>
                    <a:pt x="5232549" y="1526198"/>
                    <a:pt x="5250218" y="1564809"/>
                    <a:pt x="5270466" y="1593451"/>
                  </a:cubicBezTo>
                  <a:cubicBezTo>
                    <a:pt x="5296180" y="1625635"/>
                    <a:pt x="5325744" y="1675834"/>
                    <a:pt x="5352421" y="1712521"/>
                  </a:cubicBezTo>
                  <a:cubicBezTo>
                    <a:pt x="5359811" y="1725071"/>
                    <a:pt x="5371706" y="1736658"/>
                    <a:pt x="5378135" y="1744704"/>
                  </a:cubicBezTo>
                  <a:cubicBezTo>
                    <a:pt x="5378135" y="1744704"/>
                    <a:pt x="5372669" y="1741162"/>
                    <a:pt x="5372669" y="1741162"/>
                  </a:cubicBezTo>
                  <a:cubicBezTo>
                    <a:pt x="5381022" y="1758217"/>
                    <a:pt x="5393879" y="1774309"/>
                    <a:pt x="5401270" y="1786858"/>
                  </a:cubicBezTo>
                  <a:cubicBezTo>
                    <a:pt x="5402232" y="1791362"/>
                    <a:pt x="5404157" y="1800370"/>
                    <a:pt x="5404157" y="1800370"/>
                  </a:cubicBezTo>
                  <a:cubicBezTo>
                    <a:pt x="5427292" y="1842524"/>
                    <a:pt x="5457818" y="1897228"/>
                    <a:pt x="5479989" y="1934877"/>
                  </a:cubicBezTo>
                  <a:cubicBezTo>
                    <a:pt x="5479989" y="1934877"/>
                    <a:pt x="5479989" y="1934877"/>
                    <a:pt x="5475486" y="1935839"/>
                  </a:cubicBezTo>
                  <a:cubicBezTo>
                    <a:pt x="5475486" y="1935839"/>
                    <a:pt x="5476448" y="1940343"/>
                    <a:pt x="5476448" y="1940343"/>
                  </a:cubicBezTo>
                  <a:cubicBezTo>
                    <a:pt x="5476448" y="1940343"/>
                    <a:pt x="5481913" y="1943885"/>
                    <a:pt x="5481913" y="1943885"/>
                  </a:cubicBezTo>
                  <a:cubicBezTo>
                    <a:pt x="5489305" y="1956435"/>
                    <a:pt x="5504394" y="2005017"/>
                    <a:pt x="5506012" y="1990543"/>
                  </a:cubicBezTo>
                  <a:cubicBezTo>
                    <a:pt x="5506974" y="1995046"/>
                    <a:pt x="5506974" y="1995046"/>
                    <a:pt x="5506974" y="1995046"/>
                  </a:cubicBezTo>
                  <a:cubicBezTo>
                    <a:pt x="5507936" y="1999551"/>
                    <a:pt x="5507936" y="1999551"/>
                    <a:pt x="5507936" y="1999551"/>
                  </a:cubicBezTo>
                  <a:cubicBezTo>
                    <a:pt x="5512440" y="1998588"/>
                    <a:pt x="5512440" y="1998588"/>
                    <a:pt x="5512440" y="1998588"/>
                  </a:cubicBezTo>
                  <a:cubicBezTo>
                    <a:pt x="5511478" y="1994084"/>
                    <a:pt x="5511478" y="1994084"/>
                    <a:pt x="5511478" y="1994084"/>
                  </a:cubicBezTo>
                  <a:cubicBezTo>
                    <a:pt x="5519524" y="1987656"/>
                    <a:pt x="5518869" y="2006635"/>
                    <a:pt x="5519831" y="2011138"/>
                  </a:cubicBezTo>
                  <a:cubicBezTo>
                    <a:pt x="5522410" y="2001168"/>
                    <a:pt x="5537192" y="2026268"/>
                    <a:pt x="5528839" y="2009213"/>
                  </a:cubicBezTo>
                  <a:cubicBezTo>
                    <a:pt x="5524335" y="2010176"/>
                    <a:pt x="5521448" y="1996664"/>
                    <a:pt x="5521448" y="1996664"/>
                  </a:cubicBezTo>
                  <a:cubicBezTo>
                    <a:pt x="5527877" y="2004710"/>
                    <a:pt x="5526915" y="2000206"/>
                    <a:pt x="5525952" y="1995701"/>
                  </a:cubicBezTo>
                  <a:cubicBezTo>
                    <a:pt x="5515982" y="1993122"/>
                    <a:pt x="5512133" y="1975106"/>
                    <a:pt x="5500238" y="1963519"/>
                  </a:cubicBezTo>
                  <a:cubicBezTo>
                    <a:pt x="5500238" y="1963519"/>
                    <a:pt x="5499276" y="1959014"/>
                    <a:pt x="5498313" y="1954510"/>
                  </a:cubicBezTo>
                  <a:cubicBezTo>
                    <a:pt x="5498313" y="1954510"/>
                    <a:pt x="5497351" y="1950007"/>
                    <a:pt x="5497351" y="1950007"/>
                  </a:cubicBezTo>
                  <a:cubicBezTo>
                    <a:pt x="5496389" y="1945502"/>
                    <a:pt x="5496389" y="1945502"/>
                    <a:pt x="5496389" y="1945502"/>
                  </a:cubicBezTo>
                  <a:cubicBezTo>
                    <a:pt x="5496389" y="1945502"/>
                    <a:pt x="5491884" y="1946465"/>
                    <a:pt x="5491884" y="1946465"/>
                  </a:cubicBezTo>
                  <a:cubicBezTo>
                    <a:pt x="5490922" y="1941960"/>
                    <a:pt x="5490922" y="1941960"/>
                    <a:pt x="5489960" y="1937456"/>
                  </a:cubicBezTo>
                  <a:cubicBezTo>
                    <a:pt x="5493502" y="1931990"/>
                    <a:pt x="5495426" y="1940998"/>
                    <a:pt x="5499931" y="1940036"/>
                  </a:cubicBezTo>
                  <a:cubicBezTo>
                    <a:pt x="5498006" y="1931028"/>
                    <a:pt x="5493502" y="1931990"/>
                    <a:pt x="5492540" y="1927486"/>
                  </a:cubicBezTo>
                  <a:cubicBezTo>
                    <a:pt x="5492540" y="1927486"/>
                    <a:pt x="5492540" y="1927486"/>
                    <a:pt x="5491577" y="1922981"/>
                  </a:cubicBezTo>
                  <a:cubicBezTo>
                    <a:pt x="5491577" y="1922981"/>
                    <a:pt x="5490615" y="1918478"/>
                    <a:pt x="5490615" y="1918478"/>
                  </a:cubicBezTo>
                  <a:cubicBezTo>
                    <a:pt x="5489653" y="1913974"/>
                    <a:pt x="5489653" y="1913974"/>
                    <a:pt x="5489653" y="1913974"/>
                  </a:cubicBezTo>
                  <a:cubicBezTo>
                    <a:pt x="5481299" y="1896920"/>
                    <a:pt x="5481299" y="1896920"/>
                    <a:pt x="5481299" y="1896920"/>
                  </a:cubicBezTo>
                  <a:cubicBezTo>
                    <a:pt x="5475833" y="1893379"/>
                    <a:pt x="5475833" y="1893379"/>
                    <a:pt x="5475833" y="1893379"/>
                  </a:cubicBezTo>
                  <a:cubicBezTo>
                    <a:pt x="5479375" y="1887912"/>
                    <a:pt x="5474871" y="1888874"/>
                    <a:pt x="5474871" y="1888874"/>
                  </a:cubicBezTo>
                  <a:lnTo>
                    <a:pt x="5475833" y="1893379"/>
                  </a:lnTo>
                  <a:cubicBezTo>
                    <a:pt x="5461051" y="1868278"/>
                    <a:pt x="5462976" y="1877287"/>
                    <a:pt x="5452699" y="1851225"/>
                  </a:cubicBezTo>
                  <a:cubicBezTo>
                    <a:pt x="5451737" y="1846720"/>
                    <a:pt x="5451737" y="1846720"/>
                    <a:pt x="5450774" y="1842216"/>
                  </a:cubicBezTo>
                  <a:cubicBezTo>
                    <a:pt x="5445308" y="1838675"/>
                    <a:pt x="5445308" y="1838675"/>
                    <a:pt x="5446270" y="1843178"/>
                  </a:cubicBezTo>
                  <a:cubicBezTo>
                    <a:pt x="5443383" y="1829666"/>
                    <a:pt x="5434068" y="1808109"/>
                    <a:pt x="5424098" y="1805529"/>
                  </a:cubicBezTo>
                  <a:cubicBezTo>
                    <a:pt x="5430526" y="1813575"/>
                    <a:pt x="5426022" y="1814538"/>
                    <a:pt x="5419593" y="1806491"/>
                  </a:cubicBezTo>
                  <a:lnTo>
                    <a:pt x="5418631" y="1801987"/>
                  </a:lnTo>
                  <a:cubicBezTo>
                    <a:pt x="5423135" y="1801025"/>
                    <a:pt x="5423135" y="1801025"/>
                    <a:pt x="5423135" y="1801025"/>
                  </a:cubicBezTo>
                  <a:cubicBezTo>
                    <a:pt x="5423135" y="1801025"/>
                    <a:pt x="5423135" y="1801025"/>
                    <a:pt x="5422173" y="1796521"/>
                  </a:cubicBezTo>
                  <a:cubicBezTo>
                    <a:pt x="5422173" y="1796521"/>
                    <a:pt x="5422173" y="1796521"/>
                    <a:pt x="5416707" y="1792979"/>
                  </a:cubicBezTo>
                  <a:cubicBezTo>
                    <a:pt x="5410933" y="1765955"/>
                    <a:pt x="5364970" y="1705130"/>
                    <a:pt x="5349226" y="1675527"/>
                  </a:cubicBezTo>
                  <a:cubicBezTo>
                    <a:pt x="5340873" y="1658473"/>
                    <a:pt x="5344415" y="1653006"/>
                    <a:pt x="5332520" y="1641419"/>
                  </a:cubicBezTo>
                  <a:cubicBezTo>
                    <a:pt x="5330596" y="1632411"/>
                    <a:pt x="5320625" y="1629831"/>
                    <a:pt x="5314197" y="1621785"/>
                  </a:cubicBezTo>
                  <a:cubicBezTo>
                    <a:pt x="5305843" y="1604731"/>
                    <a:pt x="5302956" y="1591219"/>
                    <a:pt x="5288482" y="1589602"/>
                  </a:cubicBezTo>
                  <a:cubicBezTo>
                    <a:pt x="5243175" y="1509799"/>
                    <a:pt x="5173422" y="1425798"/>
                    <a:pt x="5106557" y="1355311"/>
                  </a:cubicBezTo>
                  <a:cubicBezTo>
                    <a:pt x="5110098" y="1349844"/>
                    <a:pt x="5110098" y="1349844"/>
                    <a:pt x="5109135" y="1345340"/>
                  </a:cubicBezTo>
                  <a:cubicBezTo>
                    <a:pt x="5109135" y="1345340"/>
                    <a:pt x="5110098" y="1349844"/>
                    <a:pt x="5110098" y="1349844"/>
                  </a:cubicBezTo>
                  <a:cubicBezTo>
                    <a:pt x="5114602" y="1348882"/>
                    <a:pt x="5114602" y="1348882"/>
                    <a:pt x="5114602" y="1348882"/>
                  </a:cubicBezTo>
                  <a:cubicBezTo>
                    <a:pt x="5114602" y="1348882"/>
                    <a:pt x="5113640" y="1344378"/>
                    <a:pt x="5108173" y="1340837"/>
                  </a:cubicBezTo>
                  <a:cubicBezTo>
                    <a:pt x="5107211" y="1336333"/>
                    <a:pt x="5111715" y="1335370"/>
                    <a:pt x="5105286" y="1327325"/>
                  </a:cubicBezTo>
                  <a:cubicBezTo>
                    <a:pt x="5101745" y="1332790"/>
                    <a:pt x="5096279" y="1329249"/>
                    <a:pt x="5084383" y="1317661"/>
                  </a:cubicBezTo>
                  <a:cubicBezTo>
                    <a:pt x="5083421" y="1313158"/>
                    <a:pt x="5083421" y="1313158"/>
                    <a:pt x="5083421" y="1313158"/>
                  </a:cubicBezTo>
                  <a:cubicBezTo>
                    <a:pt x="5083421" y="1313158"/>
                    <a:pt x="5078918" y="1314120"/>
                    <a:pt x="5077955" y="1309615"/>
                  </a:cubicBezTo>
                  <a:cubicBezTo>
                    <a:pt x="5077955" y="1309615"/>
                    <a:pt x="5076993" y="1305112"/>
                    <a:pt x="5076993" y="1305112"/>
                  </a:cubicBezTo>
                  <a:cubicBezTo>
                    <a:pt x="5072489" y="1306074"/>
                    <a:pt x="5072489" y="1306074"/>
                    <a:pt x="5072489" y="1306074"/>
                  </a:cubicBezTo>
                  <a:cubicBezTo>
                    <a:pt x="5071526" y="1301570"/>
                    <a:pt x="5071526" y="1301570"/>
                    <a:pt x="5066060" y="1298028"/>
                  </a:cubicBezTo>
                  <a:cubicBezTo>
                    <a:pt x="5068640" y="1288058"/>
                    <a:pt x="5047736" y="1278395"/>
                    <a:pt x="5052241" y="1277432"/>
                  </a:cubicBezTo>
                  <a:cubicBezTo>
                    <a:pt x="5052241" y="1277432"/>
                    <a:pt x="5056745" y="1276470"/>
                    <a:pt x="5056745" y="1276470"/>
                  </a:cubicBezTo>
                  <a:cubicBezTo>
                    <a:pt x="5057707" y="1280973"/>
                    <a:pt x="5062211" y="1280011"/>
                    <a:pt x="5062211" y="1280011"/>
                  </a:cubicBezTo>
                  <a:cubicBezTo>
                    <a:pt x="5061248" y="1275508"/>
                    <a:pt x="5056745" y="1276470"/>
                    <a:pt x="5055783" y="1271966"/>
                  </a:cubicBezTo>
                  <a:cubicBezTo>
                    <a:pt x="5055783" y="1271966"/>
                    <a:pt x="5050316" y="1268424"/>
                    <a:pt x="5050316" y="1268424"/>
                  </a:cubicBezTo>
                  <a:cubicBezTo>
                    <a:pt x="5043887" y="1260378"/>
                    <a:pt x="5037458" y="1252333"/>
                    <a:pt x="5032955" y="1253295"/>
                  </a:cubicBezTo>
                  <a:cubicBezTo>
                    <a:pt x="5032955" y="1253295"/>
                    <a:pt x="5032955" y="1253295"/>
                    <a:pt x="5031993" y="1248791"/>
                  </a:cubicBezTo>
                  <a:cubicBezTo>
                    <a:pt x="5031993" y="1248791"/>
                    <a:pt x="5031030" y="1244286"/>
                    <a:pt x="5025564" y="1240744"/>
                  </a:cubicBezTo>
                  <a:cubicBezTo>
                    <a:pt x="5025564" y="1240744"/>
                    <a:pt x="5021059" y="1241707"/>
                    <a:pt x="5021059" y="1241707"/>
                  </a:cubicBezTo>
                  <a:cubicBezTo>
                    <a:pt x="5021059" y="1241707"/>
                    <a:pt x="5022022" y="1246211"/>
                    <a:pt x="5022022" y="1246211"/>
                  </a:cubicBezTo>
                  <a:cubicBezTo>
                    <a:pt x="5021059" y="1241707"/>
                    <a:pt x="5020097" y="1237204"/>
                    <a:pt x="5014631" y="1233661"/>
                  </a:cubicBezTo>
                  <a:cubicBezTo>
                    <a:pt x="5015593" y="1238166"/>
                    <a:pt x="5011090" y="1239128"/>
                    <a:pt x="5005623" y="1235586"/>
                  </a:cubicBezTo>
                  <a:cubicBezTo>
                    <a:pt x="5010127" y="1234623"/>
                    <a:pt x="5004661" y="1231082"/>
                    <a:pt x="5003698" y="1226578"/>
                  </a:cubicBezTo>
                  <a:cubicBezTo>
                    <a:pt x="4998232" y="1223036"/>
                    <a:pt x="4998232" y="1223036"/>
                    <a:pt x="4998232" y="1223036"/>
                  </a:cubicBezTo>
                  <a:cubicBezTo>
                    <a:pt x="4997269" y="1218532"/>
                    <a:pt x="4997269" y="1218532"/>
                    <a:pt x="4997269" y="1218532"/>
                  </a:cubicBezTo>
                  <a:cubicBezTo>
                    <a:pt x="4992766" y="1219494"/>
                    <a:pt x="4992766" y="1219494"/>
                    <a:pt x="4992766" y="1219494"/>
                  </a:cubicBezTo>
                  <a:cubicBezTo>
                    <a:pt x="4992766" y="1219494"/>
                    <a:pt x="4992766" y="1219494"/>
                    <a:pt x="4993728" y="1223998"/>
                  </a:cubicBezTo>
                  <a:cubicBezTo>
                    <a:pt x="4975404" y="1204365"/>
                    <a:pt x="4957081" y="1184731"/>
                    <a:pt x="4947111" y="1182152"/>
                  </a:cubicBezTo>
                  <a:cubicBezTo>
                    <a:pt x="4941644" y="1178611"/>
                    <a:pt x="4941644" y="1178611"/>
                    <a:pt x="4940682" y="1174106"/>
                  </a:cubicBezTo>
                  <a:cubicBezTo>
                    <a:pt x="4935215" y="1170564"/>
                    <a:pt x="4935215" y="1170564"/>
                    <a:pt x="4930712" y="1171526"/>
                  </a:cubicBezTo>
                  <a:lnTo>
                    <a:pt x="4931467" y="1175063"/>
                  </a:lnTo>
                  <a:lnTo>
                    <a:pt x="4916930" y="1163507"/>
                  </a:lnTo>
                  <a:cubicBezTo>
                    <a:pt x="4900789" y="1149956"/>
                    <a:pt x="4893737" y="1141749"/>
                    <a:pt x="4867695" y="1119055"/>
                  </a:cubicBezTo>
                  <a:cubicBezTo>
                    <a:pt x="4852257" y="1112934"/>
                    <a:pt x="4846792" y="1109391"/>
                    <a:pt x="4842287" y="1110354"/>
                  </a:cubicBezTo>
                  <a:cubicBezTo>
                    <a:pt x="4841325" y="1105850"/>
                    <a:pt x="4845830" y="1104888"/>
                    <a:pt x="4839401" y="1096842"/>
                  </a:cubicBezTo>
                  <a:cubicBezTo>
                    <a:pt x="4830393" y="1098766"/>
                    <a:pt x="4827506" y="1085254"/>
                    <a:pt x="4811106" y="1074629"/>
                  </a:cubicBezTo>
                  <a:cubicBezTo>
                    <a:pt x="4794707" y="1064004"/>
                    <a:pt x="4808528" y="1084600"/>
                    <a:pt x="4791166" y="1069470"/>
                  </a:cubicBezTo>
                  <a:cubicBezTo>
                    <a:pt x="4806603" y="1075591"/>
                    <a:pt x="4789242" y="1060462"/>
                    <a:pt x="4772842" y="1049837"/>
                  </a:cubicBezTo>
                  <a:cubicBezTo>
                    <a:pt x="4777346" y="1048874"/>
                    <a:pt x="4777346" y="1048874"/>
                    <a:pt x="4777346" y="1048874"/>
                  </a:cubicBezTo>
                  <a:cubicBezTo>
                    <a:pt x="4782813" y="1052416"/>
                    <a:pt x="4788280" y="1055958"/>
                    <a:pt x="4787317" y="1051454"/>
                  </a:cubicBezTo>
                  <a:cubicBezTo>
                    <a:pt x="4787317" y="1051454"/>
                    <a:pt x="4786355" y="1046950"/>
                    <a:pt x="4780888" y="1043408"/>
                  </a:cubicBezTo>
                  <a:cubicBezTo>
                    <a:pt x="4775422" y="1039866"/>
                    <a:pt x="4775422" y="1039866"/>
                    <a:pt x="4775422" y="1039866"/>
                  </a:cubicBezTo>
                  <a:cubicBezTo>
                    <a:pt x="4779926" y="1038904"/>
                    <a:pt x="4787317" y="1051454"/>
                    <a:pt x="4790858" y="1045987"/>
                  </a:cubicBezTo>
                  <a:cubicBezTo>
                    <a:pt x="4779926" y="1038904"/>
                    <a:pt x="4773497" y="1030859"/>
                    <a:pt x="4768993" y="1031821"/>
                  </a:cubicBezTo>
                  <a:cubicBezTo>
                    <a:pt x="4764490" y="1032783"/>
                    <a:pt x="4764490" y="1032783"/>
                    <a:pt x="4763527" y="1028279"/>
                  </a:cubicBezTo>
                  <a:cubicBezTo>
                    <a:pt x="4758061" y="1024737"/>
                    <a:pt x="4752594" y="1021196"/>
                    <a:pt x="4748090" y="1022158"/>
                  </a:cubicBezTo>
                  <a:cubicBezTo>
                    <a:pt x="4748090" y="1022158"/>
                    <a:pt x="4749052" y="1026661"/>
                    <a:pt x="4754519" y="1030204"/>
                  </a:cubicBezTo>
                  <a:cubicBezTo>
                    <a:pt x="4755481" y="1034708"/>
                    <a:pt x="4755481" y="1034708"/>
                    <a:pt x="4755481" y="1034708"/>
                  </a:cubicBezTo>
                  <a:cubicBezTo>
                    <a:pt x="4745511" y="1032128"/>
                    <a:pt x="4747435" y="1041136"/>
                    <a:pt x="4739082" y="1024083"/>
                  </a:cubicBezTo>
                  <a:cubicBezTo>
                    <a:pt x="4735540" y="1029548"/>
                    <a:pt x="4746473" y="1036632"/>
                    <a:pt x="4747435" y="1041136"/>
                  </a:cubicBezTo>
                  <a:cubicBezTo>
                    <a:pt x="4730074" y="1026007"/>
                    <a:pt x="4733615" y="1020541"/>
                    <a:pt x="4722683" y="1013457"/>
                  </a:cubicBezTo>
                  <a:cubicBezTo>
                    <a:pt x="4727188" y="1012495"/>
                    <a:pt x="4728150" y="1016998"/>
                    <a:pt x="4728150" y="1016998"/>
                  </a:cubicBezTo>
                  <a:cubicBezTo>
                    <a:pt x="4733615" y="1020541"/>
                    <a:pt x="4733615" y="1020541"/>
                    <a:pt x="4737157" y="1015074"/>
                  </a:cubicBezTo>
                  <a:cubicBezTo>
                    <a:pt x="4737157" y="1015074"/>
                    <a:pt x="4731691" y="1011533"/>
                    <a:pt x="4726225" y="1007991"/>
                  </a:cubicBezTo>
                  <a:cubicBezTo>
                    <a:pt x="4736195" y="1010571"/>
                    <a:pt x="4735233" y="1006066"/>
                    <a:pt x="4725263" y="1003486"/>
                  </a:cubicBezTo>
                  <a:cubicBezTo>
                    <a:pt x="4724301" y="998982"/>
                    <a:pt x="4724301" y="998982"/>
                    <a:pt x="4724301" y="998982"/>
                  </a:cubicBezTo>
                  <a:cubicBezTo>
                    <a:pt x="4729766" y="1002524"/>
                    <a:pt x="4728804" y="998020"/>
                    <a:pt x="4728804" y="998020"/>
                  </a:cubicBezTo>
                  <a:cubicBezTo>
                    <a:pt x="4723338" y="994478"/>
                    <a:pt x="4723338" y="994478"/>
                    <a:pt x="4718834" y="995441"/>
                  </a:cubicBezTo>
                  <a:cubicBezTo>
                    <a:pt x="4717872" y="990937"/>
                    <a:pt x="4717872" y="990937"/>
                    <a:pt x="4713367" y="991899"/>
                  </a:cubicBezTo>
                  <a:cubicBezTo>
                    <a:pt x="4706939" y="983853"/>
                    <a:pt x="4706939" y="983853"/>
                    <a:pt x="4700511" y="975807"/>
                  </a:cubicBezTo>
                  <a:cubicBezTo>
                    <a:pt x="4705976" y="979349"/>
                    <a:pt x="4705976" y="979349"/>
                    <a:pt x="4705976" y="979349"/>
                  </a:cubicBezTo>
                  <a:cubicBezTo>
                    <a:pt x="4711443" y="982891"/>
                    <a:pt x="4715947" y="981929"/>
                    <a:pt x="4715947" y="981929"/>
                  </a:cubicBezTo>
                  <a:cubicBezTo>
                    <a:pt x="4714985" y="977425"/>
                    <a:pt x="4709518" y="973882"/>
                    <a:pt x="4704052" y="970341"/>
                  </a:cubicBezTo>
                  <a:cubicBezTo>
                    <a:pt x="4698586" y="966799"/>
                    <a:pt x="4698586" y="966799"/>
                    <a:pt x="4698586" y="966799"/>
                  </a:cubicBezTo>
                  <a:cubicBezTo>
                    <a:pt x="4693119" y="963257"/>
                    <a:pt x="4693119" y="963257"/>
                    <a:pt x="4693119" y="963257"/>
                  </a:cubicBezTo>
                  <a:cubicBezTo>
                    <a:pt x="4687653" y="959715"/>
                    <a:pt x="4683149" y="960677"/>
                    <a:pt x="4684112" y="965182"/>
                  </a:cubicBezTo>
                  <a:cubicBezTo>
                    <a:pt x="4684112" y="965182"/>
                    <a:pt x="4685074" y="969686"/>
                    <a:pt x="4690540" y="973228"/>
                  </a:cubicBezTo>
                  <a:cubicBezTo>
                    <a:pt x="4690540" y="973228"/>
                    <a:pt x="4690540" y="973228"/>
                    <a:pt x="4695044" y="972266"/>
                  </a:cubicBezTo>
                  <a:cubicBezTo>
                    <a:pt x="4700511" y="975807"/>
                    <a:pt x="4700511" y="975807"/>
                    <a:pt x="4700511" y="975807"/>
                  </a:cubicBezTo>
                  <a:cubicBezTo>
                    <a:pt x="4676065" y="971611"/>
                    <a:pt x="4696969" y="981274"/>
                    <a:pt x="4708863" y="992861"/>
                  </a:cubicBezTo>
                  <a:cubicBezTo>
                    <a:pt x="4703397" y="989319"/>
                    <a:pt x="4703397" y="989319"/>
                    <a:pt x="4703397" y="989319"/>
                  </a:cubicBezTo>
                  <a:cubicBezTo>
                    <a:pt x="4703397" y="989319"/>
                    <a:pt x="4704360" y="993823"/>
                    <a:pt x="4704360" y="993823"/>
                  </a:cubicBezTo>
                  <a:cubicBezTo>
                    <a:pt x="4704360" y="993823"/>
                    <a:pt x="4704360" y="993823"/>
                    <a:pt x="4705322" y="998327"/>
                  </a:cubicBezTo>
                  <a:cubicBezTo>
                    <a:pt x="4709825" y="997365"/>
                    <a:pt x="4709825" y="997365"/>
                    <a:pt x="4709825" y="997365"/>
                  </a:cubicBezTo>
                  <a:cubicBezTo>
                    <a:pt x="4715292" y="1000907"/>
                    <a:pt x="4715292" y="1000907"/>
                    <a:pt x="4715292" y="1000907"/>
                  </a:cubicBezTo>
                  <a:cubicBezTo>
                    <a:pt x="4710787" y="1001869"/>
                    <a:pt x="4710787" y="1001869"/>
                    <a:pt x="4710787" y="1001869"/>
                  </a:cubicBezTo>
                  <a:cubicBezTo>
                    <a:pt x="4710787" y="1001869"/>
                    <a:pt x="4711750" y="1006373"/>
                    <a:pt x="4716254" y="1005411"/>
                  </a:cubicBezTo>
                  <a:cubicBezTo>
                    <a:pt x="4717216" y="1009915"/>
                    <a:pt x="4717216" y="1009915"/>
                    <a:pt x="4717216" y="1009915"/>
                  </a:cubicBezTo>
                  <a:cubicBezTo>
                    <a:pt x="4702742" y="1008298"/>
                    <a:pt x="4696313" y="1000252"/>
                    <a:pt x="4678952" y="985123"/>
                  </a:cubicBezTo>
                  <a:cubicBezTo>
                    <a:pt x="4683456" y="984160"/>
                    <a:pt x="4683456" y="984160"/>
                    <a:pt x="4683456" y="984160"/>
                  </a:cubicBezTo>
                  <a:cubicBezTo>
                    <a:pt x="4687961" y="983198"/>
                    <a:pt x="4687961" y="983198"/>
                    <a:pt x="4687961" y="983198"/>
                  </a:cubicBezTo>
                  <a:cubicBezTo>
                    <a:pt x="4682494" y="979656"/>
                    <a:pt x="4682494" y="979656"/>
                    <a:pt x="4682494" y="979656"/>
                  </a:cubicBezTo>
                  <a:cubicBezTo>
                    <a:pt x="4677990" y="980618"/>
                    <a:pt x="4677990" y="980618"/>
                    <a:pt x="4677990" y="980618"/>
                  </a:cubicBezTo>
                  <a:cubicBezTo>
                    <a:pt x="4672523" y="977077"/>
                    <a:pt x="4672523" y="977077"/>
                    <a:pt x="4672523" y="977077"/>
                  </a:cubicBezTo>
                  <a:cubicBezTo>
                    <a:pt x="4667058" y="973535"/>
                    <a:pt x="4670599" y="968069"/>
                    <a:pt x="4659666" y="960985"/>
                  </a:cubicBezTo>
                  <a:cubicBezTo>
                    <a:pt x="4658704" y="956481"/>
                    <a:pt x="4658704" y="956481"/>
                    <a:pt x="4658704" y="956481"/>
                  </a:cubicBezTo>
                  <a:cubicBezTo>
                    <a:pt x="4654200" y="957443"/>
                    <a:pt x="4653237" y="952939"/>
                    <a:pt x="4653237" y="952939"/>
                  </a:cubicBezTo>
                  <a:cubicBezTo>
                    <a:pt x="4648733" y="953901"/>
                    <a:pt x="4648733" y="953901"/>
                    <a:pt x="4648733" y="953901"/>
                  </a:cubicBezTo>
                  <a:cubicBezTo>
                    <a:pt x="4649695" y="958406"/>
                    <a:pt x="4649695" y="958406"/>
                    <a:pt x="4649695" y="958406"/>
                  </a:cubicBezTo>
                  <a:cubicBezTo>
                    <a:pt x="4638763" y="951322"/>
                    <a:pt x="4635876" y="937810"/>
                    <a:pt x="4626869" y="939735"/>
                  </a:cubicBezTo>
                  <a:cubicBezTo>
                    <a:pt x="4626869" y="939735"/>
                    <a:pt x="4622364" y="940697"/>
                    <a:pt x="4621402" y="936193"/>
                  </a:cubicBezTo>
                  <a:cubicBezTo>
                    <a:pt x="4621402" y="936193"/>
                    <a:pt x="4616898" y="937155"/>
                    <a:pt x="4616898" y="937155"/>
                  </a:cubicBezTo>
                  <a:cubicBezTo>
                    <a:pt x="4617860" y="941660"/>
                    <a:pt x="4617860" y="941660"/>
                    <a:pt x="4617860" y="941660"/>
                  </a:cubicBezTo>
                  <a:cubicBezTo>
                    <a:pt x="4593108" y="913980"/>
                    <a:pt x="4606928" y="934575"/>
                    <a:pt x="4597919" y="936500"/>
                  </a:cubicBezTo>
                  <a:cubicBezTo>
                    <a:pt x="4589565" y="919446"/>
                    <a:pt x="4556768" y="898195"/>
                    <a:pt x="4529437" y="880487"/>
                  </a:cubicBezTo>
                  <a:cubicBezTo>
                    <a:pt x="4525895" y="885952"/>
                    <a:pt x="4525895" y="885952"/>
                    <a:pt x="4525895" y="885952"/>
                  </a:cubicBezTo>
                  <a:cubicBezTo>
                    <a:pt x="4524932" y="881449"/>
                    <a:pt x="4524932" y="881449"/>
                    <a:pt x="4524932" y="881449"/>
                  </a:cubicBezTo>
                  <a:cubicBezTo>
                    <a:pt x="4524932" y="881449"/>
                    <a:pt x="4523970" y="876945"/>
                    <a:pt x="4519466" y="877907"/>
                  </a:cubicBezTo>
                  <a:cubicBezTo>
                    <a:pt x="4519466" y="877907"/>
                    <a:pt x="4520428" y="882411"/>
                    <a:pt x="4520428" y="882411"/>
                  </a:cubicBezTo>
                  <a:cubicBezTo>
                    <a:pt x="4504029" y="871786"/>
                    <a:pt x="4491171" y="855694"/>
                    <a:pt x="4484744" y="847649"/>
                  </a:cubicBezTo>
                  <a:cubicBezTo>
                    <a:pt x="4481201" y="853114"/>
                    <a:pt x="4482164" y="857619"/>
                    <a:pt x="4476697" y="854077"/>
                  </a:cubicBezTo>
                  <a:cubicBezTo>
                    <a:pt x="4475735" y="849573"/>
                    <a:pt x="4475735" y="849573"/>
                    <a:pt x="4470269" y="846031"/>
                  </a:cubicBezTo>
                  <a:cubicBezTo>
                    <a:pt x="4466727" y="851498"/>
                    <a:pt x="4465765" y="846993"/>
                    <a:pt x="4459336" y="838948"/>
                  </a:cubicBezTo>
                  <a:cubicBezTo>
                    <a:pt x="4459336" y="838948"/>
                    <a:pt x="4459336" y="838948"/>
                    <a:pt x="4463840" y="837986"/>
                  </a:cubicBezTo>
                  <a:cubicBezTo>
                    <a:pt x="4463840" y="837986"/>
                    <a:pt x="4463840" y="837986"/>
                    <a:pt x="4462878" y="833481"/>
                  </a:cubicBezTo>
                  <a:cubicBezTo>
                    <a:pt x="4458374" y="834444"/>
                    <a:pt x="4457411" y="829940"/>
                    <a:pt x="4452907" y="830902"/>
                  </a:cubicBezTo>
                  <a:cubicBezTo>
                    <a:pt x="4452907" y="830902"/>
                    <a:pt x="4448404" y="831864"/>
                    <a:pt x="4448404" y="831864"/>
                  </a:cubicBezTo>
                  <a:cubicBezTo>
                    <a:pt x="4446479" y="822856"/>
                    <a:pt x="4400168" y="804493"/>
                    <a:pt x="4411102" y="811576"/>
                  </a:cubicBezTo>
                  <a:cubicBezTo>
                    <a:pt x="4424614" y="808689"/>
                    <a:pt x="4410446" y="830554"/>
                    <a:pt x="4422996" y="823163"/>
                  </a:cubicBezTo>
                  <a:cubicBezTo>
                    <a:pt x="4426538" y="817697"/>
                    <a:pt x="4436508" y="820277"/>
                    <a:pt x="4442937" y="828322"/>
                  </a:cubicBezTo>
                  <a:cubicBezTo>
                    <a:pt x="4438433" y="829284"/>
                    <a:pt x="4438433" y="829284"/>
                    <a:pt x="4437470" y="824781"/>
                  </a:cubicBezTo>
                  <a:cubicBezTo>
                    <a:pt x="4432966" y="825743"/>
                    <a:pt x="4432966" y="825743"/>
                    <a:pt x="4432966" y="825743"/>
                  </a:cubicBezTo>
                  <a:cubicBezTo>
                    <a:pt x="4428463" y="826705"/>
                    <a:pt x="4433928" y="830246"/>
                    <a:pt x="4433928" y="830246"/>
                  </a:cubicBezTo>
                  <a:cubicBezTo>
                    <a:pt x="4439395" y="833789"/>
                    <a:pt x="4439395" y="833789"/>
                    <a:pt x="4439395" y="833789"/>
                  </a:cubicBezTo>
                  <a:cubicBezTo>
                    <a:pt x="4434891" y="834751"/>
                    <a:pt x="4434891" y="834751"/>
                    <a:pt x="4434891" y="834751"/>
                  </a:cubicBezTo>
                  <a:cubicBezTo>
                    <a:pt x="4433928" y="830246"/>
                    <a:pt x="4429425" y="831209"/>
                    <a:pt x="4429425" y="831209"/>
                  </a:cubicBezTo>
                  <a:cubicBezTo>
                    <a:pt x="4429425" y="831209"/>
                    <a:pt x="4430387" y="835713"/>
                    <a:pt x="4430387" y="835713"/>
                  </a:cubicBezTo>
                  <a:cubicBezTo>
                    <a:pt x="4435853" y="839255"/>
                    <a:pt x="4435853" y="839255"/>
                    <a:pt x="4435853" y="839255"/>
                  </a:cubicBezTo>
                  <a:cubicBezTo>
                    <a:pt x="4441320" y="842797"/>
                    <a:pt x="4441320" y="842797"/>
                    <a:pt x="4441320" y="842797"/>
                  </a:cubicBezTo>
                  <a:cubicBezTo>
                    <a:pt x="4441320" y="842797"/>
                    <a:pt x="4431350" y="840217"/>
                    <a:pt x="4431350" y="840217"/>
                  </a:cubicBezTo>
                  <a:cubicBezTo>
                    <a:pt x="4425883" y="836675"/>
                    <a:pt x="4425883" y="836675"/>
                    <a:pt x="4425883" y="836675"/>
                  </a:cubicBezTo>
                  <a:cubicBezTo>
                    <a:pt x="4420416" y="833133"/>
                    <a:pt x="4420416" y="833133"/>
                    <a:pt x="4420416" y="833133"/>
                  </a:cubicBezTo>
                  <a:cubicBezTo>
                    <a:pt x="4419454" y="828630"/>
                    <a:pt x="4413988" y="825088"/>
                    <a:pt x="4409484" y="826050"/>
                  </a:cubicBezTo>
                  <a:cubicBezTo>
                    <a:pt x="4404980" y="827012"/>
                    <a:pt x="4405942" y="831517"/>
                    <a:pt x="4411408" y="835058"/>
                  </a:cubicBezTo>
                  <a:cubicBezTo>
                    <a:pt x="4411408" y="835058"/>
                    <a:pt x="4411408" y="835058"/>
                    <a:pt x="4412371" y="839562"/>
                  </a:cubicBezTo>
                  <a:cubicBezTo>
                    <a:pt x="4395972" y="828937"/>
                    <a:pt x="4409484" y="826050"/>
                    <a:pt x="4389543" y="820892"/>
                  </a:cubicBezTo>
                  <a:cubicBezTo>
                    <a:pt x="4394047" y="819929"/>
                    <a:pt x="4394047" y="819929"/>
                    <a:pt x="4394047" y="819929"/>
                  </a:cubicBezTo>
                  <a:cubicBezTo>
                    <a:pt x="4394047" y="819929"/>
                    <a:pt x="4394047" y="819929"/>
                    <a:pt x="4393085" y="815425"/>
                  </a:cubicBezTo>
                  <a:cubicBezTo>
                    <a:pt x="4388581" y="816387"/>
                    <a:pt x="4388581" y="816387"/>
                    <a:pt x="4388581" y="816387"/>
                  </a:cubicBezTo>
                  <a:cubicBezTo>
                    <a:pt x="4388581" y="816387"/>
                    <a:pt x="4384076" y="817349"/>
                    <a:pt x="4384076" y="817349"/>
                  </a:cubicBezTo>
                  <a:cubicBezTo>
                    <a:pt x="4378611" y="813807"/>
                    <a:pt x="4378611" y="813807"/>
                    <a:pt x="4378611" y="813807"/>
                  </a:cubicBezTo>
                  <a:cubicBezTo>
                    <a:pt x="4373144" y="810266"/>
                    <a:pt x="4373144" y="810266"/>
                    <a:pt x="4362211" y="803182"/>
                  </a:cubicBezTo>
                  <a:cubicBezTo>
                    <a:pt x="4355128" y="814115"/>
                    <a:pt x="4332300" y="795443"/>
                    <a:pt x="4335187" y="808956"/>
                  </a:cubicBezTo>
                  <a:cubicBezTo>
                    <a:pt x="4344195" y="807031"/>
                    <a:pt x="4350624" y="815078"/>
                    <a:pt x="4360594" y="817656"/>
                  </a:cubicBezTo>
                  <a:cubicBezTo>
                    <a:pt x="4350624" y="815078"/>
                    <a:pt x="4350624" y="815078"/>
                    <a:pt x="4351586" y="819581"/>
                  </a:cubicBezTo>
                  <a:cubicBezTo>
                    <a:pt x="4351586" y="819581"/>
                    <a:pt x="4351586" y="819581"/>
                    <a:pt x="4352548" y="824085"/>
                  </a:cubicBezTo>
                  <a:cubicBezTo>
                    <a:pt x="4340653" y="812498"/>
                    <a:pt x="4324255" y="801873"/>
                    <a:pt x="4308817" y="795751"/>
                  </a:cubicBezTo>
                  <a:cubicBezTo>
                    <a:pt x="4297885" y="788667"/>
                    <a:pt x="4281486" y="778042"/>
                    <a:pt x="4266049" y="771921"/>
                  </a:cubicBezTo>
                  <a:cubicBezTo>
                    <a:pt x="4271515" y="775463"/>
                    <a:pt x="4281486" y="778042"/>
                    <a:pt x="4275057" y="769997"/>
                  </a:cubicBezTo>
                  <a:cubicBezTo>
                    <a:pt x="4255116" y="764837"/>
                    <a:pt x="4255116" y="764837"/>
                    <a:pt x="4253192" y="755830"/>
                  </a:cubicBezTo>
                  <a:cubicBezTo>
                    <a:pt x="4233250" y="750670"/>
                    <a:pt x="4225860" y="738120"/>
                    <a:pt x="4233250" y="750670"/>
                  </a:cubicBezTo>
                  <a:cubicBezTo>
                    <a:pt x="4228747" y="751632"/>
                    <a:pt x="4228747" y="751632"/>
                    <a:pt x="4224243" y="752594"/>
                  </a:cubicBezTo>
                  <a:cubicBezTo>
                    <a:pt x="4197873" y="739390"/>
                    <a:pt x="4172466" y="730690"/>
                    <a:pt x="4150601" y="716522"/>
                  </a:cubicBezTo>
                  <a:cubicBezTo>
                    <a:pt x="4146097" y="717485"/>
                    <a:pt x="4140630" y="713943"/>
                    <a:pt x="4135164" y="710400"/>
                  </a:cubicBezTo>
                  <a:cubicBezTo>
                    <a:pt x="4155104" y="715560"/>
                    <a:pt x="4169580" y="717178"/>
                    <a:pt x="4189520" y="722336"/>
                  </a:cubicBezTo>
                  <a:cubicBezTo>
                    <a:pt x="4189520" y="722336"/>
                    <a:pt x="4205919" y="732962"/>
                    <a:pt x="4188557" y="717832"/>
                  </a:cubicBezTo>
                  <a:cubicBezTo>
                    <a:pt x="4194024" y="721374"/>
                    <a:pt x="4203995" y="723954"/>
                    <a:pt x="4197566" y="715907"/>
                  </a:cubicBezTo>
                  <a:cubicBezTo>
                    <a:pt x="4179550" y="719756"/>
                    <a:pt x="4158646" y="710093"/>
                    <a:pt x="4134202" y="705897"/>
                  </a:cubicBezTo>
                  <a:cubicBezTo>
                    <a:pt x="4138705" y="704935"/>
                    <a:pt x="4137743" y="700431"/>
                    <a:pt x="4133240" y="701393"/>
                  </a:cubicBezTo>
                  <a:cubicBezTo>
                    <a:pt x="4137743" y="700431"/>
                    <a:pt x="4137743" y="700431"/>
                    <a:pt x="4137743" y="700431"/>
                  </a:cubicBezTo>
                  <a:cubicBezTo>
                    <a:pt x="4136781" y="695926"/>
                    <a:pt x="4136781" y="695926"/>
                    <a:pt x="4132277" y="696888"/>
                  </a:cubicBezTo>
                  <a:cubicBezTo>
                    <a:pt x="4131315" y="692385"/>
                    <a:pt x="4121344" y="689805"/>
                    <a:pt x="4111373" y="687226"/>
                  </a:cubicBezTo>
                  <a:cubicBezTo>
                    <a:pt x="4106870" y="688188"/>
                    <a:pt x="4106870" y="688188"/>
                    <a:pt x="4106870" y="688188"/>
                  </a:cubicBezTo>
                  <a:cubicBezTo>
                    <a:pt x="4105908" y="683684"/>
                    <a:pt x="4105908" y="683684"/>
                    <a:pt x="4101403" y="684647"/>
                  </a:cubicBezTo>
                  <a:cubicBezTo>
                    <a:pt x="4095937" y="681105"/>
                    <a:pt x="4095937" y="681105"/>
                    <a:pt x="4090471" y="677562"/>
                  </a:cubicBezTo>
                  <a:cubicBezTo>
                    <a:pt x="4090471" y="677562"/>
                    <a:pt x="4089509" y="673058"/>
                    <a:pt x="4089509" y="673058"/>
                  </a:cubicBezTo>
                  <a:cubicBezTo>
                    <a:pt x="4084042" y="669517"/>
                    <a:pt x="4084042" y="669517"/>
                    <a:pt x="4084042" y="669517"/>
                  </a:cubicBezTo>
                  <a:cubicBezTo>
                    <a:pt x="4080500" y="674983"/>
                    <a:pt x="4080500" y="674983"/>
                    <a:pt x="4080500" y="674983"/>
                  </a:cubicBezTo>
                  <a:cubicBezTo>
                    <a:pt x="4069568" y="667900"/>
                    <a:pt x="4060559" y="669824"/>
                    <a:pt x="4050589" y="667244"/>
                  </a:cubicBezTo>
                  <a:cubicBezTo>
                    <a:pt x="4050589" y="667244"/>
                    <a:pt x="4055093" y="666282"/>
                    <a:pt x="4055093" y="666282"/>
                  </a:cubicBezTo>
                  <a:cubicBezTo>
                    <a:pt x="4055093" y="666282"/>
                    <a:pt x="4055093" y="666282"/>
                    <a:pt x="4054131" y="661779"/>
                  </a:cubicBezTo>
                  <a:cubicBezTo>
                    <a:pt x="4054131" y="661779"/>
                    <a:pt x="4049627" y="662741"/>
                    <a:pt x="4049627" y="662741"/>
                  </a:cubicBezTo>
                  <a:cubicBezTo>
                    <a:pt x="4049627" y="662741"/>
                    <a:pt x="4045123" y="663703"/>
                    <a:pt x="4045123" y="663703"/>
                  </a:cubicBezTo>
                  <a:cubicBezTo>
                    <a:pt x="4053169" y="657274"/>
                    <a:pt x="4009745" y="652423"/>
                    <a:pt x="4030648" y="662086"/>
                  </a:cubicBezTo>
                  <a:cubicBezTo>
                    <a:pt x="4031611" y="666590"/>
                    <a:pt x="4036115" y="665628"/>
                    <a:pt x="4036115" y="665628"/>
                  </a:cubicBezTo>
                  <a:cubicBezTo>
                    <a:pt x="4023564" y="673018"/>
                    <a:pt x="4065063" y="668862"/>
                    <a:pt x="4080500" y="674983"/>
                  </a:cubicBezTo>
                  <a:cubicBezTo>
                    <a:pt x="4075996" y="675945"/>
                    <a:pt x="4075996" y="675945"/>
                    <a:pt x="4071492" y="676907"/>
                  </a:cubicBezTo>
                  <a:cubicBezTo>
                    <a:pt x="4071492" y="676907"/>
                    <a:pt x="4072455" y="681412"/>
                    <a:pt x="4072455" y="681412"/>
                  </a:cubicBezTo>
                  <a:cubicBezTo>
                    <a:pt x="4076958" y="680449"/>
                    <a:pt x="4076958" y="680449"/>
                    <a:pt x="4076958" y="680449"/>
                  </a:cubicBezTo>
                  <a:cubicBezTo>
                    <a:pt x="4077920" y="684954"/>
                    <a:pt x="4082425" y="683991"/>
                    <a:pt x="4082425" y="683991"/>
                  </a:cubicBezTo>
                  <a:cubicBezTo>
                    <a:pt x="4086929" y="683029"/>
                    <a:pt x="4086929" y="683029"/>
                    <a:pt x="4086929" y="683029"/>
                  </a:cubicBezTo>
                  <a:cubicBezTo>
                    <a:pt x="4108795" y="697197"/>
                    <a:pt x="4062484" y="678832"/>
                    <a:pt x="4083387" y="688496"/>
                  </a:cubicBezTo>
                  <a:cubicBezTo>
                    <a:pt x="4073417" y="685916"/>
                    <a:pt x="4063446" y="683336"/>
                    <a:pt x="4053476" y="680756"/>
                  </a:cubicBezTo>
                  <a:cubicBezTo>
                    <a:pt x="4035306" y="672864"/>
                    <a:pt x="4016250" y="666339"/>
                    <a:pt x="3998561" y="660699"/>
                  </a:cubicBezTo>
                  <a:lnTo>
                    <a:pt x="3993680" y="659158"/>
                  </a:lnTo>
                  <a:lnTo>
                    <a:pt x="3795199" y="553069"/>
                  </a:lnTo>
                  <a:cubicBezTo>
                    <a:pt x="3737785" y="522317"/>
                    <a:pt x="3676087" y="508123"/>
                    <a:pt x="3610375" y="502608"/>
                  </a:cubicBezTo>
                  <a:cubicBezTo>
                    <a:pt x="3468132" y="495844"/>
                    <a:pt x="3329374" y="468783"/>
                    <a:pt x="3188329" y="467631"/>
                  </a:cubicBezTo>
                  <a:cubicBezTo>
                    <a:pt x="2801255" y="468200"/>
                    <a:pt x="2424295" y="525271"/>
                    <a:pt x="2059975" y="659812"/>
                  </a:cubicBezTo>
                  <a:cubicBezTo>
                    <a:pt x="1973004" y="692082"/>
                    <a:pt x="1890572" y="727291"/>
                    <a:pt x="1819343" y="787483"/>
                  </a:cubicBezTo>
                  <a:cubicBezTo>
                    <a:pt x="1706155" y="880104"/>
                    <a:pt x="1571214" y="944131"/>
                    <a:pt x="1454955" y="1031541"/>
                  </a:cubicBezTo>
                  <a:cubicBezTo>
                    <a:pt x="1443063" y="1039948"/>
                    <a:pt x="1425960" y="1051424"/>
                    <a:pt x="1413812" y="1040331"/>
                  </a:cubicBezTo>
                  <a:cubicBezTo>
                    <a:pt x="1410776" y="1037559"/>
                    <a:pt x="1408974" y="1034277"/>
                    <a:pt x="1408084" y="1030679"/>
                  </a:cubicBezTo>
                  <a:lnTo>
                    <a:pt x="1408033" y="1028519"/>
                  </a:lnTo>
                  <a:lnTo>
                    <a:pt x="1412039" y="1024844"/>
                  </a:lnTo>
                  <a:cubicBezTo>
                    <a:pt x="1579972" y="882809"/>
                    <a:pt x="1767264" y="759457"/>
                    <a:pt x="1971913" y="659219"/>
                  </a:cubicBezTo>
                  <a:cubicBezTo>
                    <a:pt x="1972875" y="663724"/>
                    <a:pt x="1972875" y="663724"/>
                    <a:pt x="1977379" y="662762"/>
                  </a:cubicBezTo>
                  <a:cubicBezTo>
                    <a:pt x="1977379" y="662762"/>
                    <a:pt x="1981883" y="661799"/>
                    <a:pt x="1981883" y="661799"/>
                  </a:cubicBezTo>
                  <a:cubicBezTo>
                    <a:pt x="1977379" y="662762"/>
                    <a:pt x="1979303" y="671769"/>
                    <a:pt x="1987350" y="665340"/>
                  </a:cubicBezTo>
                  <a:cubicBezTo>
                    <a:pt x="1979303" y="671769"/>
                    <a:pt x="1979303" y="671769"/>
                    <a:pt x="1979303" y="671769"/>
                  </a:cubicBezTo>
                  <a:cubicBezTo>
                    <a:pt x="1974800" y="672731"/>
                    <a:pt x="1975762" y="677236"/>
                    <a:pt x="1980266" y="676274"/>
                  </a:cubicBezTo>
                  <a:cubicBezTo>
                    <a:pt x="1980266" y="676274"/>
                    <a:pt x="1984770" y="675311"/>
                    <a:pt x="1984770" y="675311"/>
                  </a:cubicBezTo>
                  <a:cubicBezTo>
                    <a:pt x="1989274" y="674349"/>
                    <a:pt x="1989274" y="674349"/>
                    <a:pt x="1989274" y="674349"/>
                  </a:cubicBezTo>
                  <a:cubicBezTo>
                    <a:pt x="1992816" y="668882"/>
                    <a:pt x="1992816" y="668882"/>
                    <a:pt x="1992816" y="668882"/>
                  </a:cubicBezTo>
                  <a:cubicBezTo>
                    <a:pt x="1997320" y="667920"/>
                    <a:pt x="1997320" y="667920"/>
                    <a:pt x="1997320" y="667920"/>
                  </a:cubicBezTo>
                  <a:cubicBezTo>
                    <a:pt x="1994741" y="677890"/>
                    <a:pt x="1999244" y="676928"/>
                    <a:pt x="2012756" y="674041"/>
                  </a:cubicBezTo>
                  <a:cubicBezTo>
                    <a:pt x="2019840" y="663109"/>
                    <a:pt x="2011794" y="669538"/>
                    <a:pt x="2014374" y="659567"/>
                  </a:cubicBezTo>
                  <a:lnTo>
                    <a:pt x="2009869" y="660529"/>
                  </a:lnTo>
                  <a:cubicBezTo>
                    <a:pt x="2014374" y="659567"/>
                    <a:pt x="2013412" y="655063"/>
                    <a:pt x="2008907" y="656026"/>
                  </a:cubicBezTo>
                  <a:cubicBezTo>
                    <a:pt x="2008907" y="656026"/>
                    <a:pt x="1999900" y="657950"/>
                    <a:pt x="1995395" y="658912"/>
                  </a:cubicBezTo>
                  <a:cubicBezTo>
                    <a:pt x="1991854" y="664378"/>
                    <a:pt x="1991854" y="664378"/>
                    <a:pt x="1991854" y="664378"/>
                  </a:cubicBezTo>
                  <a:cubicBezTo>
                    <a:pt x="1990892" y="659875"/>
                    <a:pt x="1995395" y="658912"/>
                    <a:pt x="1994433" y="654408"/>
                  </a:cubicBezTo>
                  <a:cubicBezTo>
                    <a:pt x="1994433" y="654408"/>
                    <a:pt x="1998937" y="653446"/>
                    <a:pt x="1998937" y="653446"/>
                  </a:cubicBezTo>
                  <a:cubicBezTo>
                    <a:pt x="2003442" y="652483"/>
                    <a:pt x="2006983" y="647017"/>
                    <a:pt x="2006983" y="647017"/>
                  </a:cubicBezTo>
                  <a:cubicBezTo>
                    <a:pt x="2006983" y="647017"/>
                    <a:pt x="2006983" y="647017"/>
                    <a:pt x="2002479" y="647979"/>
                  </a:cubicBezTo>
                  <a:cubicBezTo>
                    <a:pt x="2070695" y="614566"/>
                    <a:pt x="2144378" y="584695"/>
                    <a:pt x="2213556" y="555787"/>
                  </a:cubicBezTo>
                  <a:cubicBezTo>
                    <a:pt x="2214518" y="560291"/>
                    <a:pt x="2219985" y="563833"/>
                    <a:pt x="2233497" y="560947"/>
                  </a:cubicBezTo>
                  <a:cubicBezTo>
                    <a:pt x="2232535" y="556442"/>
                    <a:pt x="2227068" y="552900"/>
                    <a:pt x="2222565" y="553862"/>
                  </a:cubicBezTo>
                  <a:cubicBezTo>
                    <a:pt x="2222565" y="553862"/>
                    <a:pt x="2227068" y="552900"/>
                    <a:pt x="2227068" y="552900"/>
                  </a:cubicBezTo>
                  <a:cubicBezTo>
                    <a:pt x="2370006" y="499992"/>
                    <a:pt x="2514525" y="459992"/>
                    <a:pt x="2659387" y="432280"/>
                  </a:cubicBezTo>
                  <a:close/>
                  <a:moveTo>
                    <a:pt x="2580211" y="28532"/>
                  </a:moveTo>
                  <a:cubicBezTo>
                    <a:pt x="2639385" y="21756"/>
                    <a:pt x="2698559" y="14980"/>
                    <a:pt x="2760003" y="9674"/>
                  </a:cubicBezTo>
                  <a:cubicBezTo>
                    <a:pt x="3256492" y="-27960"/>
                    <a:pt x="3739421" y="44851"/>
                    <a:pt x="4206393" y="216884"/>
                  </a:cubicBezTo>
                  <a:cubicBezTo>
                    <a:pt x="4486416" y="319357"/>
                    <a:pt x="4742638" y="466023"/>
                    <a:pt x="4962093" y="669428"/>
                  </a:cubicBezTo>
                  <a:cubicBezTo>
                    <a:pt x="5047126" y="747075"/>
                    <a:pt x="5144323" y="808436"/>
                    <a:pt x="5227886" y="888353"/>
                  </a:cubicBezTo>
                  <a:cubicBezTo>
                    <a:pt x="5265526" y="927240"/>
                    <a:pt x="5301697" y="968397"/>
                    <a:pt x="5331187" y="1014893"/>
                  </a:cubicBezTo>
                  <a:cubicBezTo>
                    <a:pt x="5387095" y="1102673"/>
                    <a:pt x="5453026" y="1182447"/>
                    <a:pt x="5518959" y="1262220"/>
                  </a:cubicBezTo>
                  <a:cubicBezTo>
                    <a:pt x="5520174" y="1240451"/>
                    <a:pt x="5489232" y="1168845"/>
                    <a:pt x="5467079" y="1138382"/>
                  </a:cubicBezTo>
                  <a:cubicBezTo>
                    <a:pt x="5517556" y="1154972"/>
                    <a:pt x="5696105" y="1414047"/>
                    <a:pt x="5724761" y="1511561"/>
                  </a:cubicBezTo>
                  <a:cubicBezTo>
                    <a:pt x="5700321" y="1507005"/>
                    <a:pt x="5683234" y="1491101"/>
                    <a:pt x="5659466" y="1480536"/>
                  </a:cubicBezTo>
                  <a:cubicBezTo>
                    <a:pt x="5667984" y="1529557"/>
                    <a:pt x="5696946" y="1564433"/>
                    <a:pt x="5720297" y="1600507"/>
                  </a:cubicBezTo>
                  <a:cubicBezTo>
                    <a:pt x="5725636" y="1607188"/>
                    <a:pt x="5732045" y="1609729"/>
                    <a:pt x="5738327" y="1602521"/>
                  </a:cubicBezTo>
                  <a:cubicBezTo>
                    <a:pt x="5765326" y="1573289"/>
                    <a:pt x="5778000" y="1596001"/>
                    <a:pt x="5788406" y="1617243"/>
                  </a:cubicBezTo>
                  <a:cubicBezTo>
                    <a:pt x="5839631" y="1719712"/>
                    <a:pt x="5888985" y="1822580"/>
                    <a:pt x="5933129" y="1928517"/>
                  </a:cubicBezTo>
                  <a:cubicBezTo>
                    <a:pt x="5971807" y="2018024"/>
                    <a:pt x="5999264" y="2109927"/>
                    <a:pt x="6015900" y="2206099"/>
                  </a:cubicBezTo>
                  <a:cubicBezTo>
                    <a:pt x="6015628" y="2213979"/>
                    <a:pt x="6017226" y="2221459"/>
                    <a:pt x="6018824" y="2228938"/>
                  </a:cubicBezTo>
                  <a:cubicBezTo>
                    <a:pt x="6019350" y="2240559"/>
                    <a:pt x="6019478" y="2250308"/>
                    <a:pt x="6006787" y="2254975"/>
                  </a:cubicBezTo>
                  <a:cubicBezTo>
                    <a:pt x="5992225" y="2260042"/>
                    <a:pt x="5986088" y="2249620"/>
                    <a:pt x="5981821" y="2238800"/>
                  </a:cubicBezTo>
                  <a:cubicBezTo>
                    <a:pt x="5972486" y="2213418"/>
                    <a:pt x="5965023" y="2187637"/>
                    <a:pt x="5955690" y="2162256"/>
                  </a:cubicBezTo>
                  <a:cubicBezTo>
                    <a:pt x="5951821" y="2153305"/>
                    <a:pt x="5946083" y="2144754"/>
                    <a:pt x="5938475" y="2136603"/>
                  </a:cubicBezTo>
                  <a:cubicBezTo>
                    <a:pt x="5932175" y="2171190"/>
                    <a:pt x="5940838" y="2202581"/>
                    <a:pt x="5953240" y="2233173"/>
                  </a:cubicBezTo>
                  <a:cubicBezTo>
                    <a:pt x="6012584" y="2382792"/>
                    <a:pt x="6061105" y="2536680"/>
                    <a:pt x="6087185" y="2695361"/>
                  </a:cubicBezTo>
                  <a:cubicBezTo>
                    <a:pt x="6121654" y="2893313"/>
                    <a:pt x="6105102" y="3090434"/>
                    <a:pt x="6081069" y="3289153"/>
                  </a:cubicBezTo>
                  <a:cubicBezTo>
                    <a:pt x="6038647" y="3630634"/>
                    <a:pt x="5960838" y="3962076"/>
                    <a:pt x="5808111" y="4272372"/>
                  </a:cubicBezTo>
                  <a:cubicBezTo>
                    <a:pt x="5630111" y="4629130"/>
                    <a:pt x="5388032" y="4933096"/>
                    <a:pt x="5083073" y="5189877"/>
                  </a:cubicBezTo>
                  <a:cubicBezTo>
                    <a:pt x="4975095" y="5279430"/>
                    <a:pt x="4875526" y="5380874"/>
                    <a:pt x="4748863" y="5447042"/>
                  </a:cubicBezTo>
                  <a:cubicBezTo>
                    <a:pt x="4424727" y="5614062"/>
                    <a:pt x="4097123" y="5774002"/>
                    <a:pt x="3740846" y="5863806"/>
                  </a:cubicBezTo>
                  <a:cubicBezTo>
                    <a:pt x="3553557" y="5911641"/>
                    <a:pt x="3362544" y="5932897"/>
                    <a:pt x="3169933" y="5946671"/>
                  </a:cubicBezTo>
                  <a:cubicBezTo>
                    <a:pt x="3104749" y="5952776"/>
                    <a:pt x="3038366" y="5953271"/>
                    <a:pt x="2972383" y="5955635"/>
                  </a:cubicBezTo>
                  <a:cubicBezTo>
                    <a:pt x="2945003" y="5955619"/>
                    <a:pt x="2915351" y="5954132"/>
                    <a:pt x="2888242" y="5946236"/>
                  </a:cubicBezTo>
                  <a:cubicBezTo>
                    <a:pt x="2850584" y="5934728"/>
                    <a:pt x="2811583" y="5935239"/>
                    <a:pt x="2773508" y="5949239"/>
                  </a:cubicBezTo>
                  <a:cubicBezTo>
                    <a:pt x="2751864" y="5957774"/>
                    <a:pt x="2733834" y="5955760"/>
                    <a:pt x="2719689" y="5935317"/>
                  </a:cubicBezTo>
                  <a:cubicBezTo>
                    <a:pt x="2702874" y="5911534"/>
                    <a:pt x="2679905" y="5904708"/>
                    <a:pt x="2651853" y="5910702"/>
                  </a:cubicBezTo>
                  <a:cubicBezTo>
                    <a:pt x="2608839" y="5919891"/>
                    <a:pt x="2566369" y="5913322"/>
                    <a:pt x="2524570" y="5900743"/>
                  </a:cubicBezTo>
                  <a:cubicBezTo>
                    <a:pt x="2451524" y="5879196"/>
                    <a:pt x="2378077" y="5855780"/>
                    <a:pt x="2303959" y="5838373"/>
                  </a:cubicBezTo>
                  <a:cubicBezTo>
                    <a:pt x="2088013" y="5788694"/>
                    <a:pt x="1896814" y="5680933"/>
                    <a:pt x="1704545" y="5577311"/>
                  </a:cubicBezTo>
                  <a:cubicBezTo>
                    <a:pt x="1582907" y="5511395"/>
                    <a:pt x="1461669" y="5447348"/>
                    <a:pt x="1349927" y="5363675"/>
                  </a:cubicBezTo>
                  <a:cubicBezTo>
                    <a:pt x="1342718" y="5357393"/>
                    <a:pt x="1333639" y="5351511"/>
                    <a:pt x="1326431" y="5345230"/>
                  </a:cubicBezTo>
                  <a:cubicBezTo>
                    <a:pt x="1312413" y="5334537"/>
                    <a:pt x="1315227" y="5320248"/>
                    <a:pt x="1324450" y="5308501"/>
                  </a:cubicBezTo>
                  <a:cubicBezTo>
                    <a:pt x="1335544" y="5296353"/>
                    <a:pt x="1343552" y="5306375"/>
                    <a:pt x="1353031" y="5314127"/>
                  </a:cubicBezTo>
                  <a:cubicBezTo>
                    <a:pt x="1409501" y="5358769"/>
                    <a:pt x="1469312" y="5400742"/>
                    <a:pt x="1535006" y="5433636"/>
                  </a:cubicBezTo>
                  <a:cubicBezTo>
                    <a:pt x="1545955" y="5439119"/>
                    <a:pt x="1557303" y="5446471"/>
                    <a:pt x="1570795" y="5445544"/>
                  </a:cubicBezTo>
                  <a:cubicBezTo>
                    <a:pt x="1572664" y="5445144"/>
                    <a:pt x="1578674" y="5445815"/>
                    <a:pt x="1578274" y="5443946"/>
                  </a:cubicBezTo>
                  <a:cubicBezTo>
                    <a:pt x="1581217" y="5439407"/>
                    <a:pt x="1577076" y="5438335"/>
                    <a:pt x="1573335" y="5439134"/>
                  </a:cubicBezTo>
                  <a:cubicBezTo>
                    <a:pt x="1464263" y="5358802"/>
                    <a:pt x="1350778" y="5285277"/>
                    <a:pt x="1245045" y="5202275"/>
                  </a:cubicBezTo>
                  <a:cubicBezTo>
                    <a:pt x="1212071" y="5176078"/>
                    <a:pt x="1180967" y="5149481"/>
                    <a:pt x="1146122" y="5123684"/>
                  </a:cubicBezTo>
                  <a:cubicBezTo>
                    <a:pt x="1138913" y="5117403"/>
                    <a:pt x="1132777" y="5106982"/>
                    <a:pt x="1114075" y="5110977"/>
                  </a:cubicBezTo>
                  <a:cubicBezTo>
                    <a:pt x="1160923" y="5165497"/>
                    <a:pt x="1231827" y="5195322"/>
                    <a:pt x="1239256" y="5275861"/>
                  </a:cubicBezTo>
                  <a:cubicBezTo>
                    <a:pt x="1002153" y="5099691"/>
                    <a:pt x="806611" y="4889222"/>
                    <a:pt x="647691" y="4639642"/>
                  </a:cubicBezTo>
                  <a:cubicBezTo>
                    <a:pt x="675071" y="4639659"/>
                    <a:pt x="685476" y="4660900"/>
                    <a:pt x="698822" y="4677603"/>
                  </a:cubicBezTo>
                  <a:cubicBezTo>
                    <a:pt x="712568" y="4696176"/>
                    <a:pt x="725914" y="4712878"/>
                    <a:pt x="744471" y="4726512"/>
                  </a:cubicBezTo>
                  <a:cubicBezTo>
                    <a:pt x="778499" y="4775948"/>
                    <a:pt x="815869" y="4822716"/>
                    <a:pt x="859121" y="4860405"/>
                  </a:cubicBezTo>
                  <a:cubicBezTo>
                    <a:pt x="862461" y="4857736"/>
                    <a:pt x="865802" y="4855066"/>
                    <a:pt x="869143" y="4852397"/>
                  </a:cubicBezTo>
                  <a:cubicBezTo>
                    <a:pt x="830303" y="4807900"/>
                    <a:pt x="791464" y="4763402"/>
                    <a:pt x="750753" y="4719304"/>
                  </a:cubicBezTo>
                  <a:cubicBezTo>
                    <a:pt x="626388" y="4530780"/>
                    <a:pt x="502023" y="4342256"/>
                    <a:pt x="408923" y="4135320"/>
                  </a:cubicBezTo>
                  <a:cubicBezTo>
                    <a:pt x="219129" y="3704619"/>
                    <a:pt x="139003" y="3256353"/>
                    <a:pt x="164008" y="2787582"/>
                  </a:cubicBezTo>
                  <a:cubicBezTo>
                    <a:pt x="168471" y="2698636"/>
                    <a:pt x="163583" y="2611687"/>
                    <a:pt x="184206" y="2525154"/>
                  </a:cubicBezTo>
                  <a:cubicBezTo>
                    <a:pt x="186349" y="2516875"/>
                    <a:pt x="184351" y="2507525"/>
                    <a:pt x="195172" y="2503257"/>
                  </a:cubicBezTo>
                  <a:cubicBezTo>
                    <a:pt x="204923" y="2503130"/>
                    <a:pt x="204651" y="2511009"/>
                    <a:pt x="203581" y="2515148"/>
                  </a:cubicBezTo>
                  <a:cubicBezTo>
                    <a:pt x="170144" y="2798003"/>
                    <a:pt x="194812" y="3078222"/>
                    <a:pt x="227360" y="3358710"/>
                  </a:cubicBezTo>
                  <a:cubicBezTo>
                    <a:pt x="243162" y="3505900"/>
                    <a:pt x="288887" y="3646696"/>
                    <a:pt x="327131" y="3789091"/>
                  </a:cubicBezTo>
                  <a:cubicBezTo>
                    <a:pt x="332597" y="3805522"/>
                    <a:pt x="336592" y="3824223"/>
                    <a:pt x="340188" y="3841053"/>
                  </a:cubicBezTo>
                  <a:cubicBezTo>
                    <a:pt x="344055" y="3850004"/>
                    <a:pt x="339372" y="3864692"/>
                    <a:pt x="356203" y="3861096"/>
                  </a:cubicBezTo>
                  <a:cubicBezTo>
                    <a:pt x="373035" y="3857500"/>
                    <a:pt x="368767" y="3846679"/>
                    <a:pt x="365970" y="3833590"/>
                  </a:cubicBezTo>
                  <a:cubicBezTo>
                    <a:pt x="344107" y="3767866"/>
                    <a:pt x="323715" y="3699873"/>
                    <a:pt x="307461" y="3632951"/>
                  </a:cubicBezTo>
                  <a:cubicBezTo>
                    <a:pt x="175983" y="3072466"/>
                    <a:pt x="187148" y="2520615"/>
                    <a:pt x="402527" y="1981840"/>
                  </a:cubicBezTo>
                  <a:cubicBezTo>
                    <a:pt x="403599" y="1977701"/>
                    <a:pt x="404270" y="1971691"/>
                    <a:pt x="407611" y="1969022"/>
                  </a:cubicBezTo>
                  <a:cubicBezTo>
                    <a:pt x="409082" y="1966753"/>
                    <a:pt x="412822" y="1965953"/>
                    <a:pt x="419903" y="1962484"/>
                  </a:cubicBezTo>
                  <a:cubicBezTo>
                    <a:pt x="410662" y="2001612"/>
                    <a:pt x="404363" y="2036199"/>
                    <a:pt x="392454" y="2071985"/>
                  </a:cubicBezTo>
                  <a:cubicBezTo>
                    <a:pt x="304800" y="2339047"/>
                    <a:pt x="280316" y="2618034"/>
                    <a:pt x="253961" y="2897420"/>
                  </a:cubicBezTo>
                  <a:cubicBezTo>
                    <a:pt x="251004" y="2929338"/>
                    <a:pt x="257796" y="2961129"/>
                    <a:pt x="260448" y="2991849"/>
                  </a:cubicBezTo>
                  <a:cubicBezTo>
                    <a:pt x="262046" y="2999329"/>
                    <a:pt x="258832" y="3011748"/>
                    <a:pt x="272323" y="3010820"/>
                  </a:cubicBezTo>
                  <a:cubicBezTo>
                    <a:pt x="282073" y="3010693"/>
                    <a:pt x="286085" y="3002015"/>
                    <a:pt x="290098" y="2993336"/>
                  </a:cubicBezTo>
                  <a:cubicBezTo>
                    <a:pt x="293711" y="2982786"/>
                    <a:pt x="298794" y="2969968"/>
                    <a:pt x="304677" y="2960890"/>
                  </a:cubicBezTo>
                  <a:cubicBezTo>
                    <a:pt x="324040" y="3179669"/>
                    <a:pt x="344875" y="3396177"/>
                    <a:pt x="407652" y="3607635"/>
                  </a:cubicBezTo>
                  <a:cubicBezTo>
                    <a:pt x="412972" y="3641696"/>
                    <a:pt x="423905" y="3674557"/>
                    <a:pt x="440447" y="3706220"/>
                  </a:cubicBezTo>
                  <a:cubicBezTo>
                    <a:pt x="433255" y="3672559"/>
                    <a:pt x="431675" y="3637700"/>
                    <a:pt x="415132" y="3606037"/>
                  </a:cubicBezTo>
                  <a:cubicBezTo>
                    <a:pt x="375307" y="3428783"/>
                    <a:pt x="346703" y="3249131"/>
                    <a:pt x="337201" y="3067354"/>
                  </a:cubicBezTo>
                  <a:cubicBezTo>
                    <a:pt x="318450" y="2723300"/>
                    <a:pt x="366608" y="2390370"/>
                    <a:pt x="477138" y="2065625"/>
                  </a:cubicBezTo>
                  <a:cubicBezTo>
                    <a:pt x="479680" y="2059216"/>
                    <a:pt x="483021" y="2056547"/>
                    <a:pt x="489702" y="2051208"/>
                  </a:cubicBezTo>
                  <a:cubicBezTo>
                    <a:pt x="368810" y="2501358"/>
                    <a:pt x="316969" y="2954352"/>
                    <a:pt x="430613" y="3413056"/>
                  </a:cubicBezTo>
                  <a:lnTo>
                    <a:pt x="428865" y="3386728"/>
                  </a:lnTo>
                  <a:lnTo>
                    <a:pt x="466894" y="3622863"/>
                  </a:lnTo>
                  <a:cubicBezTo>
                    <a:pt x="474592" y="3658895"/>
                    <a:pt x="482290" y="3694928"/>
                    <a:pt x="489988" y="3730960"/>
                  </a:cubicBezTo>
                  <a:cubicBezTo>
                    <a:pt x="519511" y="3847103"/>
                    <a:pt x="557080" y="3956817"/>
                    <a:pt x="599154" y="4065569"/>
                  </a:cubicBezTo>
                  <a:cubicBezTo>
                    <a:pt x="609431" y="4091631"/>
                    <a:pt x="619708" y="4117693"/>
                    <a:pt x="634491" y="4142793"/>
                  </a:cubicBezTo>
                  <a:cubicBezTo>
                    <a:pt x="635453" y="4147297"/>
                    <a:pt x="637377" y="4156305"/>
                    <a:pt x="639302" y="4165313"/>
                  </a:cubicBezTo>
                  <a:cubicBezTo>
                    <a:pt x="639302" y="4165313"/>
                    <a:pt x="639302" y="4165313"/>
                    <a:pt x="643807" y="4164351"/>
                  </a:cubicBezTo>
                  <a:cubicBezTo>
                    <a:pt x="746275" y="4401489"/>
                    <a:pt x="881891" y="4617416"/>
                    <a:pt x="1044223" y="4804087"/>
                  </a:cubicBezTo>
                  <a:cubicBezTo>
                    <a:pt x="1090186" y="4864912"/>
                    <a:pt x="1140653" y="4924774"/>
                    <a:pt x="1194661" y="4979171"/>
                  </a:cubicBezTo>
                  <a:cubicBezTo>
                    <a:pt x="1175375" y="4955033"/>
                    <a:pt x="1153510" y="4940866"/>
                    <a:pt x="1143540" y="4938286"/>
                  </a:cubicBezTo>
                  <a:cubicBezTo>
                    <a:pt x="1151893" y="4955340"/>
                    <a:pt x="1175683" y="4978515"/>
                    <a:pt x="1194007" y="4998149"/>
                  </a:cubicBezTo>
                  <a:cubicBezTo>
                    <a:pt x="1216834" y="5016820"/>
                    <a:pt x="1234195" y="5031950"/>
                    <a:pt x="1243203" y="5030025"/>
                  </a:cubicBezTo>
                  <a:cubicBezTo>
                    <a:pt x="1230346" y="5013933"/>
                    <a:pt x="1212985" y="4998803"/>
                    <a:pt x="1200128" y="4982713"/>
                  </a:cubicBezTo>
                  <a:cubicBezTo>
                    <a:pt x="1236776" y="5021979"/>
                    <a:pt x="1277927" y="5060284"/>
                    <a:pt x="1320040" y="5103092"/>
                  </a:cubicBezTo>
                  <a:cubicBezTo>
                    <a:pt x="1323889" y="5121109"/>
                    <a:pt x="1358611" y="5151367"/>
                    <a:pt x="1390447" y="5168114"/>
                  </a:cubicBezTo>
                  <a:cubicBezTo>
                    <a:pt x="1407809" y="5183243"/>
                    <a:pt x="1430636" y="5201914"/>
                    <a:pt x="1438027" y="5214464"/>
                  </a:cubicBezTo>
                  <a:cubicBezTo>
                    <a:pt x="1447036" y="5212539"/>
                    <a:pt x="1458930" y="5224127"/>
                    <a:pt x="1469862" y="5231211"/>
                  </a:cubicBezTo>
                  <a:cubicBezTo>
                    <a:pt x="2189107" y="5798122"/>
                    <a:pt x="3177182" y="5992052"/>
                    <a:pt x="4098674" y="5653890"/>
                  </a:cubicBezTo>
                  <a:cubicBezTo>
                    <a:pt x="4469974" y="5518049"/>
                    <a:pt x="4793386" y="5312374"/>
                    <a:pt x="5058287" y="5053265"/>
                  </a:cubicBezTo>
                  <a:cubicBezTo>
                    <a:pt x="5658574" y="4468182"/>
                    <a:pt x="5968225" y="3624938"/>
                    <a:pt x="5862270" y="2776293"/>
                  </a:cubicBezTo>
                  <a:cubicBezTo>
                    <a:pt x="5854264" y="2716778"/>
                    <a:pt x="5847221" y="2661766"/>
                    <a:pt x="5834711" y="2603214"/>
                  </a:cubicBezTo>
                  <a:cubicBezTo>
                    <a:pt x="5834711" y="2603214"/>
                    <a:pt x="5839216" y="2602252"/>
                    <a:pt x="5838253" y="2597748"/>
                  </a:cubicBezTo>
                  <a:cubicBezTo>
                    <a:pt x="5835366" y="2584235"/>
                    <a:pt x="5835366" y="2584235"/>
                    <a:pt x="5835366" y="2584235"/>
                  </a:cubicBezTo>
                  <a:cubicBezTo>
                    <a:pt x="5835366" y="2584235"/>
                    <a:pt x="5834404" y="2579732"/>
                    <a:pt x="5829900" y="2580694"/>
                  </a:cubicBezTo>
                  <a:lnTo>
                    <a:pt x="5802956" y="2454580"/>
                  </a:lnTo>
                  <a:cubicBezTo>
                    <a:pt x="5777282" y="2356454"/>
                    <a:pt x="5748067" y="2263794"/>
                    <a:pt x="5713385" y="2167591"/>
                  </a:cubicBezTo>
                  <a:cubicBezTo>
                    <a:pt x="5600022" y="1857426"/>
                    <a:pt x="5436461" y="1576825"/>
                    <a:pt x="5230091" y="1338337"/>
                  </a:cubicBezTo>
                  <a:cubicBezTo>
                    <a:pt x="5120805" y="1201559"/>
                    <a:pt x="4989960" y="1074095"/>
                    <a:pt x="4852032" y="957564"/>
                  </a:cubicBezTo>
                  <a:cubicBezTo>
                    <a:pt x="4857498" y="961106"/>
                    <a:pt x="4857498" y="961106"/>
                    <a:pt x="4862002" y="960144"/>
                  </a:cubicBezTo>
                  <a:cubicBezTo>
                    <a:pt x="4850108" y="948556"/>
                    <a:pt x="4821813" y="926343"/>
                    <a:pt x="4798985" y="907672"/>
                  </a:cubicBezTo>
                  <a:cubicBezTo>
                    <a:pt x="4782587" y="897047"/>
                    <a:pt x="4770691" y="885459"/>
                    <a:pt x="4760721" y="882879"/>
                  </a:cubicBezTo>
                  <a:cubicBezTo>
                    <a:pt x="4722457" y="858088"/>
                    <a:pt x="4683230" y="828791"/>
                    <a:pt x="4644966" y="803998"/>
                  </a:cubicBezTo>
                  <a:cubicBezTo>
                    <a:pt x="4633070" y="792411"/>
                    <a:pt x="4616671" y="781786"/>
                    <a:pt x="4601235" y="775665"/>
                  </a:cubicBezTo>
                  <a:cubicBezTo>
                    <a:pt x="4474546" y="689699"/>
                    <a:pt x="4337233" y="620133"/>
                    <a:pt x="4191873" y="556997"/>
                  </a:cubicBezTo>
                  <a:cubicBezTo>
                    <a:pt x="4237221" y="570856"/>
                    <a:pt x="4282569" y="584716"/>
                    <a:pt x="4317947" y="595996"/>
                  </a:cubicBezTo>
                  <a:cubicBezTo>
                    <a:pt x="4319871" y="605005"/>
                    <a:pt x="4339812" y="610163"/>
                    <a:pt x="4340774" y="614667"/>
                  </a:cubicBezTo>
                  <a:cubicBezTo>
                    <a:pt x="4381618" y="629489"/>
                    <a:pt x="4429854" y="656861"/>
                    <a:pt x="4468773" y="662675"/>
                  </a:cubicBezTo>
                  <a:cubicBezTo>
                    <a:pt x="4452374" y="652050"/>
                    <a:pt x="4430508" y="637883"/>
                    <a:pt x="4433088" y="627913"/>
                  </a:cubicBezTo>
                  <a:cubicBezTo>
                    <a:pt x="4406718" y="614708"/>
                    <a:pt x="4344010" y="585719"/>
                    <a:pt x="4325031" y="585063"/>
                  </a:cubicBezTo>
                  <a:cubicBezTo>
                    <a:pt x="4314098" y="577980"/>
                    <a:pt x="4307670" y="569934"/>
                    <a:pt x="4302203" y="566393"/>
                  </a:cubicBezTo>
                  <a:cubicBezTo>
                    <a:pt x="4271330" y="554150"/>
                    <a:pt x="4246884" y="549953"/>
                    <a:pt x="4216974" y="542214"/>
                  </a:cubicBezTo>
                  <a:cubicBezTo>
                    <a:pt x="4196070" y="532551"/>
                    <a:pt x="4158768" y="512263"/>
                    <a:pt x="4133361" y="503562"/>
                  </a:cubicBezTo>
                  <a:cubicBezTo>
                    <a:pt x="4123391" y="500982"/>
                    <a:pt x="4119849" y="506449"/>
                    <a:pt x="4109878" y="503869"/>
                  </a:cubicBezTo>
                  <a:cubicBezTo>
                    <a:pt x="4099908" y="501291"/>
                    <a:pt x="4082547" y="486161"/>
                    <a:pt x="4072576" y="483581"/>
                  </a:cubicBezTo>
                  <a:cubicBezTo>
                    <a:pt x="4041702" y="471338"/>
                    <a:pt x="4028190" y="474225"/>
                    <a:pt x="4026266" y="465217"/>
                  </a:cubicBezTo>
                  <a:cubicBezTo>
                    <a:pt x="4007287" y="464562"/>
                    <a:pt x="3977375" y="456824"/>
                    <a:pt x="3970292" y="467757"/>
                  </a:cubicBezTo>
                  <a:cubicBezTo>
                    <a:pt x="3989271" y="468411"/>
                    <a:pt x="3985729" y="473878"/>
                    <a:pt x="3986691" y="478382"/>
                  </a:cubicBezTo>
                  <a:cubicBezTo>
                    <a:pt x="3540295" y="328852"/>
                    <a:pt x="3052011" y="291882"/>
                    <a:pt x="2556561" y="397733"/>
                  </a:cubicBezTo>
                  <a:lnTo>
                    <a:pt x="2508145" y="410487"/>
                  </a:lnTo>
                  <a:lnTo>
                    <a:pt x="2458913" y="419861"/>
                  </a:lnTo>
                  <a:cubicBezTo>
                    <a:pt x="2151483" y="490308"/>
                    <a:pt x="1868431" y="625941"/>
                    <a:pt x="1598952" y="799372"/>
                  </a:cubicBezTo>
                  <a:cubicBezTo>
                    <a:pt x="1558063" y="827661"/>
                    <a:pt x="1514505" y="852611"/>
                    <a:pt x="1473216" y="879030"/>
                  </a:cubicBezTo>
                  <a:cubicBezTo>
                    <a:pt x="1466535" y="884369"/>
                    <a:pt x="1461052" y="895317"/>
                    <a:pt x="1451174" y="885695"/>
                  </a:cubicBezTo>
                  <a:cubicBezTo>
                    <a:pt x="1441695" y="877943"/>
                    <a:pt x="1443438" y="867794"/>
                    <a:pt x="1449321" y="858715"/>
                  </a:cubicBezTo>
                  <a:cubicBezTo>
                    <a:pt x="1462557" y="838289"/>
                    <a:pt x="1480731" y="822673"/>
                    <a:pt x="1500105" y="812669"/>
                  </a:cubicBezTo>
                  <a:cubicBezTo>
                    <a:pt x="1611007" y="745956"/>
                    <a:pt x="1716842" y="664683"/>
                    <a:pt x="1844558" y="621754"/>
                  </a:cubicBezTo>
                  <a:cubicBezTo>
                    <a:pt x="1831212" y="605052"/>
                    <a:pt x="1812238" y="616927"/>
                    <a:pt x="1796350" y="606633"/>
                  </a:cubicBezTo>
                  <a:cubicBezTo>
                    <a:pt x="1833099" y="577272"/>
                    <a:pt x="1874116" y="558732"/>
                    <a:pt x="1915531" y="542063"/>
                  </a:cubicBezTo>
                  <a:cubicBezTo>
                    <a:pt x="2200904" y="422433"/>
                    <a:pt x="2492268" y="330852"/>
                    <a:pt x="2801357" y="303925"/>
                  </a:cubicBezTo>
                  <a:cubicBezTo>
                    <a:pt x="3018680" y="286827"/>
                    <a:pt x="3234787" y="291496"/>
                    <a:pt x="3448335" y="329955"/>
                  </a:cubicBezTo>
                  <a:cubicBezTo>
                    <a:pt x="3513374" y="341479"/>
                    <a:pt x="3572259" y="369963"/>
                    <a:pt x="3639713" y="365329"/>
                  </a:cubicBezTo>
                  <a:cubicBezTo>
                    <a:pt x="3656944" y="363602"/>
                    <a:pt x="3679513" y="368557"/>
                    <a:pt x="3679531" y="341178"/>
                  </a:cubicBezTo>
                  <a:cubicBezTo>
                    <a:pt x="3681418" y="313399"/>
                    <a:pt x="3657905" y="322334"/>
                    <a:pt x="3641345" y="318050"/>
                  </a:cubicBezTo>
                  <a:cubicBezTo>
                    <a:pt x="3621444" y="316435"/>
                    <a:pt x="3596333" y="317890"/>
                    <a:pt x="3579519" y="294106"/>
                  </a:cubicBezTo>
                  <a:cubicBezTo>
                    <a:pt x="3700137" y="282025"/>
                    <a:pt x="3811242" y="316949"/>
                    <a:pt x="3921820" y="340254"/>
                  </a:cubicBezTo>
                  <a:cubicBezTo>
                    <a:pt x="3988457" y="359259"/>
                    <a:pt x="4048541" y="393353"/>
                    <a:pt x="4117320" y="404078"/>
                  </a:cubicBezTo>
                  <a:cubicBezTo>
                    <a:pt x="4058708" y="367716"/>
                    <a:pt x="3994740" y="352052"/>
                    <a:pt x="3929573" y="330776"/>
                  </a:cubicBezTo>
                  <a:cubicBezTo>
                    <a:pt x="3841709" y="294797"/>
                    <a:pt x="3746619" y="279916"/>
                    <a:pt x="3651529" y="265034"/>
                  </a:cubicBezTo>
                  <a:cubicBezTo>
                    <a:pt x="3392571" y="224545"/>
                    <a:pt x="3131596" y="202085"/>
                    <a:pt x="2868463" y="215284"/>
                  </a:cubicBezTo>
                  <a:cubicBezTo>
                    <a:pt x="2835871" y="218335"/>
                    <a:pt x="2800210" y="216177"/>
                    <a:pt x="2767746" y="228980"/>
                  </a:cubicBezTo>
                  <a:cubicBezTo>
                    <a:pt x="2772141" y="249550"/>
                    <a:pt x="2788173" y="242214"/>
                    <a:pt x="2799794" y="241686"/>
                  </a:cubicBezTo>
                  <a:cubicBezTo>
                    <a:pt x="3021256" y="225658"/>
                    <a:pt x="3243373" y="231000"/>
                    <a:pt x="3465473" y="263721"/>
                  </a:cubicBezTo>
                  <a:cubicBezTo>
                    <a:pt x="3477492" y="265064"/>
                    <a:pt x="3499535" y="258399"/>
                    <a:pt x="3497920" y="278298"/>
                  </a:cubicBezTo>
                  <a:cubicBezTo>
                    <a:pt x="3496305" y="298197"/>
                    <a:pt x="3474535" y="296982"/>
                    <a:pt x="3460245" y="294168"/>
                  </a:cubicBezTo>
                  <a:cubicBezTo>
                    <a:pt x="3389994" y="285712"/>
                    <a:pt x="3320016" y="269376"/>
                    <a:pt x="3247224" y="267329"/>
                  </a:cubicBezTo>
                  <a:cubicBezTo>
                    <a:pt x="2932814" y="260197"/>
                    <a:pt x="2620529" y="272164"/>
                    <a:pt x="2317144" y="362401"/>
                  </a:cubicBezTo>
                  <a:cubicBezTo>
                    <a:pt x="2081756" y="432244"/>
                    <a:pt x="1859571" y="536420"/>
                    <a:pt x="1646991" y="658097"/>
                  </a:cubicBezTo>
                  <a:cubicBezTo>
                    <a:pt x="1603433" y="683046"/>
                    <a:pt x="1558005" y="708395"/>
                    <a:pt x="1510978" y="726263"/>
                  </a:cubicBezTo>
                  <a:cubicBezTo>
                    <a:pt x="1826469" y="500473"/>
                    <a:pt x="2176643" y="345489"/>
                    <a:pt x="2562299" y="265051"/>
                  </a:cubicBezTo>
                  <a:cubicBezTo>
                    <a:pt x="2544413" y="245407"/>
                    <a:pt x="2523968" y="259552"/>
                    <a:pt x="2496459" y="249786"/>
                  </a:cubicBezTo>
                  <a:cubicBezTo>
                    <a:pt x="2563786" y="235402"/>
                    <a:pt x="2621762" y="223015"/>
                    <a:pt x="2679065" y="216639"/>
                  </a:cubicBezTo>
                  <a:cubicBezTo>
                    <a:pt x="2765221" y="208009"/>
                    <a:pt x="2851776" y="201250"/>
                    <a:pt x="2939402" y="190351"/>
                  </a:cubicBezTo>
                  <a:cubicBezTo>
                    <a:pt x="2945412" y="191022"/>
                    <a:pt x="2960102" y="195705"/>
                    <a:pt x="2959175" y="182215"/>
                  </a:cubicBezTo>
                  <a:cubicBezTo>
                    <a:pt x="2960518" y="170196"/>
                    <a:pt x="2947427" y="172993"/>
                    <a:pt x="2939547" y="172721"/>
                  </a:cubicBezTo>
                  <a:cubicBezTo>
                    <a:pt x="2830422" y="174526"/>
                    <a:pt x="2723440" y="168051"/>
                    <a:pt x="2616967" y="200575"/>
                  </a:cubicBezTo>
                  <a:cubicBezTo>
                    <a:pt x="2593454" y="209510"/>
                    <a:pt x="2564475" y="202013"/>
                    <a:pt x="2537493" y="203867"/>
                  </a:cubicBezTo>
                  <a:cubicBezTo>
                    <a:pt x="2425028" y="208340"/>
                    <a:pt x="2323223" y="253555"/>
                    <a:pt x="2217149" y="287950"/>
                  </a:cubicBezTo>
                  <a:cubicBezTo>
                    <a:pt x="1981889" y="367543"/>
                    <a:pt x="1756636" y="466508"/>
                    <a:pt x="1542585" y="590454"/>
                  </a:cubicBezTo>
                  <a:cubicBezTo>
                    <a:pt x="1408170" y="666101"/>
                    <a:pt x="1293638" y="770742"/>
                    <a:pt x="1168430" y="862020"/>
                  </a:cubicBezTo>
                  <a:cubicBezTo>
                    <a:pt x="1158008" y="868157"/>
                    <a:pt x="1146115" y="876564"/>
                    <a:pt x="1130881" y="887640"/>
                  </a:cubicBezTo>
                  <a:cubicBezTo>
                    <a:pt x="1131570" y="854252"/>
                    <a:pt x="1145877" y="829685"/>
                    <a:pt x="1168592" y="817011"/>
                  </a:cubicBezTo>
                  <a:cubicBezTo>
                    <a:pt x="1280692" y="755909"/>
                    <a:pt x="1370239" y="662473"/>
                    <a:pt x="1476602" y="592819"/>
                  </a:cubicBezTo>
                  <a:cubicBezTo>
                    <a:pt x="1818803" y="373055"/>
                    <a:pt x="2188604" y="227565"/>
                    <a:pt x="2591346" y="163030"/>
                  </a:cubicBezTo>
                  <a:cubicBezTo>
                    <a:pt x="2757919" y="137220"/>
                    <a:pt x="2923804" y="144799"/>
                    <a:pt x="3091031" y="140357"/>
                  </a:cubicBezTo>
                  <a:cubicBezTo>
                    <a:pt x="3304341" y="131937"/>
                    <a:pt x="3513894" y="151695"/>
                    <a:pt x="3716875" y="213921"/>
                  </a:cubicBezTo>
                  <a:cubicBezTo>
                    <a:pt x="3735705" y="219674"/>
                    <a:pt x="3755205" y="219420"/>
                    <a:pt x="3758928" y="245999"/>
                  </a:cubicBezTo>
                  <a:cubicBezTo>
                    <a:pt x="3758657" y="253879"/>
                    <a:pt x="3767336" y="257891"/>
                    <a:pt x="3775216" y="258163"/>
                  </a:cubicBezTo>
                  <a:cubicBezTo>
                    <a:pt x="3900483" y="286151"/>
                    <a:pt x="4022537" y="326558"/>
                    <a:pt x="4143920" y="372975"/>
                  </a:cubicBezTo>
                  <a:cubicBezTo>
                    <a:pt x="4146189" y="374445"/>
                    <a:pt x="4149930" y="373646"/>
                    <a:pt x="4155540" y="372448"/>
                  </a:cubicBezTo>
                  <a:cubicBezTo>
                    <a:pt x="4159698" y="346140"/>
                    <a:pt x="4150891" y="332378"/>
                    <a:pt x="4123382" y="322612"/>
                  </a:cubicBezTo>
                  <a:cubicBezTo>
                    <a:pt x="3936433" y="253051"/>
                    <a:pt x="3750556" y="179350"/>
                    <a:pt x="3554239" y="139165"/>
                  </a:cubicBezTo>
                  <a:cubicBezTo>
                    <a:pt x="3233454" y="74732"/>
                    <a:pt x="2911963" y="71067"/>
                    <a:pt x="2590565" y="131911"/>
                  </a:cubicBezTo>
                  <a:cubicBezTo>
                    <a:pt x="2410228" y="166529"/>
                    <a:pt x="2229893" y="201145"/>
                    <a:pt x="2058218" y="267154"/>
                  </a:cubicBezTo>
                  <a:cubicBezTo>
                    <a:pt x="1991819" y="295028"/>
                    <a:pt x="1918755" y="300860"/>
                    <a:pt x="1849558" y="315643"/>
                  </a:cubicBezTo>
                  <a:cubicBezTo>
                    <a:pt x="2067060" y="226157"/>
                    <a:pt x="2290027" y="153101"/>
                    <a:pt x="2520059" y="103956"/>
                  </a:cubicBezTo>
                  <a:cubicBezTo>
                    <a:pt x="2752360" y="56281"/>
                    <a:pt x="2984644" y="35986"/>
                    <a:pt x="3222250" y="49751"/>
                  </a:cubicBezTo>
                  <a:cubicBezTo>
                    <a:pt x="3009228" y="22912"/>
                    <a:pt x="2793377" y="37741"/>
                    <a:pt x="2580338" y="38281"/>
                  </a:cubicBezTo>
                  <a:cubicBezTo>
                    <a:pt x="2579539" y="34542"/>
                    <a:pt x="2580611" y="30401"/>
                    <a:pt x="2580211" y="28532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3" name="그룹 8">
              <a:extLst/>
            </p:cNvPr>
            <p:cNvGrpSpPr/>
            <p:nvPr/>
          </p:nvGrpSpPr>
          <p:grpSpPr>
            <a:xfrm rot="2006430">
              <a:off x="4923654" y="4095326"/>
              <a:ext cx="4231316" cy="1740891"/>
              <a:chOff x="7149737" y="1593671"/>
              <a:chExt cx="8656129" cy="3561393"/>
            </a:xfrm>
            <a:solidFill>
              <a:schemeClr val="accent2"/>
            </a:solidFill>
          </p:grpSpPr>
          <p:sp>
            <p:nvSpPr>
              <p:cNvPr id="54" name="자유형: 도형 9">
                <a:extLst/>
              </p:cNvPr>
              <p:cNvSpPr/>
              <p:nvPr/>
            </p:nvSpPr>
            <p:spPr>
              <a:xfrm>
                <a:off x="7184572" y="1593671"/>
                <a:ext cx="8299268" cy="3254855"/>
              </a:xfrm>
              <a:custGeom>
                <a:avLst/>
                <a:gdLst>
                  <a:gd name="connsiteX0" fmla="*/ 60960 w 8351520"/>
                  <a:gd name="connsiteY0" fmla="*/ 2229394 h 2229394"/>
                  <a:gd name="connsiteX1" fmla="*/ 0 w 8351520"/>
                  <a:gd name="connsiteY1" fmla="*/ 2229394 h 2229394"/>
                  <a:gd name="connsiteX2" fmla="*/ 8177349 w 8351520"/>
                  <a:gd name="connsiteY2" fmla="*/ 0 h 2229394"/>
                  <a:gd name="connsiteX3" fmla="*/ 8351520 w 8351520"/>
                  <a:gd name="connsiteY3" fmla="*/ 209005 h 2229394"/>
                  <a:gd name="connsiteX4" fmla="*/ 60960 w 8351520"/>
                  <a:gd name="connsiteY4" fmla="*/ 2229394 h 2229394"/>
                  <a:gd name="connsiteX0" fmla="*/ 60960 w 8351520"/>
                  <a:gd name="connsiteY0" fmla="*/ 2229394 h 2229394"/>
                  <a:gd name="connsiteX1" fmla="*/ 0 w 8351520"/>
                  <a:gd name="connsiteY1" fmla="*/ 2229394 h 2229394"/>
                  <a:gd name="connsiteX2" fmla="*/ 8177349 w 8351520"/>
                  <a:gd name="connsiteY2" fmla="*/ 0 h 2229394"/>
                  <a:gd name="connsiteX3" fmla="*/ 8351520 w 8351520"/>
                  <a:gd name="connsiteY3" fmla="*/ 209005 h 2229394"/>
                  <a:gd name="connsiteX4" fmla="*/ 60960 w 8351520"/>
                  <a:gd name="connsiteY4" fmla="*/ 2229394 h 2229394"/>
                  <a:gd name="connsiteX0" fmla="*/ 796478 w 8895450"/>
                  <a:gd name="connsiteY0" fmla="*/ 2481943 h 2481943"/>
                  <a:gd name="connsiteX1" fmla="*/ 543930 w 8895450"/>
                  <a:gd name="connsiteY1" fmla="*/ 2229394 h 2481943"/>
                  <a:gd name="connsiteX2" fmla="*/ 8721279 w 8895450"/>
                  <a:gd name="connsiteY2" fmla="*/ 0 h 2481943"/>
                  <a:gd name="connsiteX3" fmla="*/ 8895450 w 8895450"/>
                  <a:gd name="connsiteY3" fmla="*/ 209005 h 2481943"/>
                  <a:gd name="connsiteX4" fmla="*/ 796478 w 8895450"/>
                  <a:gd name="connsiteY4" fmla="*/ 2481943 h 2481943"/>
                  <a:gd name="connsiteX0" fmla="*/ 8351635 w 8351635"/>
                  <a:gd name="connsiteY0" fmla="*/ 209005 h 2229926"/>
                  <a:gd name="connsiteX1" fmla="*/ 115 w 8351635"/>
                  <a:gd name="connsiteY1" fmla="*/ 2229394 h 2229926"/>
                  <a:gd name="connsiteX2" fmla="*/ 8177464 w 8351635"/>
                  <a:gd name="connsiteY2" fmla="*/ 0 h 2229926"/>
                  <a:gd name="connsiteX3" fmla="*/ 8351635 w 8351635"/>
                  <a:gd name="connsiteY3" fmla="*/ 209005 h 2229926"/>
                  <a:gd name="connsiteX0" fmla="*/ 8351589 w 8351589"/>
                  <a:gd name="connsiteY0" fmla="*/ 209005 h 3365781"/>
                  <a:gd name="connsiteX1" fmla="*/ 69 w 8351589"/>
                  <a:gd name="connsiteY1" fmla="*/ 2229394 h 3365781"/>
                  <a:gd name="connsiteX2" fmla="*/ 8177418 w 8351589"/>
                  <a:gd name="connsiteY2" fmla="*/ 0 h 3365781"/>
                  <a:gd name="connsiteX3" fmla="*/ 8351589 w 8351589"/>
                  <a:gd name="connsiteY3" fmla="*/ 209005 h 3365781"/>
                  <a:gd name="connsiteX0" fmla="*/ 8299338 w 8299338"/>
                  <a:gd name="connsiteY0" fmla="*/ 209005 h 3402653"/>
                  <a:gd name="connsiteX1" fmla="*/ 70 w 8299338"/>
                  <a:gd name="connsiteY1" fmla="*/ 2272937 h 3402653"/>
                  <a:gd name="connsiteX2" fmla="*/ 8125167 w 8299338"/>
                  <a:gd name="connsiteY2" fmla="*/ 0 h 3402653"/>
                  <a:gd name="connsiteX3" fmla="*/ 8299338 w 8299338"/>
                  <a:gd name="connsiteY3" fmla="*/ 209005 h 3402653"/>
                  <a:gd name="connsiteX0" fmla="*/ 8299338 w 8299338"/>
                  <a:gd name="connsiteY0" fmla="*/ 209005 h 3424813"/>
                  <a:gd name="connsiteX1" fmla="*/ 70 w 8299338"/>
                  <a:gd name="connsiteY1" fmla="*/ 2299063 h 3424813"/>
                  <a:gd name="connsiteX2" fmla="*/ 8125167 w 8299338"/>
                  <a:gd name="connsiteY2" fmla="*/ 0 h 3424813"/>
                  <a:gd name="connsiteX3" fmla="*/ 8299338 w 8299338"/>
                  <a:gd name="connsiteY3" fmla="*/ 209005 h 3424813"/>
                  <a:gd name="connsiteX0" fmla="*/ 8299859 w 8299859"/>
                  <a:gd name="connsiteY0" fmla="*/ 209005 h 3609677"/>
                  <a:gd name="connsiteX1" fmla="*/ 591 w 8299859"/>
                  <a:gd name="connsiteY1" fmla="*/ 2299063 h 3609677"/>
                  <a:gd name="connsiteX2" fmla="*/ 8125688 w 8299859"/>
                  <a:gd name="connsiteY2" fmla="*/ 0 h 3609677"/>
                  <a:gd name="connsiteX3" fmla="*/ 8299859 w 8299859"/>
                  <a:gd name="connsiteY3" fmla="*/ 209005 h 3609677"/>
                  <a:gd name="connsiteX0" fmla="*/ 8299859 w 8299859"/>
                  <a:gd name="connsiteY0" fmla="*/ 209005 h 2343085"/>
                  <a:gd name="connsiteX1" fmla="*/ 591 w 8299859"/>
                  <a:gd name="connsiteY1" fmla="*/ 2299063 h 2343085"/>
                  <a:gd name="connsiteX2" fmla="*/ 8125688 w 8299859"/>
                  <a:gd name="connsiteY2" fmla="*/ 0 h 2343085"/>
                  <a:gd name="connsiteX3" fmla="*/ 8299859 w 8299859"/>
                  <a:gd name="connsiteY3" fmla="*/ 209005 h 2343085"/>
                  <a:gd name="connsiteX0" fmla="*/ 8315565 w 8315565"/>
                  <a:gd name="connsiteY0" fmla="*/ 209005 h 2538843"/>
                  <a:gd name="connsiteX1" fmla="*/ 16297 w 8315565"/>
                  <a:gd name="connsiteY1" fmla="*/ 2299063 h 2538843"/>
                  <a:gd name="connsiteX2" fmla="*/ 8141394 w 8315565"/>
                  <a:gd name="connsiteY2" fmla="*/ 0 h 2538843"/>
                  <a:gd name="connsiteX3" fmla="*/ 8315565 w 8315565"/>
                  <a:gd name="connsiteY3" fmla="*/ 209005 h 2538843"/>
                  <a:gd name="connsiteX0" fmla="*/ 8315565 w 8315565"/>
                  <a:gd name="connsiteY0" fmla="*/ 209005 h 2538843"/>
                  <a:gd name="connsiteX1" fmla="*/ 16297 w 8315565"/>
                  <a:gd name="connsiteY1" fmla="*/ 2299063 h 2538843"/>
                  <a:gd name="connsiteX2" fmla="*/ 8141394 w 8315565"/>
                  <a:gd name="connsiteY2" fmla="*/ 0 h 2538843"/>
                  <a:gd name="connsiteX3" fmla="*/ 8315565 w 8315565"/>
                  <a:gd name="connsiteY3" fmla="*/ 209005 h 2538843"/>
                  <a:gd name="connsiteX0" fmla="*/ 8329316 w 8329316"/>
                  <a:gd name="connsiteY0" fmla="*/ 209005 h 2508085"/>
                  <a:gd name="connsiteX1" fmla="*/ 30048 w 8329316"/>
                  <a:gd name="connsiteY1" fmla="*/ 2299063 h 2508085"/>
                  <a:gd name="connsiteX2" fmla="*/ 8155145 w 8329316"/>
                  <a:gd name="connsiteY2" fmla="*/ 0 h 2508085"/>
                  <a:gd name="connsiteX3" fmla="*/ 8329316 w 8329316"/>
                  <a:gd name="connsiteY3" fmla="*/ 209005 h 2508085"/>
                  <a:gd name="connsiteX0" fmla="*/ 8329316 w 8329316"/>
                  <a:gd name="connsiteY0" fmla="*/ 209005 h 2299063"/>
                  <a:gd name="connsiteX1" fmla="*/ 30048 w 8329316"/>
                  <a:gd name="connsiteY1" fmla="*/ 2299063 h 2299063"/>
                  <a:gd name="connsiteX2" fmla="*/ 8155145 w 8329316"/>
                  <a:gd name="connsiteY2" fmla="*/ 0 h 2299063"/>
                  <a:gd name="connsiteX3" fmla="*/ 8329316 w 8329316"/>
                  <a:gd name="connsiteY3" fmla="*/ 209005 h 2299063"/>
                  <a:gd name="connsiteX0" fmla="*/ 8329316 w 8329316"/>
                  <a:gd name="connsiteY0" fmla="*/ 209005 h 3198200"/>
                  <a:gd name="connsiteX1" fmla="*/ 30048 w 8329316"/>
                  <a:gd name="connsiteY1" fmla="*/ 2299063 h 3198200"/>
                  <a:gd name="connsiteX2" fmla="*/ 8155145 w 8329316"/>
                  <a:gd name="connsiteY2" fmla="*/ 0 h 3198200"/>
                  <a:gd name="connsiteX3" fmla="*/ 8329316 w 8329316"/>
                  <a:gd name="connsiteY3" fmla="*/ 209005 h 3198200"/>
                  <a:gd name="connsiteX0" fmla="*/ 8299268 w 8299268"/>
                  <a:gd name="connsiteY0" fmla="*/ 209005 h 3198200"/>
                  <a:gd name="connsiteX1" fmla="*/ 0 w 8299268"/>
                  <a:gd name="connsiteY1" fmla="*/ 2299063 h 3198200"/>
                  <a:gd name="connsiteX2" fmla="*/ 8125097 w 8299268"/>
                  <a:gd name="connsiteY2" fmla="*/ 0 h 3198200"/>
                  <a:gd name="connsiteX3" fmla="*/ 8299268 w 8299268"/>
                  <a:gd name="connsiteY3" fmla="*/ 209005 h 3198200"/>
                  <a:gd name="connsiteX0" fmla="*/ 8299268 w 8299268"/>
                  <a:gd name="connsiteY0" fmla="*/ 209005 h 3289727"/>
                  <a:gd name="connsiteX1" fmla="*/ 0 w 8299268"/>
                  <a:gd name="connsiteY1" fmla="*/ 2299063 h 3289727"/>
                  <a:gd name="connsiteX2" fmla="*/ 8125097 w 8299268"/>
                  <a:gd name="connsiteY2" fmla="*/ 0 h 3289727"/>
                  <a:gd name="connsiteX3" fmla="*/ 8299268 w 8299268"/>
                  <a:gd name="connsiteY3" fmla="*/ 209005 h 3289727"/>
                  <a:gd name="connsiteX0" fmla="*/ 8299268 w 8299268"/>
                  <a:gd name="connsiteY0" fmla="*/ 209005 h 3289727"/>
                  <a:gd name="connsiteX1" fmla="*/ 0 w 8299268"/>
                  <a:gd name="connsiteY1" fmla="*/ 2299063 h 3289727"/>
                  <a:gd name="connsiteX2" fmla="*/ 8125097 w 8299268"/>
                  <a:gd name="connsiteY2" fmla="*/ 0 h 3289727"/>
                  <a:gd name="connsiteX3" fmla="*/ 8299268 w 8299268"/>
                  <a:gd name="connsiteY3" fmla="*/ 209005 h 3289727"/>
                  <a:gd name="connsiteX0" fmla="*/ 8299268 w 8299268"/>
                  <a:gd name="connsiteY0" fmla="*/ 209005 h 3217213"/>
                  <a:gd name="connsiteX1" fmla="*/ 0 w 8299268"/>
                  <a:gd name="connsiteY1" fmla="*/ 2211977 h 3217213"/>
                  <a:gd name="connsiteX2" fmla="*/ 8125097 w 8299268"/>
                  <a:gd name="connsiteY2" fmla="*/ 0 h 3217213"/>
                  <a:gd name="connsiteX3" fmla="*/ 8299268 w 8299268"/>
                  <a:gd name="connsiteY3" fmla="*/ 209005 h 3217213"/>
                  <a:gd name="connsiteX0" fmla="*/ 8299268 w 8299268"/>
                  <a:gd name="connsiteY0" fmla="*/ 209005 h 3228397"/>
                  <a:gd name="connsiteX1" fmla="*/ 0 w 8299268"/>
                  <a:gd name="connsiteY1" fmla="*/ 2211977 h 3228397"/>
                  <a:gd name="connsiteX2" fmla="*/ 8125097 w 8299268"/>
                  <a:gd name="connsiteY2" fmla="*/ 0 h 3228397"/>
                  <a:gd name="connsiteX3" fmla="*/ 8299268 w 8299268"/>
                  <a:gd name="connsiteY3" fmla="*/ 209005 h 3228397"/>
                  <a:gd name="connsiteX0" fmla="*/ 8299268 w 8299268"/>
                  <a:gd name="connsiteY0" fmla="*/ 209005 h 3228397"/>
                  <a:gd name="connsiteX1" fmla="*/ 0 w 8299268"/>
                  <a:gd name="connsiteY1" fmla="*/ 2211977 h 3228397"/>
                  <a:gd name="connsiteX2" fmla="*/ 8125097 w 8299268"/>
                  <a:gd name="connsiteY2" fmla="*/ 0 h 3228397"/>
                  <a:gd name="connsiteX3" fmla="*/ 8299268 w 8299268"/>
                  <a:gd name="connsiteY3" fmla="*/ 209005 h 3228397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278840"/>
                  <a:gd name="connsiteX1" fmla="*/ 0 w 8299268"/>
                  <a:gd name="connsiteY1" fmla="*/ 2211977 h 3278840"/>
                  <a:gd name="connsiteX2" fmla="*/ 8125097 w 8299268"/>
                  <a:gd name="connsiteY2" fmla="*/ 0 h 3278840"/>
                  <a:gd name="connsiteX3" fmla="*/ 8299268 w 8299268"/>
                  <a:gd name="connsiteY3" fmla="*/ 209005 h 3278840"/>
                  <a:gd name="connsiteX0" fmla="*/ 8299268 w 8299268"/>
                  <a:gd name="connsiteY0" fmla="*/ 209005 h 3221755"/>
                  <a:gd name="connsiteX1" fmla="*/ 0 w 8299268"/>
                  <a:gd name="connsiteY1" fmla="*/ 2211977 h 3221755"/>
                  <a:gd name="connsiteX2" fmla="*/ 8125097 w 8299268"/>
                  <a:gd name="connsiteY2" fmla="*/ 0 h 3221755"/>
                  <a:gd name="connsiteX3" fmla="*/ 8299268 w 8299268"/>
                  <a:gd name="connsiteY3" fmla="*/ 209005 h 3221755"/>
                  <a:gd name="connsiteX0" fmla="*/ 8299268 w 8299268"/>
                  <a:gd name="connsiteY0" fmla="*/ 209005 h 3289761"/>
                  <a:gd name="connsiteX1" fmla="*/ 0 w 8299268"/>
                  <a:gd name="connsiteY1" fmla="*/ 2211977 h 3289761"/>
                  <a:gd name="connsiteX2" fmla="*/ 8125097 w 8299268"/>
                  <a:gd name="connsiteY2" fmla="*/ 0 h 3289761"/>
                  <a:gd name="connsiteX3" fmla="*/ 8299268 w 8299268"/>
                  <a:gd name="connsiteY3" fmla="*/ 209005 h 3289761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99188 w 8399188"/>
                  <a:gd name="connsiteY0" fmla="*/ 209005 h 3156821"/>
                  <a:gd name="connsiteX1" fmla="*/ 3792354 w 8399188"/>
                  <a:gd name="connsiteY1" fmla="*/ 2969621 h 3156821"/>
                  <a:gd name="connsiteX2" fmla="*/ 99920 w 8399188"/>
                  <a:gd name="connsiteY2" fmla="*/ 2211977 h 3156821"/>
                  <a:gd name="connsiteX3" fmla="*/ 3722685 w 8399188"/>
                  <a:gd name="connsiteY3" fmla="*/ 2760616 h 3156821"/>
                  <a:gd name="connsiteX4" fmla="*/ 8225017 w 8399188"/>
                  <a:gd name="connsiteY4" fmla="*/ 0 h 3156821"/>
                  <a:gd name="connsiteX5" fmla="*/ 8399188 w 8399188"/>
                  <a:gd name="connsiteY5" fmla="*/ 209005 h 3156821"/>
                  <a:gd name="connsiteX0" fmla="*/ 8399188 w 8399188"/>
                  <a:gd name="connsiteY0" fmla="*/ 209005 h 3156821"/>
                  <a:gd name="connsiteX1" fmla="*/ 3792354 w 8399188"/>
                  <a:gd name="connsiteY1" fmla="*/ 2969621 h 3156821"/>
                  <a:gd name="connsiteX2" fmla="*/ 99920 w 8399188"/>
                  <a:gd name="connsiteY2" fmla="*/ 2211977 h 3156821"/>
                  <a:gd name="connsiteX3" fmla="*/ 3722685 w 8399188"/>
                  <a:gd name="connsiteY3" fmla="*/ 2760616 h 3156821"/>
                  <a:gd name="connsiteX4" fmla="*/ 8225017 w 8399188"/>
                  <a:gd name="connsiteY4" fmla="*/ 0 h 3156821"/>
                  <a:gd name="connsiteX5" fmla="*/ 8399188 w 8399188"/>
                  <a:gd name="connsiteY5" fmla="*/ 209005 h 3156821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29678"/>
                  <a:gd name="connsiteX1" fmla="*/ 3692434 w 8299268"/>
                  <a:gd name="connsiteY1" fmla="*/ 2969621 h 3229678"/>
                  <a:gd name="connsiteX2" fmla="*/ 0 w 8299268"/>
                  <a:gd name="connsiteY2" fmla="*/ 2211977 h 3229678"/>
                  <a:gd name="connsiteX3" fmla="*/ 3622765 w 8299268"/>
                  <a:gd name="connsiteY3" fmla="*/ 2760616 h 3229678"/>
                  <a:gd name="connsiteX4" fmla="*/ 8125097 w 8299268"/>
                  <a:gd name="connsiteY4" fmla="*/ 0 h 3229678"/>
                  <a:gd name="connsiteX5" fmla="*/ 8299268 w 8299268"/>
                  <a:gd name="connsiteY5" fmla="*/ 209005 h 3229678"/>
                  <a:gd name="connsiteX0" fmla="*/ 8299317 w 8299317"/>
                  <a:gd name="connsiteY0" fmla="*/ 209005 h 3118885"/>
                  <a:gd name="connsiteX1" fmla="*/ 3692483 w 8299317"/>
                  <a:gd name="connsiteY1" fmla="*/ 2969621 h 3118885"/>
                  <a:gd name="connsiteX2" fmla="*/ 49 w 8299317"/>
                  <a:gd name="connsiteY2" fmla="*/ 2211977 h 3118885"/>
                  <a:gd name="connsiteX3" fmla="*/ 3622814 w 8299317"/>
                  <a:gd name="connsiteY3" fmla="*/ 2760616 h 3118885"/>
                  <a:gd name="connsiteX4" fmla="*/ 8125146 w 8299317"/>
                  <a:gd name="connsiteY4" fmla="*/ 0 h 3118885"/>
                  <a:gd name="connsiteX5" fmla="*/ 8299317 w 8299317"/>
                  <a:gd name="connsiteY5" fmla="*/ 209005 h 3118885"/>
                  <a:gd name="connsiteX0" fmla="*/ 8313517 w 8313517"/>
                  <a:gd name="connsiteY0" fmla="*/ 209005 h 3229102"/>
                  <a:gd name="connsiteX1" fmla="*/ 3706683 w 8313517"/>
                  <a:gd name="connsiteY1" fmla="*/ 2969621 h 3229102"/>
                  <a:gd name="connsiteX2" fmla="*/ 14249 w 8313517"/>
                  <a:gd name="connsiteY2" fmla="*/ 2211977 h 3229102"/>
                  <a:gd name="connsiteX3" fmla="*/ 3637014 w 8313517"/>
                  <a:gd name="connsiteY3" fmla="*/ 2760616 h 3229102"/>
                  <a:gd name="connsiteX4" fmla="*/ 8139346 w 8313517"/>
                  <a:gd name="connsiteY4" fmla="*/ 0 h 3229102"/>
                  <a:gd name="connsiteX5" fmla="*/ 8313517 w 8313517"/>
                  <a:gd name="connsiteY5" fmla="*/ 209005 h 3229102"/>
                  <a:gd name="connsiteX0" fmla="*/ 8313517 w 8313517"/>
                  <a:gd name="connsiteY0" fmla="*/ 209005 h 3229102"/>
                  <a:gd name="connsiteX1" fmla="*/ 3706683 w 8313517"/>
                  <a:gd name="connsiteY1" fmla="*/ 2969621 h 3229102"/>
                  <a:gd name="connsiteX2" fmla="*/ 14249 w 8313517"/>
                  <a:gd name="connsiteY2" fmla="*/ 2211977 h 3229102"/>
                  <a:gd name="connsiteX3" fmla="*/ 3637014 w 8313517"/>
                  <a:gd name="connsiteY3" fmla="*/ 2760616 h 3229102"/>
                  <a:gd name="connsiteX4" fmla="*/ 8139346 w 8313517"/>
                  <a:gd name="connsiteY4" fmla="*/ 0 h 3229102"/>
                  <a:gd name="connsiteX5" fmla="*/ 8313517 w 8313517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47117"/>
                  <a:gd name="connsiteX1" fmla="*/ 3692434 w 8299268"/>
                  <a:gd name="connsiteY1" fmla="*/ 2969621 h 3247117"/>
                  <a:gd name="connsiteX2" fmla="*/ 0 w 8299268"/>
                  <a:gd name="connsiteY2" fmla="*/ 2211977 h 3247117"/>
                  <a:gd name="connsiteX3" fmla="*/ 3622765 w 8299268"/>
                  <a:gd name="connsiteY3" fmla="*/ 2760616 h 3247117"/>
                  <a:gd name="connsiteX4" fmla="*/ 8125097 w 8299268"/>
                  <a:gd name="connsiteY4" fmla="*/ 0 h 3247117"/>
                  <a:gd name="connsiteX5" fmla="*/ 8299268 w 8299268"/>
                  <a:gd name="connsiteY5" fmla="*/ 209005 h 3247117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579222 w 8299268"/>
                  <a:gd name="connsiteY3" fmla="*/ 2786741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99268" h="3254855">
                    <a:moveTo>
                      <a:pt x="8299268" y="209005"/>
                    </a:moveTo>
                    <a:cubicBezTo>
                      <a:pt x="7437119" y="918753"/>
                      <a:pt x="5206274" y="2522580"/>
                      <a:pt x="3692434" y="2969621"/>
                    </a:cubicBezTo>
                    <a:cubicBezTo>
                      <a:pt x="1490618" y="3564706"/>
                      <a:pt x="268514" y="3188789"/>
                      <a:pt x="0" y="2211977"/>
                    </a:cubicBezTo>
                    <a:cubicBezTo>
                      <a:pt x="410754" y="3194594"/>
                      <a:pt x="1876697" y="3268615"/>
                      <a:pt x="3579222" y="2786741"/>
                    </a:cubicBezTo>
                    <a:cubicBezTo>
                      <a:pt x="5124994" y="2270032"/>
                      <a:pt x="7254240" y="667657"/>
                      <a:pt x="8125097" y="0"/>
                    </a:cubicBezTo>
                    <a:lnTo>
                      <a:pt x="8299268" y="20900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  <p:sp>
            <p:nvSpPr>
              <p:cNvPr id="55" name="자유형: 도형 10">
                <a:extLst/>
              </p:cNvPr>
              <p:cNvSpPr/>
              <p:nvPr/>
            </p:nvSpPr>
            <p:spPr>
              <a:xfrm>
                <a:off x="7149737" y="2033664"/>
                <a:ext cx="8656129" cy="3121400"/>
              </a:xfrm>
              <a:custGeom>
                <a:avLst/>
                <a:gdLst>
                  <a:gd name="connsiteX0" fmla="*/ 60960 w 8351520"/>
                  <a:gd name="connsiteY0" fmla="*/ 2229394 h 2229394"/>
                  <a:gd name="connsiteX1" fmla="*/ 0 w 8351520"/>
                  <a:gd name="connsiteY1" fmla="*/ 2229394 h 2229394"/>
                  <a:gd name="connsiteX2" fmla="*/ 8177349 w 8351520"/>
                  <a:gd name="connsiteY2" fmla="*/ 0 h 2229394"/>
                  <a:gd name="connsiteX3" fmla="*/ 8351520 w 8351520"/>
                  <a:gd name="connsiteY3" fmla="*/ 209005 h 2229394"/>
                  <a:gd name="connsiteX4" fmla="*/ 60960 w 8351520"/>
                  <a:gd name="connsiteY4" fmla="*/ 2229394 h 2229394"/>
                  <a:gd name="connsiteX0" fmla="*/ 60960 w 8351520"/>
                  <a:gd name="connsiteY0" fmla="*/ 2229394 h 2229394"/>
                  <a:gd name="connsiteX1" fmla="*/ 0 w 8351520"/>
                  <a:gd name="connsiteY1" fmla="*/ 2229394 h 2229394"/>
                  <a:gd name="connsiteX2" fmla="*/ 8177349 w 8351520"/>
                  <a:gd name="connsiteY2" fmla="*/ 0 h 2229394"/>
                  <a:gd name="connsiteX3" fmla="*/ 8351520 w 8351520"/>
                  <a:gd name="connsiteY3" fmla="*/ 209005 h 2229394"/>
                  <a:gd name="connsiteX4" fmla="*/ 60960 w 8351520"/>
                  <a:gd name="connsiteY4" fmla="*/ 2229394 h 2229394"/>
                  <a:gd name="connsiteX0" fmla="*/ 796478 w 8895450"/>
                  <a:gd name="connsiteY0" fmla="*/ 2481943 h 2481943"/>
                  <a:gd name="connsiteX1" fmla="*/ 543930 w 8895450"/>
                  <a:gd name="connsiteY1" fmla="*/ 2229394 h 2481943"/>
                  <a:gd name="connsiteX2" fmla="*/ 8721279 w 8895450"/>
                  <a:gd name="connsiteY2" fmla="*/ 0 h 2481943"/>
                  <a:gd name="connsiteX3" fmla="*/ 8895450 w 8895450"/>
                  <a:gd name="connsiteY3" fmla="*/ 209005 h 2481943"/>
                  <a:gd name="connsiteX4" fmla="*/ 796478 w 8895450"/>
                  <a:gd name="connsiteY4" fmla="*/ 2481943 h 2481943"/>
                  <a:gd name="connsiteX0" fmla="*/ 8351635 w 8351635"/>
                  <a:gd name="connsiteY0" fmla="*/ 209005 h 2229926"/>
                  <a:gd name="connsiteX1" fmla="*/ 115 w 8351635"/>
                  <a:gd name="connsiteY1" fmla="*/ 2229394 h 2229926"/>
                  <a:gd name="connsiteX2" fmla="*/ 8177464 w 8351635"/>
                  <a:gd name="connsiteY2" fmla="*/ 0 h 2229926"/>
                  <a:gd name="connsiteX3" fmla="*/ 8351635 w 8351635"/>
                  <a:gd name="connsiteY3" fmla="*/ 209005 h 2229926"/>
                  <a:gd name="connsiteX0" fmla="*/ 8351589 w 8351589"/>
                  <a:gd name="connsiteY0" fmla="*/ 209005 h 3365781"/>
                  <a:gd name="connsiteX1" fmla="*/ 69 w 8351589"/>
                  <a:gd name="connsiteY1" fmla="*/ 2229394 h 3365781"/>
                  <a:gd name="connsiteX2" fmla="*/ 8177418 w 8351589"/>
                  <a:gd name="connsiteY2" fmla="*/ 0 h 3365781"/>
                  <a:gd name="connsiteX3" fmla="*/ 8351589 w 8351589"/>
                  <a:gd name="connsiteY3" fmla="*/ 209005 h 3365781"/>
                  <a:gd name="connsiteX0" fmla="*/ 8299338 w 8299338"/>
                  <a:gd name="connsiteY0" fmla="*/ 209005 h 3402653"/>
                  <a:gd name="connsiteX1" fmla="*/ 70 w 8299338"/>
                  <a:gd name="connsiteY1" fmla="*/ 2272937 h 3402653"/>
                  <a:gd name="connsiteX2" fmla="*/ 8125167 w 8299338"/>
                  <a:gd name="connsiteY2" fmla="*/ 0 h 3402653"/>
                  <a:gd name="connsiteX3" fmla="*/ 8299338 w 8299338"/>
                  <a:gd name="connsiteY3" fmla="*/ 209005 h 3402653"/>
                  <a:gd name="connsiteX0" fmla="*/ 8299338 w 8299338"/>
                  <a:gd name="connsiteY0" fmla="*/ 209005 h 3424813"/>
                  <a:gd name="connsiteX1" fmla="*/ 70 w 8299338"/>
                  <a:gd name="connsiteY1" fmla="*/ 2299063 h 3424813"/>
                  <a:gd name="connsiteX2" fmla="*/ 8125167 w 8299338"/>
                  <a:gd name="connsiteY2" fmla="*/ 0 h 3424813"/>
                  <a:gd name="connsiteX3" fmla="*/ 8299338 w 8299338"/>
                  <a:gd name="connsiteY3" fmla="*/ 209005 h 3424813"/>
                  <a:gd name="connsiteX0" fmla="*/ 8299859 w 8299859"/>
                  <a:gd name="connsiteY0" fmla="*/ 209005 h 3609677"/>
                  <a:gd name="connsiteX1" fmla="*/ 591 w 8299859"/>
                  <a:gd name="connsiteY1" fmla="*/ 2299063 h 3609677"/>
                  <a:gd name="connsiteX2" fmla="*/ 8125688 w 8299859"/>
                  <a:gd name="connsiteY2" fmla="*/ 0 h 3609677"/>
                  <a:gd name="connsiteX3" fmla="*/ 8299859 w 8299859"/>
                  <a:gd name="connsiteY3" fmla="*/ 209005 h 3609677"/>
                  <a:gd name="connsiteX0" fmla="*/ 8299859 w 8299859"/>
                  <a:gd name="connsiteY0" fmla="*/ 209005 h 2343085"/>
                  <a:gd name="connsiteX1" fmla="*/ 591 w 8299859"/>
                  <a:gd name="connsiteY1" fmla="*/ 2299063 h 2343085"/>
                  <a:gd name="connsiteX2" fmla="*/ 8125688 w 8299859"/>
                  <a:gd name="connsiteY2" fmla="*/ 0 h 2343085"/>
                  <a:gd name="connsiteX3" fmla="*/ 8299859 w 8299859"/>
                  <a:gd name="connsiteY3" fmla="*/ 209005 h 2343085"/>
                  <a:gd name="connsiteX0" fmla="*/ 8315565 w 8315565"/>
                  <a:gd name="connsiteY0" fmla="*/ 209005 h 2538843"/>
                  <a:gd name="connsiteX1" fmla="*/ 16297 w 8315565"/>
                  <a:gd name="connsiteY1" fmla="*/ 2299063 h 2538843"/>
                  <a:gd name="connsiteX2" fmla="*/ 8141394 w 8315565"/>
                  <a:gd name="connsiteY2" fmla="*/ 0 h 2538843"/>
                  <a:gd name="connsiteX3" fmla="*/ 8315565 w 8315565"/>
                  <a:gd name="connsiteY3" fmla="*/ 209005 h 2538843"/>
                  <a:gd name="connsiteX0" fmla="*/ 8315565 w 8315565"/>
                  <a:gd name="connsiteY0" fmla="*/ 209005 h 2538843"/>
                  <a:gd name="connsiteX1" fmla="*/ 16297 w 8315565"/>
                  <a:gd name="connsiteY1" fmla="*/ 2299063 h 2538843"/>
                  <a:gd name="connsiteX2" fmla="*/ 8141394 w 8315565"/>
                  <a:gd name="connsiteY2" fmla="*/ 0 h 2538843"/>
                  <a:gd name="connsiteX3" fmla="*/ 8315565 w 8315565"/>
                  <a:gd name="connsiteY3" fmla="*/ 209005 h 2538843"/>
                  <a:gd name="connsiteX0" fmla="*/ 8329316 w 8329316"/>
                  <a:gd name="connsiteY0" fmla="*/ 209005 h 2508085"/>
                  <a:gd name="connsiteX1" fmla="*/ 30048 w 8329316"/>
                  <a:gd name="connsiteY1" fmla="*/ 2299063 h 2508085"/>
                  <a:gd name="connsiteX2" fmla="*/ 8155145 w 8329316"/>
                  <a:gd name="connsiteY2" fmla="*/ 0 h 2508085"/>
                  <a:gd name="connsiteX3" fmla="*/ 8329316 w 8329316"/>
                  <a:gd name="connsiteY3" fmla="*/ 209005 h 2508085"/>
                  <a:gd name="connsiteX0" fmla="*/ 8329316 w 8329316"/>
                  <a:gd name="connsiteY0" fmla="*/ 209005 h 2299063"/>
                  <a:gd name="connsiteX1" fmla="*/ 30048 w 8329316"/>
                  <a:gd name="connsiteY1" fmla="*/ 2299063 h 2299063"/>
                  <a:gd name="connsiteX2" fmla="*/ 8155145 w 8329316"/>
                  <a:gd name="connsiteY2" fmla="*/ 0 h 2299063"/>
                  <a:gd name="connsiteX3" fmla="*/ 8329316 w 8329316"/>
                  <a:gd name="connsiteY3" fmla="*/ 209005 h 2299063"/>
                  <a:gd name="connsiteX0" fmla="*/ 8329316 w 8329316"/>
                  <a:gd name="connsiteY0" fmla="*/ 209005 h 3198200"/>
                  <a:gd name="connsiteX1" fmla="*/ 30048 w 8329316"/>
                  <a:gd name="connsiteY1" fmla="*/ 2299063 h 3198200"/>
                  <a:gd name="connsiteX2" fmla="*/ 8155145 w 8329316"/>
                  <a:gd name="connsiteY2" fmla="*/ 0 h 3198200"/>
                  <a:gd name="connsiteX3" fmla="*/ 8329316 w 8329316"/>
                  <a:gd name="connsiteY3" fmla="*/ 209005 h 3198200"/>
                  <a:gd name="connsiteX0" fmla="*/ 8299268 w 8299268"/>
                  <a:gd name="connsiteY0" fmla="*/ 209005 h 3198200"/>
                  <a:gd name="connsiteX1" fmla="*/ 0 w 8299268"/>
                  <a:gd name="connsiteY1" fmla="*/ 2299063 h 3198200"/>
                  <a:gd name="connsiteX2" fmla="*/ 8125097 w 8299268"/>
                  <a:gd name="connsiteY2" fmla="*/ 0 h 3198200"/>
                  <a:gd name="connsiteX3" fmla="*/ 8299268 w 8299268"/>
                  <a:gd name="connsiteY3" fmla="*/ 209005 h 3198200"/>
                  <a:gd name="connsiteX0" fmla="*/ 8299268 w 8299268"/>
                  <a:gd name="connsiteY0" fmla="*/ 209005 h 3289727"/>
                  <a:gd name="connsiteX1" fmla="*/ 0 w 8299268"/>
                  <a:gd name="connsiteY1" fmla="*/ 2299063 h 3289727"/>
                  <a:gd name="connsiteX2" fmla="*/ 8125097 w 8299268"/>
                  <a:gd name="connsiteY2" fmla="*/ 0 h 3289727"/>
                  <a:gd name="connsiteX3" fmla="*/ 8299268 w 8299268"/>
                  <a:gd name="connsiteY3" fmla="*/ 209005 h 3289727"/>
                  <a:gd name="connsiteX0" fmla="*/ 8299268 w 8299268"/>
                  <a:gd name="connsiteY0" fmla="*/ 209005 h 3289727"/>
                  <a:gd name="connsiteX1" fmla="*/ 0 w 8299268"/>
                  <a:gd name="connsiteY1" fmla="*/ 2299063 h 3289727"/>
                  <a:gd name="connsiteX2" fmla="*/ 8125097 w 8299268"/>
                  <a:gd name="connsiteY2" fmla="*/ 0 h 3289727"/>
                  <a:gd name="connsiteX3" fmla="*/ 8299268 w 8299268"/>
                  <a:gd name="connsiteY3" fmla="*/ 209005 h 3289727"/>
                  <a:gd name="connsiteX0" fmla="*/ 8299268 w 8299268"/>
                  <a:gd name="connsiteY0" fmla="*/ 209005 h 3217213"/>
                  <a:gd name="connsiteX1" fmla="*/ 0 w 8299268"/>
                  <a:gd name="connsiteY1" fmla="*/ 2211977 h 3217213"/>
                  <a:gd name="connsiteX2" fmla="*/ 8125097 w 8299268"/>
                  <a:gd name="connsiteY2" fmla="*/ 0 h 3217213"/>
                  <a:gd name="connsiteX3" fmla="*/ 8299268 w 8299268"/>
                  <a:gd name="connsiteY3" fmla="*/ 209005 h 3217213"/>
                  <a:gd name="connsiteX0" fmla="*/ 8299268 w 8299268"/>
                  <a:gd name="connsiteY0" fmla="*/ 209005 h 3228397"/>
                  <a:gd name="connsiteX1" fmla="*/ 0 w 8299268"/>
                  <a:gd name="connsiteY1" fmla="*/ 2211977 h 3228397"/>
                  <a:gd name="connsiteX2" fmla="*/ 8125097 w 8299268"/>
                  <a:gd name="connsiteY2" fmla="*/ 0 h 3228397"/>
                  <a:gd name="connsiteX3" fmla="*/ 8299268 w 8299268"/>
                  <a:gd name="connsiteY3" fmla="*/ 209005 h 3228397"/>
                  <a:gd name="connsiteX0" fmla="*/ 8299268 w 8299268"/>
                  <a:gd name="connsiteY0" fmla="*/ 209005 h 3228397"/>
                  <a:gd name="connsiteX1" fmla="*/ 0 w 8299268"/>
                  <a:gd name="connsiteY1" fmla="*/ 2211977 h 3228397"/>
                  <a:gd name="connsiteX2" fmla="*/ 8125097 w 8299268"/>
                  <a:gd name="connsiteY2" fmla="*/ 0 h 3228397"/>
                  <a:gd name="connsiteX3" fmla="*/ 8299268 w 8299268"/>
                  <a:gd name="connsiteY3" fmla="*/ 209005 h 3228397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278840"/>
                  <a:gd name="connsiteX1" fmla="*/ 0 w 8299268"/>
                  <a:gd name="connsiteY1" fmla="*/ 2211977 h 3278840"/>
                  <a:gd name="connsiteX2" fmla="*/ 8125097 w 8299268"/>
                  <a:gd name="connsiteY2" fmla="*/ 0 h 3278840"/>
                  <a:gd name="connsiteX3" fmla="*/ 8299268 w 8299268"/>
                  <a:gd name="connsiteY3" fmla="*/ 209005 h 3278840"/>
                  <a:gd name="connsiteX0" fmla="*/ 8299268 w 8299268"/>
                  <a:gd name="connsiteY0" fmla="*/ 209005 h 3221755"/>
                  <a:gd name="connsiteX1" fmla="*/ 0 w 8299268"/>
                  <a:gd name="connsiteY1" fmla="*/ 2211977 h 3221755"/>
                  <a:gd name="connsiteX2" fmla="*/ 8125097 w 8299268"/>
                  <a:gd name="connsiteY2" fmla="*/ 0 h 3221755"/>
                  <a:gd name="connsiteX3" fmla="*/ 8299268 w 8299268"/>
                  <a:gd name="connsiteY3" fmla="*/ 209005 h 3221755"/>
                  <a:gd name="connsiteX0" fmla="*/ 8299268 w 8299268"/>
                  <a:gd name="connsiteY0" fmla="*/ 209005 h 3289761"/>
                  <a:gd name="connsiteX1" fmla="*/ 0 w 8299268"/>
                  <a:gd name="connsiteY1" fmla="*/ 2211977 h 3289761"/>
                  <a:gd name="connsiteX2" fmla="*/ 8125097 w 8299268"/>
                  <a:gd name="connsiteY2" fmla="*/ 0 h 3289761"/>
                  <a:gd name="connsiteX3" fmla="*/ 8299268 w 8299268"/>
                  <a:gd name="connsiteY3" fmla="*/ 209005 h 3289761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99188 w 8399188"/>
                  <a:gd name="connsiteY0" fmla="*/ 209005 h 3156821"/>
                  <a:gd name="connsiteX1" fmla="*/ 3792354 w 8399188"/>
                  <a:gd name="connsiteY1" fmla="*/ 2969621 h 3156821"/>
                  <a:gd name="connsiteX2" fmla="*/ 99920 w 8399188"/>
                  <a:gd name="connsiteY2" fmla="*/ 2211977 h 3156821"/>
                  <a:gd name="connsiteX3" fmla="*/ 3722685 w 8399188"/>
                  <a:gd name="connsiteY3" fmla="*/ 2760616 h 3156821"/>
                  <a:gd name="connsiteX4" fmla="*/ 8225017 w 8399188"/>
                  <a:gd name="connsiteY4" fmla="*/ 0 h 3156821"/>
                  <a:gd name="connsiteX5" fmla="*/ 8399188 w 8399188"/>
                  <a:gd name="connsiteY5" fmla="*/ 209005 h 3156821"/>
                  <a:gd name="connsiteX0" fmla="*/ 8399188 w 8399188"/>
                  <a:gd name="connsiteY0" fmla="*/ 209005 h 3156821"/>
                  <a:gd name="connsiteX1" fmla="*/ 3792354 w 8399188"/>
                  <a:gd name="connsiteY1" fmla="*/ 2969621 h 3156821"/>
                  <a:gd name="connsiteX2" fmla="*/ 99920 w 8399188"/>
                  <a:gd name="connsiteY2" fmla="*/ 2211977 h 3156821"/>
                  <a:gd name="connsiteX3" fmla="*/ 3722685 w 8399188"/>
                  <a:gd name="connsiteY3" fmla="*/ 2760616 h 3156821"/>
                  <a:gd name="connsiteX4" fmla="*/ 8225017 w 8399188"/>
                  <a:gd name="connsiteY4" fmla="*/ 0 h 3156821"/>
                  <a:gd name="connsiteX5" fmla="*/ 8399188 w 8399188"/>
                  <a:gd name="connsiteY5" fmla="*/ 209005 h 3156821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29678"/>
                  <a:gd name="connsiteX1" fmla="*/ 3692434 w 8299268"/>
                  <a:gd name="connsiteY1" fmla="*/ 2969621 h 3229678"/>
                  <a:gd name="connsiteX2" fmla="*/ 0 w 8299268"/>
                  <a:gd name="connsiteY2" fmla="*/ 2211977 h 3229678"/>
                  <a:gd name="connsiteX3" fmla="*/ 3622765 w 8299268"/>
                  <a:gd name="connsiteY3" fmla="*/ 2760616 h 3229678"/>
                  <a:gd name="connsiteX4" fmla="*/ 8125097 w 8299268"/>
                  <a:gd name="connsiteY4" fmla="*/ 0 h 3229678"/>
                  <a:gd name="connsiteX5" fmla="*/ 8299268 w 8299268"/>
                  <a:gd name="connsiteY5" fmla="*/ 209005 h 3229678"/>
                  <a:gd name="connsiteX0" fmla="*/ 8299317 w 8299317"/>
                  <a:gd name="connsiteY0" fmla="*/ 209005 h 3118885"/>
                  <a:gd name="connsiteX1" fmla="*/ 3692483 w 8299317"/>
                  <a:gd name="connsiteY1" fmla="*/ 2969621 h 3118885"/>
                  <a:gd name="connsiteX2" fmla="*/ 49 w 8299317"/>
                  <a:gd name="connsiteY2" fmla="*/ 2211977 h 3118885"/>
                  <a:gd name="connsiteX3" fmla="*/ 3622814 w 8299317"/>
                  <a:gd name="connsiteY3" fmla="*/ 2760616 h 3118885"/>
                  <a:gd name="connsiteX4" fmla="*/ 8125146 w 8299317"/>
                  <a:gd name="connsiteY4" fmla="*/ 0 h 3118885"/>
                  <a:gd name="connsiteX5" fmla="*/ 8299317 w 8299317"/>
                  <a:gd name="connsiteY5" fmla="*/ 209005 h 3118885"/>
                  <a:gd name="connsiteX0" fmla="*/ 8313517 w 8313517"/>
                  <a:gd name="connsiteY0" fmla="*/ 209005 h 3229102"/>
                  <a:gd name="connsiteX1" fmla="*/ 3706683 w 8313517"/>
                  <a:gd name="connsiteY1" fmla="*/ 2969621 h 3229102"/>
                  <a:gd name="connsiteX2" fmla="*/ 14249 w 8313517"/>
                  <a:gd name="connsiteY2" fmla="*/ 2211977 h 3229102"/>
                  <a:gd name="connsiteX3" fmla="*/ 3637014 w 8313517"/>
                  <a:gd name="connsiteY3" fmla="*/ 2760616 h 3229102"/>
                  <a:gd name="connsiteX4" fmla="*/ 8139346 w 8313517"/>
                  <a:gd name="connsiteY4" fmla="*/ 0 h 3229102"/>
                  <a:gd name="connsiteX5" fmla="*/ 8313517 w 8313517"/>
                  <a:gd name="connsiteY5" fmla="*/ 209005 h 3229102"/>
                  <a:gd name="connsiteX0" fmla="*/ 8313517 w 8313517"/>
                  <a:gd name="connsiteY0" fmla="*/ 209005 h 3229102"/>
                  <a:gd name="connsiteX1" fmla="*/ 3706683 w 8313517"/>
                  <a:gd name="connsiteY1" fmla="*/ 2969621 h 3229102"/>
                  <a:gd name="connsiteX2" fmla="*/ 14249 w 8313517"/>
                  <a:gd name="connsiteY2" fmla="*/ 2211977 h 3229102"/>
                  <a:gd name="connsiteX3" fmla="*/ 3637014 w 8313517"/>
                  <a:gd name="connsiteY3" fmla="*/ 2760616 h 3229102"/>
                  <a:gd name="connsiteX4" fmla="*/ 8139346 w 8313517"/>
                  <a:gd name="connsiteY4" fmla="*/ 0 h 3229102"/>
                  <a:gd name="connsiteX5" fmla="*/ 8313517 w 8313517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47117"/>
                  <a:gd name="connsiteX1" fmla="*/ 3692434 w 8299268"/>
                  <a:gd name="connsiteY1" fmla="*/ 2969621 h 3247117"/>
                  <a:gd name="connsiteX2" fmla="*/ 0 w 8299268"/>
                  <a:gd name="connsiteY2" fmla="*/ 2211977 h 3247117"/>
                  <a:gd name="connsiteX3" fmla="*/ 3622765 w 8299268"/>
                  <a:gd name="connsiteY3" fmla="*/ 2760616 h 3247117"/>
                  <a:gd name="connsiteX4" fmla="*/ 8125097 w 8299268"/>
                  <a:gd name="connsiteY4" fmla="*/ 0 h 3247117"/>
                  <a:gd name="connsiteX5" fmla="*/ 8299268 w 8299268"/>
                  <a:gd name="connsiteY5" fmla="*/ 209005 h 3247117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579222 w 8299268"/>
                  <a:gd name="connsiteY3" fmla="*/ 2786741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332666 w 8332666"/>
                  <a:gd name="connsiteY0" fmla="*/ 209005 h 3190835"/>
                  <a:gd name="connsiteX1" fmla="*/ 3725832 w 8332666"/>
                  <a:gd name="connsiteY1" fmla="*/ 2969621 h 3190835"/>
                  <a:gd name="connsiteX2" fmla="*/ 0 w 8332666"/>
                  <a:gd name="connsiteY2" fmla="*/ 1898469 h 3190835"/>
                  <a:gd name="connsiteX3" fmla="*/ 3612620 w 8332666"/>
                  <a:gd name="connsiteY3" fmla="*/ 2786741 h 3190835"/>
                  <a:gd name="connsiteX4" fmla="*/ 8158495 w 8332666"/>
                  <a:gd name="connsiteY4" fmla="*/ 0 h 3190835"/>
                  <a:gd name="connsiteX5" fmla="*/ 8332666 w 8332666"/>
                  <a:gd name="connsiteY5" fmla="*/ 209005 h 3190835"/>
                  <a:gd name="connsiteX0" fmla="*/ 8332666 w 8332666"/>
                  <a:gd name="connsiteY0" fmla="*/ 209005 h 3190835"/>
                  <a:gd name="connsiteX1" fmla="*/ 3725832 w 8332666"/>
                  <a:gd name="connsiteY1" fmla="*/ 2969621 h 3190835"/>
                  <a:gd name="connsiteX2" fmla="*/ 0 w 8332666"/>
                  <a:gd name="connsiteY2" fmla="*/ 1898469 h 3190835"/>
                  <a:gd name="connsiteX3" fmla="*/ 3696116 w 8332666"/>
                  <a:gd name="connsiteY3" fmla="*/ 2708364 h 3190835"/>
                  <a:gd name="connsiteX4" fmla="*/ 8158495 w 8332666"/>
                  <a:gd name="connsiteY4" fmla="*/ 0 h 3190835"/>
                  <a:gd name="connsiteX5" fmla="*/ 8332666 w 8332666"/>
                  <a:gd name="connsiteY5" fmla="*/ 209005 h 3190835"/>
                  <a:gd name="connsiteX0" fmla="*/ 8332666 w 8332666"/>
                  <a:gd name="connsiteY0" fmla="*/ 209005 h 3111838"/>
                  <a:gd name="connsiteX1" fmla="*/ 3792629 w 8332666"/>
                  <a:gd name="connsiteY1" fmla="*/ 2873827 h 3111838"/>
                  <a:gd name="connsiteX2" fmla="*/ 0 w 8332666"/>
                  <a:gd name="connsiteY2" fmla="*/ 1898469 h 3111838"/>
                  <a:gd name="connsiteX3" fmla="*/ 3696116 w 8332666"/>
                  <a:gd name="connsiteY3" fmla="*/ 2708364 h 3111838"/>
                  <a:gd name="connsiteX4" fmla="*/ 8158495 w 8332666"/>
                  <a:gd name="connsiteY4" fmla="*/ 0 h 3111838"/>
                  <a:gd name="connsiteX5" fmla="*/ 8332666 w 8332666"/>
                  <a:gd name="connsiteY5" fmla="*/ 209005 h 3111838"/>
                  <a:gd name="connsiteX0" fmla="*/ 8332666 w 8332666"/>
                  <a:gd name="connsiteY0" fmla="*/ 209005 h 3111838"/>
                  <a:gd name="connsiteX1" fmla="*/ 3792629 w 8332666"/>
                  <a:gd name="connsiteY1" fmla="*/ 2873827 h 3111838"/>
                  <a:gd name="connsiteX2" fmla="*/ 0 w 8332666"/>
                  <a:gd name="connsiteY2" fmla="*/ 1898469 h 3111838"/>
                  <a:gd name="connsiteX3" fmla="*/ 3696116 w 8332666"/>
                  <a:gd name="connsiteY3" fmla="*/ 2708364 h 3111838"/>
                  <a:gd name="connsiteX4" fmla="*/ 8158495 w 8332666"/>
                  <a:gd name="connsiteY4" fmla="*/ 0 h 3111838"/>
                  <a:gd name="connsiteX5" fmla="*/ 8332666 w 8332666"/>
                  <a:gd name="connsiteY5" fmla="*/ 209005 h 3111838"/>
                  <a:gd name="connsiteX0" fmla="*/ 8332666 w 8332666"/>
                  <a:gd name="connsiteY0" fmla="*/ 209005 h 3111838"/>
                  <a:gd name="connsiteX1" fmla="*/ 3792629 w 8332666"/>
                  <a:gd name="connsiteY1" fmla="*/ 2873827 h 3111838"/>
                  <a:gd name="connsiteX2" fmla="*/ 0 w 8332666"/>
                  <a:gd name="connsiteY2" fmla="*/ 1898469 h 3111838"/>
                  <a:gd name="connsiteX3" fmla="*/ 3696116 w 8332666"/>
                  <a:gd name="connsiteY3" fmla="*/ 2708364 h 3111838"/>
                  <a:gd name="connsiteX4" fmla="*/ 8158495 w 8332666"/>
                  <a:gd name="connsiteY4" fmla="*/ 0 h 3111838"/>
                  <a:gd name="connsiteX5" fmla="*/ 8332666 w 8332666"/>
                  <a:gd name="connsiteY5" fmla="*/ 209005 h 3111838"/>
                  <a:gd name="connsiteX0" fmla="*/ 8332666 w 8332666"/>
                  <a:gd name="connsiteY0" fmla="*/ 209005 h 3133171"/>
                  <a:gd name="connsiteX1" fmla="*/ 3767580 w 8332666"/>
                  <a:gd name="connsiteY1" fmla="*/ 2899953 h 3133171"/>
                  <a:gd name="connsiteX2" fmla="*/ 0 w 8332666"/>
                  <a:gd name="connsiteY2" fmla="*/ 1898469 h 3133171"/>
                  <a:gd name="connsiteX3" fmla="*/ 3696116 w 8332666"/>
                  <a:gd name="connsiteY3" fmla="*/ 2708364 h 3133171"/>
                  <a:gd name="connsiteX4" fmla="*/ 8158495 w 8332666"/>
                  <a:gd name="connsiteY4" fmla="*/ 0 h 3133171"/>
                  <a:gd name="connsiteX5" fmla="*/ 8332666 w 8332666"/>
                  <a:gd name="connsiteY5" fmla="*/ 209005 h 3133171"/>
                  <a:gd name="connsiteX0" fmla="*/ 8332666 w 8332666"/>
                  <a:gd name="connsiteY0" fmla="*/ 209005 h 3133171"/>
                  <a:gd name="connsiteX1" fmla="*/ 3767580 w 8332666"/>
                  <a:gd name="connsiteY1" fmla="*/ 2899953 h 3133171"/>
                  <a:gd name="connsiteX2" fmla="*/ 0 w 8332666"/>
                  <a:gd name="connsiteY2" fmla="*/ 1898469 h 3133171"/>
                  <a:gd name="connsiteX3" fmla="*/ 3662717 w 8332666"/>
                  <a:gd name="connsiteY3" fmla="*/ 2699655 h 3133171"/>
                  <a:gd name="connsiteX4" fmla="*/ 8158495 w 8332666"/>
                  <a:gd name="connsiteY4" fmla="*/ 0 h 3133171"/>
                  <a:gd name="connsiteX5" fmla="*/ 8332666 w 8332666"/>
                  <a:gd name="connsiteY5" fmla="*/ 209005 h 3133171"/>
                  <a:gd name="connsiteX0" fmla="*/ 8299267 w 8299267"/>
                  <a:gd name="connsiteY0" fmla="*/ 235130 h 3133171"/>
                  <a:gd name="connsiteX1" fmla="*/ 3767580 w 8299267"/>
                  <a:gd name="connsiteY1" fmla="*/ 2899953 h 3133171"/>
                  <a:gd name="connsiteX2" fmla="*/ 0 w 8299267"/>
                  <a:gd name="connsiteY2" fmla="*/ 1898469 h 3133171"/>
                  <a:gd name="connsiteX3" fmla="*/ 3662717 w 8299267"/>
                  <a:gd name="connsiteY3" fmla="*/ 2699655 h 3133171"/>
                  <a:gd name="connsiteX4" fmla="*/ 8158495 w 8299267"/>
                  <a:gd name="connsiteY4" fmla="*/ 0 h 3133171"/>
                  <a:gd name="connsiteX5" fmla="*/ 8299267 w 8299267"/>
                  <a:gd name="connsiteY5" fmla="*/ 235130 h 3133171"/>
                  <a:gd name="connsiteX0" fmla="*/ 8299267 w 8299267"/>
                  <a:gd name="connsiteY0" fmla="*/ 235130 h 3133171"/>
                  <a:gd name="connsiteX1" fmla="*/ 3767580 w 8299267"/>
                  <a:gd name="connsiteY1" fmla="*/ 2899953 h 3133171"/>
                  <a:gd name="connsiteX2" fmla="*/ 0 w 8299267"/>
                  <a:gd name="connsiteY2" fmla="*/ 1898469 h 3133171"/>
                  <a:gd name="connsiteX3" fmla="*/ 3662717 w 8299267"/>
                  <a:gd name="connsiteY3" fmla="*/ 2699655 h 3133171"/>
                  <a:gd name="connsiteX4" fmla="*/ 8158495 w 8299267"/>
                  <a:gd name="connsiteY4" fmla="*/ 0 h 3133171"/>
                  <a:gd name="connsiteX5" fmla="*/ 8299267 w 8299267"/>
                  <a:gd name="connsiteY5" fmla="*/ 235130 h 3133171"/>
                  <a:gd name="connsiteX0" fmla="*/ 8299267 w 8299267"/>
                  <a:gd name="connsiteY0" fmla="*/ 235130 h 3133171"/>
                  <a:gd name="connsiteX1" fmla="*/ 3767580 w 8299267"/>
                  <a:gd name="connsiteY1" fmla="*/ 2899953 h 3133171"/>
                  <a:gd name="connsiteX2" fmla="*/ 0 w 8299267"/>
                  <a:gd name="connsiteY2" fmla="*/ 1898469 h 3133171"/>
                  <a:gd name="connsiteX3" fmla="*/ 3662717 w 8299267"/>
                  <a:gd name="connsiteY3" fmla="*/ 2699655 h 3133171"/>
                  <a:gd name="connsiteX4" fmla="*/ 8158495 w 8299267"/>
                  <a:gd name="connsiteY4" fmla="*/ 0 h 3133171"/>
                  <a:gd name="connsiteX5" fmla="*/ 8299267 w 8299267"/>
                  <a:gd name="connsiteY5" fmla="*/ 235130 h 3133171"/>
                  <a:gd name="connsiteX0" fmla="*/ 8299267 w 8299267"/>
                  <a:gd name="connsiteY0" fmla="*/ 235130 h 3121895"/>
                  <a:gd name="connsiteX1" fmla="*/ 3767580 w 8299267"/>
                  <a:gd name="connsiteY1" fmla="*/ 2899953 h 3121895"/>
                  <a:gd name="connsiteX2" fmla="*/ 0 w 8299267"/>
                  <a:gd name="connsiteY2" fmla="*/ 1898469 h 3121895"/>
                  <a:gd name="connsiteX3" fmla="*/ 3662717 w 8299267"/>
                  <a:gd name="connsiteY3" fmla="*/ 2699655 h 3121895"/>
                  <a:gd name="connsiteX4" fmla="*/ 8158495 w 8299267"/>
                  <a:gd name="connsiteY4" fmla="*/ 0 h 3121895"/>
                  <a:gd name="connsiteX5" fmla="*/ 8299267 w 8299267"/>
                  <a:gd name="connsiteY5" fmla="*/ 235130 h 3121895"/>
                  <a:gd name="connsiteX0" fmla="*/ 8299267 w 8299267"/>
                  <a:gd name="connsiteY0" fmla="*/ 235130 h 3128957"/>
                  <a:gd name="connsiteX1" fmla="*/ 3767580 w 8299267"/>
                  <a:gd name="connsiteY1" fmla="*/ 2899953 h 3128957"/>
                  <a:gd name="connsiteX2" fmla="*/ 0 w 8299267"/>
                  <a:gd name="connsiteY2" fmla="*/ 1898469 h 3128957"/>
                  <a:gd name="connsiteX3" fmla="*/ 3662717 w 8299267"/>
                  <a:gd name="connsiteY3" fmla="*/ 2699655 h 3128957"/>
                  <a:gd name="connsiteX4" fmla="*/ 8158495 w 8299267"/>
                  <a:gd name="connsiteY4" fmla="*/ 0 h 3128957"/>
                  <a:gd name="connsiteX5" fmla="*/ 8299267 w 8299267"/>
                  <a:gd name="connsiteY5" fmla="*/ 235130 h 3128957"/>
                  <a:gd name="connsiteX0" fmla="*/ 8299267 w 8299267"/>
                  <a:gd name="connsiteY0" fmla="*/ 235130 h 3128957"/>
                  <a:gd name="connsiteX1" fmla="*/ 3767580 w 8299267"/>
                  <a:gd name="connsiteY1" fmla="*/ 2899953 h 3128957"/>
                  <a:gd name="connsiteX2" fmla="*/ 0 w 8299267"/>
                  <a:gd name="connsiteY2" fmla="*/ 1898469 h 3128957"/>
                  <a:gd name="connsiteX3" fmla="*/ 3662717 w 8299267"/>
                  <a:gd name="connsiteY3" fmla="*/ 2699655 h 3128957"/>
                  <a:gd name="connsiteX4" fmla="*/ 8158495 w 8299267"/>
                  <a:gd name="connsiteY4" fmla="*/ 0 h 3128957"/>
                  <a:gd name="connsiteX5" fmla="*/ 8299267 w 8299267"/>
                  <a:gd name="connsiteY5" fmla="*/ 235130 h 3128957"/>
                  <a:gd name="connsiteX0" fmla="*/ 8299267 w 8299267"/>
                  <a:gd name="connsiteY0" fmla="*/ 235130 h 3121400"/>
                  <a:gd name="connsiteX1" fmla="*/ 3767580 w 8299267"/>
                  <a:gd name="connsiteY1" fmla="*/ 2899953 h 3121400"/>
                  <a:gd name="connsiteX2" fmla="*/ 0 w 8299267"/>
                  <a:gd name="connsiteY2" fmla="*/ 1898469 h 3121400"/>
                  <a:gd name="connsiteX3" fmla="*/ 3662717 w 8299267"/>
                  <a:gd name="connsiteY3" fmla="*/ 2699655 h 3121400"/>
                  <a:gd name="connsiteX4" fmla="*/ 8158495 w 8299267"/>
                  <a:gd name="connsiteY4" fmla="*/ 0 h 3121400"/>
                  <a:gd name="connsiteX5" fmla="*/ 8299267 w 8299267"/>
                  <a:gd name="connsiteY5" fmla="*/ 235130 h 312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99267" h="3121400">
                    <a:moveTo>
                      <a:pt x="8299267" y="235130"/>
                    </a:moveTo>
                    <a:cubicBezTo>
                      <a:pt x="7044692" y="1319346"/>
                      <a:pt x="5281420" y="2452912"/>
                      <a:pt x="3767580" y="2899953"/>
                    </a:cubicBezTo>
                    <a:cubicBezTo>
                      <a:pt x="1766154" y="3451495"/>
                      <a:pt x="260165" y="2918823"/>
                      <a:pt x="0" y="1898469"/>
                    </a:cubicBezTo>
                    <a:cubicBezTo>
                      <a:pt x="302210" y="2863669"/>
                      <a:pt x="1960192" y="3181529"/>
                      <a:pt x="3662717" y="2699655"/>
                    </a:cubicBezTo>
                    <a:cubicBezTo>
                      <a:pt x="5208489" y="2182946"/>
                      <a:pt x="7028803" y="989874"/>
                      <a:pt x="8158495" y="0"/>
                    </a:cubicBezTo>
                    <a:lnTo>
                      <a:pt x="8299267" y="2351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/>
              </a:p>
            </p:txBody>
          </p:sp>
        </p:grpSp>
      </p:grpSp>
      <p:grpSp>
        <p:nvGrpSpPr>
          <p:cNvPr id="13320" name="Group 7"/>
          <p:cNvGrpSpPr>
            <a:grpSpLocks/>
          </p:cNvGrpSpPr>
          <p:nvPr/>
        </p:nvGrpSpPr>
        <p:grpSpPr bwMode="auto">
          <a:xfrm>
            <a:off x="8956675" y="2143125"/>
            <a:ext cx="2457450" cy="2455863"/>
            <a:chOff x="4574848" y="1897856"/>
            <a:chExt cx="3028217" cy="3026664"/>
          </a:xfrm>
        </p:grpSpPr>
        <p:sp>
          <p:nvSpPr>
            <p:cNvPr id="57" name="Freeform: Shape 8">
              <a:extLst/>
            </p:cNvPr>
            <p:cNvSpPr/>
            <p:nvPr/>
          </p:nvSpPr>
          <p:spPr>
            <a:xfrm>
              <a:off x="4574848" y="1897856"/>
              <a:ext cx="3028217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359" name="Freeform: Shape 9"/>
            <p:cNvSpPr>
              <a:spLocks noChangeArrowheads="1"/>
            </p:cNvSpPr>
            <p:nvPr/>
          </p:nvSpPr>
          <p:spPr bwMode="auto">
            <a:xfrm>
              <a:off x="4574848" y="1907000"/>
              <a:ext cx="3028217" cy="2962327"/>
            </a:xfrm>
            <a:custGeom>
              <a:avLst/>
              <a:gdLst>
                <a:gd name="T0" fmla="*/ 2482711 w 3028217"/>
                <a:gd name="T1" fmla="*/ 1728333 h 2962327"/>
                <a:gd name="T2" fmla="*/ 573901 w 3028217"/>
                <a:gd name="T3" fmla="*/ 1577838 h 2962327"/>
                <a:gd name="T4" fmla="*/ 527229 w 3028217"/>
                <a:gd name="T5" fmla="*/ 1488303 h 2962327"/>
                <a:gd name="T6" fmla="*/ 2477948 w 3028217"/>
                <a:gd name="T7" fmla="*/ 1095873 h 2962327"/>
                <a:gd name="T8" fmla="*/ 2344599 w 3028217"/>
                <a:gd name="T9" fmla="*/ 1039676 h 2962327"/>
                <a:gd name="T10" fmla="*/ 737731 w 3028217"/>
                <a:gd name="T11" fmla="*/ 935019 h 2962327"/>
                <a:gd name="T12" fmla="*/ 683439 w 3028217"/>
                <a:gd name="T13" fmla="*/ 913946 h 2962327"/>
                <a:gd name="T14" fmla="*/ 2051228 w 3028217"/>
                <a:gd name="T15" fmla="*/ 690108 h 2962327"/>
                <a:gd name="T16" fmla="*/ 2176959 w 3028217"/>
                <a:gd name="T17" fmla="*/ 800598 h 2962327"/>
                <a:gd name="T18" fmla="*/ 919659 w 3028217"/>
                <a:gd name="T19" fmla="*/ 488178 h 2962327"/>
                <a:gd name="T20" fmla="*/ 1938089 w 3028217"/>
                <a:gd name="T21" fmla="*/ 417931 h 2962327"/>
                <a:gd name="T22" fmla="*/ 1053961 w 3028217"/>
                <a:gd name="T23" fmla="*/ 360543 h 2962327"/>
                <a:gd name="T24" fmla="*/ 2728456 w 3028217"/>
                <a:gd name="T25" fmla="*/ 916803 h 2962327"/>
                <a:gd name="T26" fmla="*/ 2959915 w 3028217"/>
                <a:gd name="T27" fmla="*/ 1058726 h 2962327"/>
                <a:gd name="T28" fmla="*/ 2962772 w 3028217"/>
                <a:gd name="T29" fmla="*/ 1597841 h 2962327"/>
                <a:gd name="T30" fmla="*/ 2551292 w 3028217"/>
                <a:gd name="T31" fmla="*/ 2622731 h 2962327"/>
                <a:gd name="T32" fmla="*/ 2282687 w 3028217"/>
                <a:gd name="T33" fmla="*/ 1931216 h 2962327"/>
                <a:gd name="T34" fmla="*/ 1828344 w 3028217"/>
                <a:gd name="T35" fmla="*/ 1514973 h 2962327"/>
                <a:gd name="T36" fmla="*/ 2400797 w 3028217"/>
                <a:gd name="T37" fmla="*/ 1229223 h 2962327"/>
                <a:gd name="T38" fmla="*/ 2758579 w 3028217"/>
                <a:gd name="T39" fmla="*/ 1157637 h 2962327"/>
                <a:gd name="T40" fmla="*/ 2558490 w 3028217"/>
                <a:gd name="T41" fmla="*/ 1083461 h 2962327"/>
                <a:gd name="T42" fmla="*/ 2356028 w 3028217"/>
                <a:gd name="T43" fmla="*/ 985383 h 2962327"/>
                <a:gd name="T44" fmla="*/ 2035988 w 3028217"/>
                <a:gd name="T45" fmla="*/ 977763 h 2962327"/>
                <a:gd name="T46" fmla="*/ 2320786 w 3028217"/>
                <a:gd name="T47" fmla="*/ 643436 h 2962327"/>
                <a:gd name="T48" fmla="*/ 2572928 w 3028217"/>
                <a:gd name="T49" fmla="*/ 573708 h 2962327"/>
                <a:gd name="T50" fmla="*/ 2558911 w 3028217"/>
                <a:gd name="T51" fmla="*/ 575808 h 2962327"/>
                <a:gd name="T52" fmla="*/ 2389366 w 3028217"/>
                <a:gd name="T53" fmla="*/ 683441 h 2962327"/>
                <a:gd name="T54" fmla="*/ 2452245 w 3028217"/>
                <a:gd name="T55" fmla="*/ 336582 h 2962327"/>
                <a:gd name="T56" fmla="*/ 761544 w 3028217"/>
                <a:gd name="T57" fmla="*/ 194808 h 2962327"/>
                <a:gd name="T58" fmla="*/ 973409 w 3028217"/>
                <a:gd name="T59" fmla="*/ 303804 h 2962327"/>
                <a:gd name="T60" fmla="*/ 1133971 w 3028217"/>
                <a:gd name="T61" fmla="*/ 231003 h 2962327"/>
                <a:gd name="T62" fmla="*/ 1136828 w 3028217"/>
                <a:gd name="T63" fmla="*/ 487225 h 2962327"/>
                <a:gd name="T64" fmla="*/ 1007866 w 3028217"/>
                <a:gd name="T65" fmla="*/ 302667 h 2962327"/>
                <a:gd name="T66" fmla="*/ 771068 w 3028217"/>
                <a:gd name="T67" fmla="*/ 645341 h 2962327"/>
                <a:gd name="T68" fmla="*/ 1063486 w 3028217"/>
                <a:gd name="T69" fmla="*/ 539613 h 2962327"/>
                <a:gd name="T70" fmla="*/ 1188263 w 3028217"/>
                <a:gd name="T71" fmla="*/ 700229 h 2962327"/>
                <a:gd name="T72" fmla="*/ 1173125 w 3028217"/>
                <a:gd name="T73" fmla="*/ 780684 h 2962327"/>
                <a:gd name="T74" fmla="*/ 914896 w 3028217"/>
                <a:gd name="T75" fmla="*/ 852986 h 2962327"/>
                <a:gd name="T76" fmla="*/ 899656 w 3028217"/>
                <a:gd name="T77" fmla="*/ 938711 h 2962327"/>
                <a:gd name="T78" fmla="*/ 519608 w 3028217"/>
                <a:gd name="T79" fmla="*/ 1320663 h 2962327"/>
                <a:gd name="T80" fmla="*/ 389116 w 3028217"/>
                <a:gd name="T81" fmla="*/ 1515926 h 2962327"/>
                <a:gd name="T82" fmla="*/ 672008 w 3028217"/>
                <a:gd name="T83" fmla="*/ 1763576 h 2962327"/>
                <a:gd name="T84" fmla="*/ 1193026 w 3028217"/>
                <a:gd name="T85" fmla="*/ 2077901 h 2962327"/>
                <a:gd name="T86" fmla="*/ 1164451 w 3028217"/>
                <a:gd name="T87" fmla="*/ 2832281 h 2962327"/>
                <a:gd name="T88" fmla="*/ 670103 w 3028217"/>
                <a:gd name="T89" fmla="*/ 2492238 h 2962327"/>
                <a:gd name="T90" fmla="*/ 354826 w 3028217"/>
                <a:gd name="T91" fmla="*/ 1742621 h 2962327"/>
                <a:gd name="T92" fmla="*/ 548183 w 3028217"/>
                <a:gd name="T93" fmla="*/ 329111 h 2962327"/>
                <a:gd name="T94" fmla="*/ 876026 w 3028217"/>
                <a:gd name="T95" fmla="*/ 238011 h 2962327"/>
                <a:gd name="T96" fmla="*/ 952043 w 3028217"/>
                <a:gd name="T97" fmla="*/ 141468 h 2962327"/>
                <a:gd name="T98" fmla="*/ 938708 w 3028217"/>
                <a:gd name="T99" fmla="*/ 121466 h 2962327"/>
                <a:gd name="T100" fmla="*/ 1021576 w 3028217"/>
                <a:gd name="T101" fmla="*/ 71936 h 2962327"/>
                <a:gd name="T102" fmla="*/ 1646416 w 3028217"/>
                <a:gd name="T103" fmla="*/ 28120 h 2962327"/>
                <a:gd name="T104" fmla="*/ 1913116 w 3028217"/>
                <a:gd name="T105" fmla="*/ 183378 h 2962327"/>
                <a:gd name="T106" fmla="*/ 1833106 w 3028217"/>
                <a:gd name="T107" fmla="*/ 317680 h 2962327"/>
                <a:gd name="T108" fmla="*/ 1449248 w 3028217"/>
                <a:gd name="T109" fmla="*/ 321490 h 2962327"/>
                <a:gd name="T110" fmla="*/ 1394003 w 3028217"/>
                <a:gd name="T111" fmla="*/ 68125 h 2962327"/>
                <a:gd name="T112" fmla="*/ 1143520 w 3028217"/>
                <a:gd name="T113" fmla="*/ 152466 h 2962327"/>
                <a:gd name="T114" fmla="*/ 1093014 w 3028217"/>
                <a:gd name="T115" fmla="*/ 149088 h 296232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28217"/>
                <a:gd name="T175" fmla="*/ 0 h 2962327"/>
                <a:gd name="T176" fmla="*/ 3028217 w 3028217"/>
                <a:gd name="T177" fmla="*/ 2962327 h 296232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endParaRPr lang="el-GR"/>
            </a:p>
          </p:txBody>
        </p:sp>
      </p:grpSp>
      <p:grpSp>
        <p:nvGrpSpPr>
          <p:cNvPr id="13321" name="Group 28"/>
          <p:cNvGrpSpPr>
            <a:grpSpLocks/>
          </p:cNvGrpSpPr>
          <p:nvPr/>
        </p:nvGrpSpPr>
        <p:grpSpPr bwMode="auto">
          <a:xfrm>
            <a:off x="9442450" y="392113"/>
            <a:ext cx="1547813" cy="1365250"/>
            <a:chOff x="8613165" y="685746"/>
            <a:chExt cx="1546440" cy="1365180"/>
          </a:xfrm>
        </p:grpSpPr>
        <p:grpSp>
          <p:nvGrpSpPr>
            <p:cNvPr id="13349" name="Group 19"/>
            <p:cNvGrpSpPr>
              <a:grpSpLocks/>
            </p:cNvGrpSpPr>
            <p:nvPr/>
          </p:nvGrpSpPr>
          <p:grpSpPr bwMode="auto">
            <a:xfrm>
              <a:off x="9093192" y="685746"/>
              <a:ext cx="623186" cy="1243235"/>
              <a:chOff x="4066220" y="1255190"/>
              <a:chExt cx="2502860" cy="4993119"/>
            </a:xfrm>
          </p:grpSpPr>
          <p:sp>
            <p:nvSpPr>
              <p:cNvPr id="67" name="Freeform: Shape 26">
                <a:extLst/>
              </p:cNvPr>
              <p:cNvSpPr/>
              <p:nvPr/>
            </p:nvSpPr>
            <p:spPr>
              <a:xfrm>
                <a:off x="4068467" y="1255190"/>
                <a:ext cx="2503454" cy="3991025"/>
              </a:xfrm>
              <a:custGeom>
                <a:avLst/>
                <a:gdLst>
                  <a:gd name="connsiteX0" fmla="*/ 149268 w 339665"/>
                  <a:gd name="connsiteY0" fmla="*/ 540137 h 541846"/>
                  <a:gd name="connsiteX1" fmla="*/ 38473 w 339665"/>
                  <a:gd name="connsiteY1" fmla="*/ 539328 h 541846"/>
                  <a:gd name="connsiteX2" fmla="*/ 10976 w 339665"/>
                  <a:gd name="connsiteY2" fmla="*/ 493231 h 541846"/>
                  <a:gd name="connsiteX3" fmla="*/ 40899 w 339665"/>
                  <a:gd name="connsiteY3" fmla="*/ 435002 h 541846"/>
                  <a:gd name="connsiteX4" fmla="*/ 12593 w 339665"/>
                  <a:gd name="connsiteY4" fmla="*/ 383244 h 541846"/>
                  <a:gd name="connsiteX5" fmla="*/ 33620 w 339665"/>
                  <a:gd name="connsiteY5" fmla="*/ 343616 h 541846"/>
                  <a:gd name="connsiteX6" fmla="*/ 53838 w 339665"/>
                  <a:gd name="connsiteY6" fmla="*/ 306415 h 541846"/>
                  <a:gd name="connsiteX7" fmla="*/ 50604 w 339665"/>
                  <a:gd name="connsiteY7" fmla="*/ 302372 h 541846"/>
                  <a:gd name="connsiteX8" fmla="*/ 19063 w 339665"/>
                  <a:gd name="connsiteY8" fmla="*/ 240908 h 541846"/>
                  <a:gd name="connsiteX9" fmla="*/ 145225 w 339665"/>
                  <a:gd name="connsiteY9" fmla="*/ 24169 h 541846"/>
                  <a:gd name="connsiteX10" fmla="*/ 192939 w 339665"/>
                  <a:gd name="connsiteY10" fmla="*/ 22552 h 541846"/>
                  <a:gd name="connsiteX11" fmla="*/ 333658 w 339665"/>
                  <a:gd name="connsiteY11" fmla="*/ 265170 h 541846"/>
                  <a:gd name="connsiteX12" fmla="*/ 311822 w 339665"/>
                  <a:gd name="connsiteY12" fmla="*/ 299945 h 541846"/>
                  <a:gd name="connsiteX13" fmla="*/ 297265 w 339665"/>
                  <a:gd name="connsiteY13" fmla="*/ 329868 h 541846"/>
                  <a:gd name="connsiteX14" fmla="*/ 326379 w 339665"/>
                  <a:gd name="connsiteY14" fmla="*/ 381627 h 541846"/>
                  <a:gd name="connsiteX15" fmla="*/ 298883 w 339665"/>
                  <a:gd name="connsiteY15" fmla="*/ 434194 h 541846"/>
                  <a:gd name="connsiteX16" fmla="*/ 336084 w 339665"/>
                  <a:gd name="connsiteY16" fmla="*/ 506979 h 541846"/>
                  <a:gd name="connsiteX17" fmla="*/ 321527 w 339665"/>
                  <a:gd name="connsiteY17" fmla="*/ 536093 h 541846"/>
                  <a:gd name="connsiteX18" fmla="*/ 199409 w 339665"/>
                  <a:gd name="connsiteY18" fmla="*/ 540946 h 541846"/>
                  <a:gd name="connsiteX19" fmla="*/ 149268 w 339665"/>
                  <a:gd name="connsiteY19" fmla="*/ 540137 h 54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9665" h="541846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8081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  <p:sp>
            <p:nvSpPr>
              <p:cNvPr id="68" name="Freeform: Shape 27">
                <a:extLst/>
              </p:cNvPr>
              <p:cNvSpPr/>
              <p:nvPr/>
            </p:nvSpPr>
            <p:spPr>
              <a:xfrm>
                <a:off x="5081314" y="5233464"/>
                <a:ext cx="477761" cy="1013693"/>
              </a:xfrm>
              <a:custGeom>
                <a:avLst/>
                <a:gdLst>
                  <a:gd name="connsiteX0" fmla="*/ 11563 w 64698"/>
                  <a:gd name="connsiteY0" fmla="*/ 0 h 137483"/>
                  <a:gd name="connsiteX1" fmla="*/ 60895 w 64698"/>
                  <a:gd name="connsiteY1" fmla="*/ 0 h 137483"/>
                  <a:gd name="connsiteX2" fmla="*/ 72217 w 64698"/>
                  <a:gd name="connsiteY2" fmla="*/ 100282 h 137483"/>
                  <a:gd name="connsiteX3" fmla="*/ 37442 w 64698"/>
                  <a:gd name="connsiteY3" fmla="*/ 142336 h 137483"/>
                  <a:gd name="connsiteX4" fmla="*/ 241 w 64698"/>
                  <a:gd name="connsiteY4" fmla="*/ 99474 h 137483"/>
                  <a:gd name="connsiteX5" fmla="*/ 11563 w 64698"/>
                  <a:gd name="connsiteY5" fmla="*/ 0 h 137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698" h="137483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8081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</p:grpSp>
        <p:grpSp>
          <p:nvGrpSpPr>
            <p:cNvPr id="13350" name="Group 20"/>
            <p:cNvGrpSpPr>
              <a:grpSpLocks/>
            </p:cNvGrpSpPr>
            <p:nvPr/>
          </p:nvGrpSpPr>
          <p:grpSpPr bwMode="auto">
            <a:xfrm>
              <a:off x="9778395" y="1290425"/>
              <a:ext cx="381210" cy="760501"/>
              <a:chOff x="4066220" y="1255190"/>
              <a:chExt cx="2502860" cy="4993119"/>
            </a:xfrm>
          </p:grpSpPr>
          <p:sp>
            <p:nvSpPr>
              <p:cNvPr id="65" name="Freeform: Shape 24">
                <a:extLst/>
              </p:cNvPr>
              <p:cNvSpPr/>
              <p:nvPr/>
            </p:nvSpPr>
            <p:spPr>
              <a:xfrm>
                <a:off x="4069815" y="1256024"/>
                <a:ext cx="2499265" cy="3991744"/>
              </a:xfrm>
              <a:custGeom>
                <a:avLst/>
                <a:gdLst>
                  <a:gd name="connsiteX0" fmla="*/ 149268 w 339665"/>
                  <a:gd name="connsiteY0" fmla="*/ 540137 h 541846"/>
                  <a:gd name="connsiteX1" fmla="*/ 38473 w 339665"/>
                  <a:gd name="connsiteY1" fmla="*/ 539328 h 541846"/>
                  <a:gd name="connsiteX2" fmla="*/ 10976 w 339665"/>
                  <a:gd name="connsiteY2" fmla="*/ 493231 h 541846"/>
                  <a:gd name="connsiteX3" fmla="*/ 40899 w 339665"/>
                  <a:gd name="connsiteY3" fmla="*/ 435002 h 541846"/>
                  <a:gd name="connsiteX4" fmla="*/ 12593 w 339665"/>
                  <a:gd name="connsiteY4" fmla="*/ 383244 h 541846"/>
                  <a:gd name="connsiteX5" fmla="*/ 33620 w 339665"/>
                  <a:gd name="connsiteY5" fmla="*/ 343616 h 541846"/>
                  <a:gd name="connsiteX6" fmla="*/ 53838 w 339665"/>
                  <a:gd name="connsiteY6" fmla="*/ 306415 h 541846"/>
                  <a:gd name="connsiteX7" fmla="*/ 50604 w 339665"/>
                  <a:gd name="connsiteY7" fmla="*/ 302372 h 541846"/>
                  <a:gd name="connsiteX8" fmla="*/ 19063 w 339665"/>
                  <a:gd name="connsiteY8" fmla="*/ 240908 h 541846"/>
                  <a:gd name="connsiteX9" fmla="*/ 145225 w 339665"/>
                  <a:gd name="connsiteY9" fmla="*/ 24169 h 541846"/>
                  <a:gd name="connsiteX10" fmla="*/ 192939 w 339665"/>
                  <a:gd name="connsiteY10" fmla="*/ 22552 h 541846"/>
                  <a:gd name="connsiteX11" fmla="*/ 333658 w 339665"/>
                  <a:gd name="connsiteY11" fmla="*/ 265170 h 541846"/>
                  <a:gd name="connsiteX12" fmla="*/ 311822 w 339665"/>
                  <a:gd name="connsiteY12" fmla="*/ 299945 h 541846"/>
                  <a:gd name="connsiteX13" fmla="*/ 297265 w 339665"/>
                  <a:gd name="connsiteY13" fmla="*/ 329868 h 541846"/>
                  <a:gd name="connsiteX14" fmla="*/ 326379 w 339665"/>
                  <a:gd name="connsiteY14" fmla="*/ 381627 h 541846"/>
                  <a:gd name="connsiteX15" fmla="*/ 298883 w 339665"/>
                  <a:gd name="connsiteY15" fmla="*/ 434194 h 541846"/>
                  <a:gd name="connsiteX16" fmla="*/ 336084 w 339665"/>
                  <a:gd name="connsiteY16" fmla="*/ 506979 h 541846"/>
                  <a:gd name="connsiteX17" fmla="*/ 321527 w 339665"/>
                  <a:gd name="connsiteY17" fmla="*/ 536093 h 541846"/>
                  <a:gd name="connsiteX18" fmla="*/ 199409 w 339665"/>
                  <a:gd name="connsiteY18" fmla="*/ 540946 h 541846"/>
                  <a:gd name="connsiteX19" fmla="*/ 149268 w 339665"/>
                  <a:gd name="connsiteY19" fmla="*/ 540137 h 54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9665" h="541846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8081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  <p:sp>
            <p:nvSpPr>
              <p:cNvPr id="66" name="Freeform: Shape 25">
                <a:extLst/>
              </p:cNvPr>
              <p:cNvSpPr/>
              <p:nvPr/>
            </p:nvSpPr>
            <p:spPr>
              <a:xfrm>
                <a:off x="5079931" y="5237343"/>
                <a:ext cx="479026" cy="1010966"/>
              </a:xfrm>
              <a:custGeom>
                <a:avLst/>
                <a:gdLst>
                  <a:gd name="connsiteX0" fmla="*/ 11563 w 64698"/>
                  <a:gd name="connsiteY0" fmla="*/ 0 h 137483"/>
                  <a:gd name="connsiteX1" fmla="*/ 60895 w 64698"/>
                  <a:gd name="connsiteY1" fmla="*/ 0 h 137483"/>
                  <a:gd name="connsiteX2" fmla="*/ 72217 w 64698"/>
                  <a:gd name="connsiteY2" fmla="*/ 100282 h 137483"/>
                  <a:gd name="connsiteX3" fmla="*/ 37442 w 64698"/>
                  <a:gd name="connsiteY3" fmla="*/ 142336 h 137483"/>
                  <a:gd name="connsiteX4" fmla="*/ 241 w 64698"/>
                  <a:gd name="connsiteY4" fmla="*/ 99474 h 137483"/>
                  <a:gd name="connsiteX5" fmla="*/ 11563 w 64698"/>
                  <a:gd name="connsiteY5" fmla="*/ 0 h 137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698" h="137483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8081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</p:grpSp>
        <p:grpSp>
          <p:nvGrpSpPr>
            <p:cNvPr id="13351" name="Group 21"/>
            <p:cNvGrpSpPr>
              <a:grpSpLocks/>
            </p:cNvGrpSpPr>
            <p:nvPr/>
          </p:nvGrpSpPr>
          <p:grpSpPr bwMode="auto">
            <a:xfrm>
              <a:off x="8613165" y="1181752"/>
              <a:ext cx="418011" cy="833917"/>
              <a:chOff x="4066220" y="1255190"/>
              <a:chExt cx="2502860" cy="4993119"/>
            </a:xfrm>
          </p:grpSpPr>
          <p:sp>
            <p:nvSpPr>
              <p:cNvPr id="63" name="Freeform: Shape 22">
                <a:extLst/>
              </p:cNvPr>
              <p:cNvSpPr/>
              <p:nvPr/>
            </p:nvSpPr>
            <p:spPr>
              <a:xfrm>
                <a:off x="4066220" y="1250813"/>
                <a:ext cx="2507155" cy="4001494"/>
              </a:xfrm>
              <a:custGeom>
                <a:avLst/>
                <a:gdLst>
                  <a:gd name="connsiteX0" fmla="*/ 149268 w 339665"/>
                  <a:gd name="connsiteY0" fmla="*/ 540137 h 541846"/>
                  <a:gd name="connsiteX1" fmla="*/ 38473 w 339665"/>
                  <a:gd name="connsiteY1" fmla="*/ 539328 h 541846"/>
                  <a:gd name="connsiteX2" fmla="*/ 10976 w 339665"/>
                  <a:gd name="connsiteY2" fmla="*/ 493231 h 541846"/>
                  <a:gd name="connsiteX3" fmla="*/ 40899 w 339665"/>
                  <a:gd name="connsiteY3" fmla="*/ 435002 h 541846"/>
                  <a:gd name="connsiteX4" fmla="*/ 12593 w 339665"/>
                  <a:gd name="connsiteY4" fmla="*/ 383244 h 541846"/>
                  <a:gd name="connsiteX5" fmla="*/ 33620 w 339665"/>
                  <a:gd name="connsiteY5" fmla="*/ 343616 h 541846"/>
                  <a:gd name="connsiteX6" fmla="*/ 53838 w 339665"/>
                  <a:gd name="connsiteY6" fmla="*/ 306415 h 541846"/>
                  <a:gd name="connsiteX7" fmla="*/ 50604 w 339665"/>
                  <a:gd name="connsiteY7" fmla="*/ 302372 h 541846"/>
                  <a:gd name="connsiteX8" fmla="*/ 19063 w 339665"/>
                  <a:gd name="connsiteY8" fmla="*/ 240908 h 541846"/>
                  <a:gd name="connsiteX9" fmla="*/ 145225 w 339665"/>
                  <a:gd name="connsiteY9" fmla="*/ 24169 h 541846"/>
                  <a:gd name="connsiteX10" fmla="*/ 192939 w 339665"/>
                  <a:gd name="connsiteY10" fmla="*/ 22552 h 541846"/>
                  <a:gd name="connsiteX11" fmla="*/ 333658 w 339665"/>
                  <a:gd name="connsiteY11" fmla="*/ 265170 h 541846"/>
                  <a:gd name="connsiteX12" fmla="*/ 311822 w 339665"/>
                  <a:gd name="connsiteY12" fmla="*/ 299945 h 541846"/>
                  <a:gd name="connsiteX13" fmla="*/ 297265 w 339665"/>
                  <a:gd name="connsiteY13" fmla="*/ 329868 h 541846"/>
                  <a:gd name="connsiteX14" fmla="*/ 326379 w 339665"/>
                  <a:gd name="connsiteY14" fmla="*/ 381627 h 541846"/>
                  <a:gd name="connsiteX15" fmla="*/ 298883 w 339665"/>
                  <a:gd name="connsiteY15" fmla="*/ 434194 h 541846"/>
                  <a:gd name="connsiteX16" fmla="*/ 336084 w 339665"/>
                  <a:gd name="connsiteY16" fmla="*/ 506979 h 541846"/>
                  <a:gd name="connsiteX17" fmla="*/ 321527 w 339665"/>
                  <a:gd name="connsiteY17" fmla="*/ 536093 h 541846"/>
                  <a:gd name="connsiteX18" fmla="*/ 199409 w 339665"/>
                  <a:gd name="connsiteY18" fmla="*/ 540946 h 541846"/>
                  <a:gd name="connsiteX19" fmla="*/ 149268 w 339665"/>
                  <a:gd name="connsiteY19" fmla="*/ 540137 h 54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9665" h="541846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8081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  <p:sp>
            <p:nvSpPr>
              <p:cNvPr id="64" name="Freeform: Shape 23">
                <a:extLst/>
              </p:cNvPr>
              <p:cNvSpPr/>
              <p:nvPr/>
            </p:nvSpPr>
            <p:spPr>
              <a:xfrm>
                <a:off x="5082381" y="5233298"/>
                <a:ext cx="474840" cy="1017011"/>
              </a:xfrm>
              <a:custGeom>
                <a:avLst/>
                <a:gdLst>
                  <a:gd name="connsiteX0" fmla="*/ 11563 w 64698"/>
                  <a:gd name="connsiteY0" fmla="*/ 0 h 137483"/>
                  <a:gd name="connsiteX1" fmla="*/ 60895 w 64698"/>
                  <a:gd name="connsiteY1" fmla="*/ 0 h 137483"/>
                  <a:gd name="connsiteX2" fmla="*/ 72217 w 64698"/>
                  <a:gd name="connsiteY2" fmla="*/ 100282 h 137483"/>
                  <a:gd name="connsiteX3" fmla="*/ 37442 w 64698"/>
                  <a:gd name="connsiteY3" fmla="*/ 142336 h 137483"/>
                  <a:gd name="connsiteX4" fmla="*/ 241 w 64698"/>
                  <a:gd name="connsiteY4" fmla="*/ 99474 h 137483"/>
                  <a:gd name="connsiteX5" fmla="*/ 11563 w 64698"/>
                  <a:gd name="connsiteY5" fmla="*/ 0 h 137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698" h="137483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8081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</p:grpSp>
      </p:grpSp>
      <p:grpSp>
        <p:nvGrpSpPr>
          <p:cNvPr id="13322" name="Group 36"/>
          <p:cNvGrpSpPr>
            <a:grpSpLocks/>
          </p:cNvGrpSpPr>
          <p:nvPr/>
        </p:nvGrpSpPr>
        <p:grpSpPr bwMode="auto">
          <a:xfrm>
            <a:off x="4102100" y="4335463"/>
            <a:ext cx="4025900" cy="1549400"/>
            <a:chOff x="3386441" y="5024510"/>
            <a:chExt cx="4025474" cy="1549477"/>
          </a:xfrm>
        </p:grpSpPr>
        <p:grpSp>
          <p:nvGrpSpPr>
            <p:cNvPr id="13342" name="Group 29"/>
            <p:cNvGrpSpPr>
              <a:grpSpLocks/>
            </p:cNvGrpSpPr>
            <p:nvPr/>
          </p:nvGrpSpPr>
          <p:grpSpPr bwMode="auto">
            <a:xfrm>
              <a:off x="3386441" y="5024510"/>
              <a:ext cx="4025474" cy="1549477"/>
              <a:chOff x="6827378" y="2457115"/>
              <a:chExt cx="1161309" cy="447009"/>
            </a:xfrm>
          </p:grpSpPr>
          <p:sp>
            <p:nvSpPr>
              <p:cNvPr id="13344" name="Freeform: Shape 30"/>
              <p:cNvSpPr>
                <a:spLocks noChangeArrowheads="1"/>
              </p:cNvSpPr>
              <p:nvPr/>
            </p:nvSpPr>
            <p:spPr bwMode="auto">
              <a:xfrm>
                <a:off x="7169694" y="2485483"/>
                <a:ext cx="638175" cy="95250"/>
              </a:xfrm>
              <a:custGeom>
                <a:avLst/>
                <a:gdLst>
                  <a:gd name="T0" fmla="*/ 3654 w 638175"/>
                  <a:gd name="T1" fmla="*/ 101461 h 95250"/>
                  <a:gd name="T2" fmla="*/ 8416 w 638175"/>
                  <a:gd name="T3" fmla="*/ 81458 h 95250"/>
                  <a:gd name="T4" fmla="*/ 232254 w 638175"/>
                  <a:gd name="T5" fmla="*/ 2401 h 95250"/>
                  <a:gd name="T6" fmla="*/ 625636 w 638175"/>
                  <a:gd name="T7" fmla="*/ 63361 h 95250"/>
                  <a:gd name="T8" fmla="*/ 632304 w 638175"/>
                  <a:gd name="T9" fmla="*/ 101461 h 95250"/>
                  <a:gd name="T10" fmla="*/ 3654 w 638175"/>
                  <a:gd name="T11" fmla="*/ 101461 h 9525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38175"/>
                  <a:gd name="T19" fmla="*/ 0 h 95250"/>
                  <a:gd name="T20" fmla="*/ 638175 w 638175"/>
                  <a:gd name="T21" fmla="*/ 95250 h 9525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38175" h="95250">
                    <a:moveTo>
                      <a:pt x="3654" y="101461"/>
                    </a:moveTo>
                    <a:cubicBezTo>
                      <a:pt x="-4919" y="101461"/>
                      <a:pt x="3654" y="85268"/>
                      <a:pt x="8416" y="81458"/>
                    </a:cubicBezTo>
                    <a:cubicBezTo>
                      <a:pt x="55089" y="49073"/>
                      <a:pt x="119859" y="2401"/>
                      <a:pt x="232254" y="2401"/>
                    </a:cubicBezTo>
                    <a:cubicBezTo>
                      <a:pt x="232254" y="2401"/>
                      <a:pt x="533244" y="-18554"/>
                      <a:pt x="625636" y="63361"/>
                    </a:cubicBezTo>
                    <a:cubicBezTo>
                      <a:pt x="644686" y="80506"/>
                      <a:pt x="643734" y="101461"/>
                      <a:pt x="632304" y="101461"/>
                    </a:cubicBezTo>
                    <a:lnTo>
                      <a:pt x="3654" y="101461"/>
                    </a:lnTo>
                    <a:close/>
                  </a:path>
                </a:pathLst>
              </a:custGeom>
              <a:solidFill>
                <a:srgbClr val="FAFAFA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l-GR"/>
              </a:p>
            </p:txBody>
          </p:sp>
          <p:sp>
            <p:nvSpPr>
              <p:cNvPr id="13345" name="Freeform: Shape 31"/>
              <p:cNvSpPr>
                <a:spLocks noChangeArrowheads="1"/>
              </p:cNvSpPr>
              <p:nvPr/>
            </p:nvSpPr>
            <p:spPr bwMode="auto">
              <a:xfrm>
                <a:off x="6827378" y="2457115"/>
                <a:ext cx="1161309" cy="354619"/>
              </a:xfrm>
              <a:custGeom>
                <a:avLst/>
                <a:gdLst>
                  <a:gd name="T0" fmla="*/ 396451 w 1161309"/>
                  <a:gd name="T1" fmla="*/ 82756 h 354619"/>
                  <a:gd name="T2" fmla="*/ 350731 w 1161309"/>
                  <a:gd name="T3" fmla="*/ 109826 h 354619"/>
                  <a:gd name="T4" fmla="*/ 345969 w 1161309"/>
                  <a:gd name="T5" fmla="*/ 129829 h 354619"/>
                  <a:gd name="T6" fmla="*/ 396451 w 1161309"/>
                  <a:gd name="T7" fmla="*/ 129829 h 354619"/>
                  <a:gd name="T8" fmla="*/ 881274 w 1161309"/>
                  <a:gd name="T9" fmla="*/ 52571 h 354619"/>
                  <a:gd name="T10" fmla="*/ 881274 w 1161309"/>
                  <a:gd name="T11" fmla="*/ 129829 h 354619"/>
                  <a:gd name="T12" fmla="*/ 974619 w 1161309"/>
                  <a:gd name="T13" fmla="*/ 129829 h 354619"/>
                  <a:gd name="T14" fmla="*/ 967951 w 1161309"/>
                  <a:gd name="T15" fmla="*/ 91729 h 354619"/>
                  <a:gd name="T16" fmla="*/ 918015 w 1161309"/>
                  <a:gd name="T17" fmla="*/ 62930 h 354619"/>
                  <a:gd name="T18" fmla="*/ 613622 w 1161309"/>
                  <a:gd name="T19" fmla="*/ 29109 h 354619"/>
                  <a:gd name="T20" fmla="*/ 587683 w 1161309"/>
                  <a:gd name="T21" fmla="*/ 30029 h 354619"/>
                  <a:gd name="T22" fmla="*/ 574569 w 1161309"/>
                  <a:gd name="T23" fmla="*/ 30769 h 354619"/>
                  <a:gd name="T24" fmla="*/ 438005 w 1161309"/>
                  <a:gd name="T25" fmla="*/ 58153 h 354619"/>
                  <a:gd name="T26" fmla="*/ 407881 w 1161309"/>
                  <a:gd name="T27" fmla="*/ 75989 h 354619"/>
                  <a:gd name="T28" fmla="*/ 407881 w 1161309"/>
                  <a:gd name="T29" fmla="*/ 129829 h 354619"/>
                  <a:gd name="T30" fmla="*/ 613622 w 1161309"/>
                  <a:gd name="T31" fmla="*/ 129829 h 354619"/>
                  <a:gd name="T32" fmla="*/ 625052 w 1161309"/>
                  <a:gd name="T33" fmla="*/ 28783 h 354619"/>
                  <a:gd name="T34" fmla="*/ 625052 w 1161309"/>
                  <a:gd name="T35" fmla="*/ 129829 h 354619"/>
                  <a:gd name="T36" fmla="*/ 869844 w 1161309"/>
                  <a:gd name="T37" fmla="*/ 129829 h 354619"/>
                  <a:gd name="T38" fmla="*/ 869844 w 1161309"/>
                  <a:gd name="T39" fmla="*/ 49349 h 354619"/>
                  <a:gd name="T40" fmla="*/ 851831 w 1161309"/>
                  <a:gd name="T41" fmla="*/ 44270 h 354619"/>
                  <a:gd name="T42" fmla="*/ 704731 w 1161309"/>
                  <a:gd name="T43" fmla="*/ 29106 h 354619"/>
                  <a:gd name="T44" fmla="*/ 580284 w 1161309"/>
                  <a:gd name="T45" fmla="*/ 289 h 354619"/>
                  <a:gd name="T46" fmla="*/ 1024149 w 1161309"/>
                  <a:gd name="T47" fmla="*/ 92681 h 354619"/>
                  <a:gd name="T48" fmla="*/ 1045104 w 1161309"/>
                  <a:gd name="T49" fmla="*/ 100301 h 354619"/>
                  <a:gd name="T50" fmla="*/ 1113684 w 1161309"/>
                  <a:gd name="T51" fmla="*/ 100301 h 354619"/>
                  <a:gd name="T52" fmla="*/ 1128924 w 1161309"/>
                  <a:gd name="T53" fmla="*/ 115541 h 354619"/>
                  <a:gd name="T54" fmla="*/ 1128924 w 1161309"/>
                  <a:gd name="T55" fmla="*/ 211744 h 354619"/>
                  <a:gd name="T56" fmla="*/ 1161309 w 1161309"/>
                  <a:gd name="T57" fmla="*/ 240319 h 354619"/>
                  <a:gd name="T58" fmla="*/ 1161309 w 1161309"/>
                  <a:gd name="T59" fmla="*/ 322234 h 354619"/>
                  <a:gd name="T60" fmla="*/ 1084157 w 1161309"/>
                  <a:gd name="T61" fmla="*/ 354619 h 354619"/>
                  <a:gd name="T62" fmla="*/ 1036532 w 1161309"/>
                  <a:gd name="T63" fmla="*/ 354619 h 354619"/>
                  <a:gd name="T64" fmla="*/ 940329 w 1161309"/>
                  <a:gd name="T65" fmla="*/ 258416 h 354619"/>
                  <a:gd name="T66" fmla="*/ 844126 w 1161309"/>
                  <a:gd name="T67" fmla="*/ 354619 h 354619"/>
                  <a:gd name="T68" fmla="*/ 312632 w 1161309"/>
                  <a:gd name="T69" fmla="*/ 354619 h 354619"/>
                  <a:gd name="T70" fmla="*/ 312632 w 1161309"/>
                  <a:gd name="T71" fmla="*/ 352714 h 354619"/>
                  <a:gd name="T72" fmla="*/ 216429 w 1161309"/>
                  <a:gd name="T73" fmla="*/ 256511 h 354619"/>
                  <a:gd name="T74" fmla="*/ 120226 w 1161309"/>
                  <a:gd name="T75" fmla="*/ 352714 h 354619"/>
                  <a:gd name="T76" fmla="*/ 120226 w 1161309"/>
                  <a:gd name="T77" fmla="*/ 354619 h 354619"/>
                  <a:gd name="T78" fmla="*/ 30692 w 1161309"/>
                  <a:gd name="T79" fmla="*/ 354619 h 354619"/>
                  <a:gd name="T80" fmla="*/ 212 w 1161309"/>
                  <a:gd name="T81" fmla="*/ 325091 h 354619"/>
                  <a:gd name="T82" fmla="*/ 212 w 1161309"/>
                  <a:gd name="T83" fmla="*/ 241271 h 354619"/>
                  <a:gd name="T84" fmla="*/ 68792 w 1161309"/>
                  <a:gd name="T85" fmla="*/ 181264 h 354619"/>
                  <a:gd name="T86" fmla="*/ 270722 w 1161309"/>
                  <a:gd name="T87" fmla="*/ 134591 h 354619"/>
                  <a:gd name="T88" fmla="*/ 313584 w 1161309"/>
                  <a:gd name="T89" fmla="*/ 106969 h 354619"/>
                  <a:gd name="T90" fmla="*/ 580284 w 1161309"/>
                  <a:gd name="T91" fmla="*/ 289 h 35461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161309"/>
                  <a:gd name="T139" fmla="*/ 0 h 354619"/>
                  <a:gd name="T140" fmla="*/ 1161309 w 1161309"/>
                  <a:gd name="T141" fmla="*/ 354619 h 35461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161309" h="354619">
                    <a:moveTo>
                      <a:pt x="396451" y="82756"/>
                    </a:moveTo>
                    <a:lnTo>
                      <a:pt x="350731" y="109826"/>
                    </a:lnTo>
                    <a:cubicBezTo>
                      <a:pt x="345969" y="113636"/>
                      <a:pt x="337396" y="129829"/>
                      <a:pt x="345969" y="129829"/>
                    </a:cubicBezTo>
                    <a:lnTo>
                      <a:pt x="396451" y="129829"/>
                    </a:lnTo>
                    <a:lnTo>
                      <a:pt x="396451" y="82756"/>
                    </a:lnTo>
                    <a:close/>
                    <a:moveTo>
                      <a:pt x="881274" y="52571"/>
                    </a:moveTo>
                    <a:lnTo>
                      <a:pt x="881274" y="129829"/>
                    </a:lnTo>
                    <a:lnTo>
                      <a:pt x="974619" y="129829"/>
                    </a:lnTo>
                    <a:cubicBezTo>
                      <a:pt x="986049" y="129829"/>
                      <a:pt x="987001" y="108874"/>
                      <a:pt x="967951" y="91729"/>
                    </a:cubicBezTo>
                    <a:cubicBezTo>
                      <a:pt x="954959" y="80210"/>
                      <a:pt x="937841" y="70725"/>
                      <a:pt x="918015" y="62930"/>
                    </a:cubicBezTo>
                    <a:lnTo>
                      <a:pt x="881274" y="52571"/>
                    </a:lnTo>
                    <a:close/>
                    <a:moveTo>
                      <a:pt x="613622" y="29109"/>
                    </a:moveTo>
                    <a:lnTo>
                      <a:pt x="587683" y="30029"/>
                    </a:lnTo>
                    <a:cubicBezTo>
                      <a:pt x="579272" y="30442"/>
                      <a:pt x="574569" y="30769"/>
                      <a:pt x="574569" y="30769"/>
                    </a:cubicBezTo>
                    <a:cubicBezTo>
                      <a:pt x="518372" y="30769"/>
                      <a:pt x="474081" y="42437"/>
                      <a:pt x="438005" y="58153"/>
                    </a:cubicBezTo>
                    <a:lnTo>
                      <a:pt x="407881" y="75989"/>
                    </a:lnTo>
                    <a:lnTo>
                      <a:pt x="407881" y="129829"/>
                    </a:lnTo>
                    <a:lnTo>
                      <a:pt x="613622" y="129829"/>
                    </a:lnTo>
                    <a:lnTo>
                      <a:pt x="613622" y="29109"/>
                    </a:lnTo>
                    <a:close/>
                    <a:moveTo>
                      <a:pt x="625052" y="28783"/>
                    </a:moveTo>
                    <a:lnTo>
                      <a:pt x="625052" y="129829"/>
                    </a:lnTo>
                    <a:lnTo>
                      <a:pt x="869844" y="129829"/>
                    </a:lnTo>
                    <a:lnTo>
                      <a:pt x="869844" y="49349"/>
                    </a:lnTo>
                    <a:lnTo>
                      <a:pt x="851831" y="44270"/>
                    </a:lnTo>
                    <a:cubicBezTo>
                      <a:pt x="804182" y="34751"/>
                      <a:pt x="751370" y="30615"/>
                      <a:pt x="704731" y="29106"/>
                    </a:cubicBezTo>
                    <a:lnTo>
                      <a:pt x="625052" y="28783"/>
                    </a:lnTo>
                    <a:close/>
                    <a:moveTo>
                      <a:pt x="580284" y="289"/>
                    </a:moveTo>
                    <a:cubicBezTo>
                      <a:pt x="766974" y="-664"/>
                      <a:pt x="913659" y="-4474"/>
                      <a:pt x="1024149" y="92681"/>
                    </a:cubicBezTo>
                    <a:cubicBezTo>
                      <a:pt x="1029864" y="97444"/>
                      <a:pt x="1037484" y="100301"/>
                      <a:pt x="1045104" y="100301"/>
                    </a:cubicBezTo>
                    <a:lnTo>
                      <a:pt x="1113684" y="100301"/>
                    </a:lnTo>
                    <a:cubicBezTo>
                      <a:pt x="1122257" y="100301"/>
                      <a:pt x="1128924" y="106969"/>
                      <a:pt x="1128924" y="115541"/>
                    </a:cubicBezTo>
                    <a:lnTo>
                      <a:pt x="1128924" y="211744"/>
                    </a:lnTo>
                    <a:cubicBezTo>
                      <a:pt x="1146069" y="211744"/>
                      <a:pt x="1160357" y="225079"/>
                      <a:pt x="1161309" y="240319"/>
                    </a:cubicBezTo>
                    <a:lnTo>
                      <a:pt x="1161309" y="322234"/>
                    </a:lnTo>
                    <a:lnTo>
                      <a:pt x="1084157" y="354619"/>
                    </a:lnTo>
                    <a:lnTo>
                      <a:pt x="1036532" y="354619"/>
                    </a:lnTo>
                    <a:cubicBezTo>
                      <a:pt x="1036532" y="301279"/>
                      <a:pt x="993669" y="258416"/>
                      <a:pt x="940329" y="258416"/>
                    </a:cubicBezTo>
                    <a:cubicBezTo>
                      <a:pt x="886989" y="258416"/>
                      <a:pt x="844126" y="301279"/>
                      <a:pt x="844126" y="354619"/>
                    </a:cubicBezTo>
                    <a:lnTo>
                      <a:pt x="312632" y="354619"/>
                    </a:lnTo>
                    <a:cubicBezTo>
                      <a:pt x="312632" y="354619"/>
                      <a:pt x="312632" y="353666"/>
                      <a:pt x="312632" y="352714"/>
                    </a:cubicBezTo>
                    <a:cubicBezTo>
                      <a:pt x="312632" y="299374"/>
                      <a:pt x="269769" y="256511"/>
                      <a:pt x="216429" y="256511"/>
                    </a:cubicBezTo>
                    <a:cubicBezTo>
                      <a:pt x="163089" y="256511"/>
                      <a:pt x="120226" y="299374"/>
                      <a:pt x="120226" y="352714"/>
                    </a:cubicBezTo>
                    <a:cubicBezTo>
                      <a:pt x="120226" y="352714"/>
                      <a:pt x="120226" y="353666"/>
                      <a:pt x="120226" y="354619"/>
                    </a:cubicBezTo>
                    <a:lnTo>
                      <a:pt x="30692" y="354619"/>
                    </a:lnTo>
                    <a:cubicBezTo>
                      <a:pt x="14499" y="354619"/>
                      <a:pt x="212" y="341284"/>
                      <a:pt x="212" y="325091"/>
                    </a:cubicBezTo>
                    <a:lnTo>
                      <a:pt x="212" y="241271"/>
                    </a:lnTo>
                    <a:cubicBezTo>
                      <a:pt x="212" y="241271"/>
                      <a:pt x="-7408" y="201266"/>
                      <a:pt x="68792" y="181264"/>
                    </a:cubicBezTo>
                    <a:cubicBezTo>
                      <a:pt x="124037" y="166976"/>
                      <a:pt x="216429" y="148879"/>
                      <a:pt x="270722" y="134591"/>
                    </a:cubicBezTo>
                    <a:cubicBezTo>
                      <a:pt x="293582" y="128876"/>
                      <a:pt x="301201" y="117446"/>
                      <a:pt x="313584" y="106969"/>
                    </a:cubicBezTo>
                    <a:cubicBezTo>
                      <a:pt x="349779" y="75536"/>
                      <a:pt x="457412" y="1241"/>
                      <a:pt x="580284" y="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l-GR"/>
              </a:p>
            </p:txBody>
          </p:sp>
          <p:sp>
            <p:nvSpPr>
              <p:cNvPr id="13346" name="Freeform: Shape 32"/>
              <p:cNvSpPr>
                <a:spLocks noChangeArrowheads="1"/>
              </p:cNvSpPr>
              <p:nvPr/>
            </p:nvSpPr>
            <p:spPr bwMode="auto">
              <a:xfrm>
                <a:off x="6951414" y="2719341"/>
                <a:ext cx="182880" cy="181927"/>
              </a:xfrm>
              <a:custGeom>
                <a:avLst/>
                <a:gdLst>
                  <a:gd name="T0" fmla="*/ 92393 w 182880"/>
                  <a:gd name="T1" fmla="*/ 76200 h 181927"/>
                  <a:gd name="T2" fmla="*/ 108586 w 182880"/>
                  <a:gd name="T3" fmla="*/ 92392 h 181927"/>
                  <a:gd name="T4" fmla="*/ 92393 w 182880"/>
                  <a:gd name="T5" fmla="*/ 108585 h 181927"/>
                  <a:gd name="T6" fmla="*/ 76201 w 182880"/>
                  <a:gd name="T7" fmla="*/ 92392 h 181927"/>
                  <a:gd name="T8" fmla="*/ 92393 w 182880"/>
                  <a:gd name="T9" fmla="*/ 76200 h 181927"/>
                  <a:gd name="T10" fmla="*/ 90538 w 182880"/>
                  <a:gd name="T11" fmla="*/ 46724 h 181927"/>
                  <a:gd name="T12" fmla="*/ 59557 w 182880"/>
                  <a:gd name="T13" fmla="*/ 59557 h 181927"/>
                  <a:gd name="T14" fmla="*/ 59556 w 182880"/>
                  <a:gd name="T15" fmla="*/ 121520 h 181927"/>
                  <a:gd name="T16" fmla="*/ 121520 w 182880"/>
                  <a:gd name="T17" fmla="*/ 121520 h 181927"/>
                  <a:gd name="T18" fmla="*/ 121520 w 182880"/>
                  <a:gd name="T19" fmla="*/ 59557 h 181927"/>
                  <a:gd name="T20" fmla="*/ 90538 w 182880"/>
                  <a:gd name="T21" fmla="*/ 46724 h 181927"/>
                  <a:gd name="T22" fmla="*/ 91440 w 182880"/>
                  <a:gd name="T23" fmla="*/ 0 h 181927"/>
                  <a:gd name="T24" fmla="*/ 182880 w 182880"/>
                  <a:gd name="T25" fmla="*/ 91440 h 181927"/>
                  <a:gd name="T26" fmla="*/ 182880 w 182880"/>
                  <a:gd name="T27" fmla="*/ 93345 h 181927"/>
                  <a:gd name="T28" fmla="*/ 91440 w 182880"/>
                  <a:gd name="T29" fmla="*/ 181927 h 181927"/>
                  <a:gd name="T30" fmla="*/ 0 w 182880"/>
                  <a:gd name="T31" fmla="*/ 93345 h 181927"/>
                  <a:gd name="T32" fmla="*/ 0 w 182880"/>
                  <a:gd name="T33" fmla="*/ 91440 h 181927"/>
                  <a:gd name="T34" fmla="*/ 91440 w 182880"/>
                  <a:gd name="T35" fmla="*/ 0 h 18192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82880"/>
                  <a:gd name="T55" fmla="*/ 0 h 181927"/>
                  <a:gd name="T56" fmla="*/ 182880 w 182880"/>
                  <a:gd name="T57" fmla="*/ 181927 h 18192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82880" h="181927">
                    <a:moveTo>
                      <a:pt x="92393" y="76200"/>
                    </a:moveTo>
                    <a:cubicBezTo>
                      <a:pt x="101336" y="76200"/>
                      <a:pt x="108586" y="83450"/>
                      <a:pt x="108586" y="92392"/>
                    </a:cubicBezTo>
                    <a:cubicBezTo>
                      <a:pt x="108586" y="101335"/>
                      <a:pt x="101336" y="108585"/>
                      <a:pt x="92393" y="108585"/>
                    </a:cubicBezTo>
                    <a:cubicBezTo>
                      <a:pt x="83451" y="108585"/>
                      <a:pt x="76201" y="101335"/>
                      <a:pt x="76201" y="92392"/>
                    </a:cubicBezTo>
                    <a:cubicBezTo>
                      <a:pt x="76201" y="83450"/>
                      <a:pt x="83450" y="76200"/>
                      <a:pt x="92393" y="76200"/>
                    </a:cubicBezTo>
                    <a:close/>
                    <a:moveTo>
                      <a:pt x="90538" y="46724"/>
                    </a:moveTo>
                    <a:cubicBezTo>
                      <a:pt x="79325" y="46724"/>
                      <a:pt x="68112" y="51002"/>
                      <a:pt x="59557" y="59557"/>
                    </a:cubicBezTo>
                    <a:cubicBezTo>
                      <a:pt x="42446" y="76667"/>
                      <a:pt x="42446" y="104409"/>
                      <a:pt x="59556" y="121520"/>
                    </a:cubicBezTo>
                    <a:cubicBezTo>
                      <a:pt x="76667" y="138631"/>
                      <a:pt x="104409" y="138630"/>
                      <a:pt x="121520" y="121520"/>
                    </a:cubicBezTo>
                    <a:cubicBezTo>
                      <a:pt x="138630" y="104409"/>
                      <a:pt x="138630" y="76667"/>
                      <a:pt x="121520" y="59557"/>
                    </a:cubicBezTo>
                    <a:cubicBezTo>
                      <a:pt x="112965" y="51002"/>
                      <a:pt x="101752" y="46724"/>
                      <a:pt x="90538" y="46724"/>
                    </a:cubicBezTo>
                    <a:close/>
                    <a:moveTo>
                      <a:pt x="91440" y="0"/>
                    </a:moveTo>
                    <a:cubicBezTo>
                      <a:pt x="140970" y="0"/>
                      <a:pt x="181927" y="40957"/>
                      <a:pt x="182880" y="91440"/>
                    </a:cubicBezTo>
                    <a:cubicBezTo>
                      <a:pt x="182880" y="91440"/>
                      <a:pt x="182880" y="92392"/>
                      <a:pt x="182880" y="93345"/>
                    </a:cubicBezTo>
                    <a:cubicBezTo>
                      <a:pt x="180975" y="141922"/>
                      <a:pt x="140970" y="181927"/>
                      <a:pt x="91440" y="181927"/>
                    </a:cubicBezTo>
                    <a:cubicBezTo>
                      <a:pt x="41910" y="181927"/>
                      <a:pt x="952" y="142875"/>
                      <a:pt x="0" y="93345"/>
                    </a:cubicBezTo>
                    <a:cubicBezTo>
                      <a:pt x="0" y="93345"/>
                      <a:pt x="0" y="92392"/>
                      <a:pt x="0" y="91440"/>
                    </a:cubicBezTo>
                    <a:cubicBezTo>
                      <a:pt x="0" y="40957"/>
                      <a:pt x="40957" y="0"/>
                      <a:pt x="91440" y="0"/>
                    </a:cubicBezTo>
                    <a:close/>
                  </a:path>
                </a:pathLst>
              </a:custGeom>
              <a:solidFill>
                <a:srgbClr val="37474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l-GR"/>
              </a:p>
            </p:txBody>
          </p:sp>
          <p:sp>
            <p:nvSpPr>
              <p:cNvPr id="13347" name="Freeform: Shape 33"/>
              <p:cNvSpPr>
                <a:spLocks noChangeArrowheads="1"/>
              </p:cNvSpPr>
              <p:nvPr/>
            </p:nvSpPr>
            <p:spPr bwMode="auto">
              <a:xfrm>
                <a:off x="7674361" y="2721244"/>
                <a:ext cx="182880" cy="182880"/>
              </a:xfrm>
              <a:custGeom>
                <a:avLst/>
                <a:gdLst>
                  <a:gd name="T0" fmla="*/ 92393 w 182880"/>
                  <a:gd name="T1" fmla="*/ 76201 h 182880"/>
                  <a:gd name="T2" fmla="*/ 108586 w 182880"/>
                  <a:gd name="T3" fmla="*/ 92393 h 182880"/>
                  <a:gd name="T4" fmla="*/ 92393 w 182880"/>
                  <a:gd name="T5" fmla="*/ 108586 h 182880"/>
                  <a:gd name="T6" fmla="*/ 76201 w 182880"/>
                  <a:gd name="T7" fmla="*/ 92393 h 182880"/>
                  <a:gd name="T8" fmla="*/ 92393 w 182880"/>
                  <a:gd name="T9" fmla="*/ 76201 h 182880"/>
                  <a:gd name="T10" fmla="*/ 90538 w 182880"/>
                  <a:gd name="T11" fmla="*/ 46724 h 182880"/>
                  <a:gd name="T12" fmla="*/ 59556 w 182880"/>
                  <a:gd name="T13" fmla="*/ 59557 h 182880"/>
                  <a:gd name="T14" fmla="*/ 59556 w 182880"/>
                  <a:gd name="T15" fmla="*/ 121520 h 182880"/>
                  <a:gd name="T16" fmla="*/ 121520 w 182880"/>
                  <a:gd name="T17" fmla="*/ 121520 h 182880"/>
                  <a:gd name="T18" fmla="*/ 121520 w 182880"/>
                  <a:gd name="T19" fmla="*/ 59557 h 182880"/>
                  <a:gd name="T20" fmla="*/ 90538 w 182880"/>
                  <a:gd name="T21" fmla="*/ 46724 h 182880"/>
                  <a:gd name="T22" fmla="*/ 91440 w 182880"/>
                  <a:gd name="T23" fmla="*/ 0 h 182880"/>
                  <a:gd name="T24" fmla="*/ 182880 w 182880"/>
                  <a:gd name="T25" fmla="*/ 91440 h 182880"/>
                  <a:gd name="T26" fmla="*/ 91440 w 182880"/>
                  <a:gd name="T27" fmla="*/ 182880 h 182880"/>
                  <a:gd name="T28" fmla="*/ 0 w 182880"/>
                  <a:gd name="T29" fmla="*/ 91440 h 182880"/>
                  <a:gd name="T30" fmla="*/ 91440 w 182880"/>
                  <a:gd name="T31" fmla="*/ 0 h 18288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2880"/>
                  <a:gd name="T49" fmla="*/ 0 h 182880"/>
                  <a:gd name="T50" fmla="*/ 182880 w 182880"/>
                  <a:gd name="T51" fmla="*/ 182880 h 18288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2880" h="182880">
                    <a:moveTo>
                      <a:pt x="92393" y="76201"/>
                    </a:moveTo>
                    <a:cubicBezTo>
                      <a:pt x="101336" y="76201"/>
                      <a:pt x="108586" y="83451"/>
                      <a:pt x="108586" y="92393"/>
                    </a:cubicBezTo>
                    <a:cubicBezTo>
                      <a:pt x="108586" y="101336"/>
                      <a:pt x="101336" y="108586"/>
                      <a:pt x="92393" y="108586"/>
                    </a:cubicBezTo>
                    <a:cubicBezTo>
                      <a:pt x="83451" y="108586"/>
                      <a:pt x="76201" y="101336"/>
                      <a:pt x="76201" y="92393"/>
                    </a:cubicBezTo>
                    <a:cubicBezTo>
                      <a:pt x="76201" y="83451"/>
                      <a:pt x="83450" y="76201"/>
                      <a:pt x="92393" y="76201"/>
                    </a:cubicBezTo>
                    <a:close/>
                    <a:moveTo>
                      <a:pt x="90538" y="46724"/>
                    </a:moveTo>
                    <a:cubicBezTo>
                      <a:pt x="79325" y="46724"/>
                      <a:pt x="68112" y="51002"/>
                      <a:pt x="59556" y="59557"/>
                    </a:cubicBezTo>
                    <a:cubicBezTo>
                      <a:pt x="42446" y="76668"/>
                      <a:pt x="42446" y="104409"/>
                      <a:pt x="59556" y="121520"/>
                    </a:cubicBezTo>
                    <a:cubicBezTo>
                      <a:pt x="76667" y="138631"/>
                      <a:pt x="104409" y="138630"/>
                      <a:pt x="121520" y="121520"/>
                    </a:cubicBezTo>
                    <a:cubicBezTo>
                      <a:pt x="138630" y="104409"/>
                      <a:pt x="138630" y="76667"/>
                      <a:pt x="121520" y="59557"/>
                    </a:cubicBezTo>
                    <a:cubicBezTo>
                      <a:pt x="112965" y="51002"/>
                      <a:pt x="101752" y="46724"/>
                      <a:pt x="90538" y="46724"/>
                    </a:cubicBezTo>
                    <a:close/>
                    <a:moveTo>
                      <a:pt x="91440" y="0"/>
                    </a:moveTo>
                    <a:cubicBezTo>
                      <a:pt x="141941" y="0"/>
                      <a:pt x="182880" y="40939"/>
                      <a:pt x="182880" y="91440"/>
                    </a:cubicBezTo>
                    <a:cubicBezTo>
                      <a:pt x="182880" y="141941"/>
                      <a:pt x="141941" y="182880"/>
                      <a:pt x="91440" y="182880"/>
                    </a:cubicBezTo>
                    <a:cubicBezTo>
                      <a:pt x="40939" y="182880"/>
                      <a:pt x="0" y="141941"/>
                      <a:pt x="0" y="91440"/>
                    </a:cubicBezTo>
                    <a:cubicBezTo>
                      <a:pt x="0" y="40939"/>
                      <a:pt x="40939" y="0"/>
                      <a:pt x="91440" y="0"/>
                    </a:cubicBezTo>
                    <a:close/>
                  </a:path>
                </a:pathLst>
              </a:custGeom>
              <a:solidFill>
                <a:srgbClr val="37474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l-GR"/>
              </a:p>
            </p:txBody>
          </p:sp>
          <p:sp>
            <p:nvSpPr>
              <p:cNvPr id="13348" name="Freeform: Shape 34"/>
              <p:cNvSpPr>
                <a:spLocks noChangeArrowheads="1"/>
              </p:cNvSpPr>
              <p:nvPr/>
            </p:nvSpPr>
            <p:spPr bwMode="auto">
              <a:xfrm>
                <a:off x="6836162" y="2597197"/>
                <a:ext cx="1108710" cy="160242"/>
              </a:xfrm>
              <a:custGeom>
                <a:avLst/>
                <a:gdLst>
                  <a:gd name="T0" fmla="*/ 0 w 1108710"/>
                  <a:gd name="T1" fmla="*/ 88804 h 160242"/>
                  <a:gd name="T2" fmla="*/ 76200 w 1108710"/>
                  <a:gd name="T3" fmla="*/ 88804 h 160242"/>
                  <a:gd name="T4" fmla="*/ 81915 w 1108710"/>
                  <a:gd name="T5" fmla="*/ 108807 h 160242"/>
                  <a:gd name="T6" fmla="*/ 67628 w 1108710"/>
                  <a:gd name="T7" fmla="*/ 128809 h 160242"/>
                  <a:gd name="T8" fmla="*/ 61913 w 1108710"/>
                  <a:gd name="T9" fmla="*/ 132619 h 160242"/>
                  <a:gd name="T10" fmla="*/ 11430 w 1108710"/>
                  <a:gd name="T11" fmla="*/ 132619 h 160242"/>
                  <a:gd name="T12" fmla="*/ 0 w 1108710"/>
                  <a:gd name="T13" fmla="*/ 121189 h 160242"/>
                  <a:gd name="T14" fmla="*/ 0 w 1108710"/>
                  <a:gd name="T15" fmla="*/ 88804 h 160242"/>
                  <a:gd name="T16" fmla="*/ 610553 w 1108710"/>
                  <a:gd name="T17" fmla="*/ 32607 h 160242"/>
                  <a:gd name="T18" fmla="*/ 616268 w 1108710"/>
                  <a:gd name="T19" fmla="*/ 34512 h 160242"/>
                  <a:gd name="T20" fmla="*/ 616268 w 1108710"/>
                  <a:gd name="T21" fmla="*/ 158337 h 160242"/>
                  <a:gd name="T22" fmla="*/ 610553 w 1108710"/>
                  <a:gd name="T23" fmla="*/ 160242 h 160242"/>
                  <a:gd name="T24" fmla="*/ 604838 w 1108710"/>
                  <a:gd name="T25" fmla="*/ 158337 h 160242"/>
                  <a:gd name="T26" fmla="*/ 604838 w 1108710"/>
                  <a:gd name="T27" fmla="*/ 34512 h 160242"/>
                  <a:gd name="T28" fmla="*/ 610553 w 1108710"/>
                  <a:gd name="T29" fmla="*/ 32607 h 160242"/>
                  <a:gd name="T30" fmla="*/ 1099542 w 1108710"/>
                  <a:gd name="T31" fmla="*/ 341 h 160242"/>
                  <a:gd name="T32" fmla="*/ 1108710 w 1108710"/>
                  <a:gd name="T33" fmla="*/ 10699 h 160242"/>
                  <a:gd name="T34" fmla="*/ 1108710 w 1108710"/>
                  <a:gd name="T35" fmla="*/ 50704 h 160242"/>
                  <a:gd name="T36" fmla="*/ 1090612 w 1108710"/>
                  <a:gd name="T37" fmla="*/ 71659 h 160242"/>
                  <a:gd name="T38" fmla="*/ 1066800 w 1108710"/>
                  <a:gd name="T39" fmla="*/ 71659 h 160242"/>
                  <a:gd name="T40" fmla="*/ 1053465 w 1108710"/>
                  <a:gd name="T41" fmla="*/ 52609 h 160242"/>
                  <a:gd name="T42" fmla="*/ 1083945 w 1108710"/>
                  <a:gd name="T43" fmla="*/ 4984 h 160242"/>
                  <a:gd name="T44" fmla="*/ 1099542 w 1108710"/>
                  <a:gd name="T45" fmla="*/ 341 h 16024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108710"/>
                  <a:gd name="T70" fmla="*/ 0 h 160242"/>
                  <a:gd name="T71" fmla="*/ 1108710 w 1108710"/>
                  <a:gd name="T72" fmla="*/ 160242 h 16024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108710" h="160242">
                    <a:moveTo>
                      <a:pt x="0" y="88804"/>
                    </a:moveTo>
                    <a:cubicBezTo>
                      <a:pt x="1905" y="88804"/>
                      <a:pt x="76200" y="88804"/>
                      <a:pt x="76200" y="88804"/>
                    </a:cubicBezTo>
                    <a:cubicBezTo>
                      <a:pt x="83820" y="88804"/>
                      <a:pt x="86678" y="101187"/>
                      <a:pt x="81915" y="108807"/>
                    </a:cubicBezTo>
                    <a:lnTo>
                      <a:pt x="67628" y="128809"/>
                    </a:lnTo>
                    <a:cubicBezTo>
                      <a:pt x="65722" y="131667"/>
                      <a:pt x="63817" y="132619"/>
                      <a:pt x="61913" y="132619"/>
                    </a:cubicBezTo>
                    <a:lnTo>
                      <a:pt x="11430" y="132619"/>
                    </a:lnTo>
                    <a:cubicBezTo>
                      <a:pt x="4763" y="132619"/>
                      <a:pt x="0" y="127857"/>
                      <a:pt x="0" y="121189"/>
                    </a:cubicBezTo>
                    <a:cubicBezTo>
                      <a:pt x="0" y="108807"/>
                      <a:pt x="0" y="95472"/>
                      <a:pt x="0" y="88804"/>
                    </a:cubicBezTo>
                    <a:close/>
                    <a:moveTo>
                      <a:pt x="610553" y="32607"/>
                    </a:moveTo>
                    <a:cubicBezTo>
                      <a:pt x="613410" y="32607"/>
                      <a:pt x="616268" y="33560"/>
                      <a:pt x="616268" y="34512"/>
                    </a:cubicBezTo>
                    <a:lnTo>
                      <a:pt x="616268" y="158337"/>
                    </a:lnTo>
                    <a:cubicBezTo>
                      <a:pt x="615316" y="159289"/>
                      <a:pt x="613410" y="160242"/>
                      <a:pt x="610553" y="160242"/>
                    </a:cubicBezTo>
                    <a:cubicBezTo>
                      <a:pt x="607695" y="160242"/>
                      <a:pt x="604838" y="159289"/>
                      <a:pt x="604838" y="158337"/>
                    </a:cubicBezTo>
                    <a:lnTo>
                      <a:pt x="604838" y="34512"/>
                    </a:lnTo>
                    <a:cubicBezTo>
                      <a:pt x="604838" y="33560"/>
                      <a:pt x="607695" y="32607"/>
                      <a:pt x="610553" y="32607"/>
                    </a:cubicBezTo>
                    <a:close/>
                    <a:moveTo>
                      <a:pt x="1099542" y="341"/>
                    </a:moveTo>
                    <a:cubicBezTo>
                      <a:pt x="1104662" y="1412"/>
                      <a:pt x="1108710" y="4984"/>
                      <a:pt x="1108710" y="10699"/>
                    </a:cubicBezTo>
                    <a:lnTo>
                      <a:pt x="1108710" y="50704"/>
                    </a:lnTo>
                    <a:cubicBezTo>
                      <a:pt x="1108710" y="62134"/>
                      <a:pt x="1102995" y="72612"/>
                      <a:pt x="1090612" y="71659"/>
                    </a:cubicBezTo>
                    <a:lnTo>
                      <a:pt x="1066800" y="71659"/>
                    </a:lnTo>
                    <a:cubicBezTo>
                      <a:pt x="1056323" y="71659"/>
                      <a:pt x="1049655" y="62134"/>
                      <a:pt x="1053465" y="52609"/>
                    </a:cubicBezTo>
                    <a:cubicBezTo>
                      <a:pt x="1060133" y="35464"/>
                      <a:pt x="1066800" y="20224"/>
                      <a:pt x="1083945" y="4984"/>
                    </a:cubicBezTo>
                    <a:cubicBezTo>
                      <a:pt x="1088231" y="698"/>
                      <a:pt x="1094422" y="-731"/>
                      <a:pt x="1099542" y="341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l-GR"/>
              </a:p>
            </p:txBody>
          </p:sp>
        </p:grpSp>
        <p:sp>
          <p:nvSpPr>
            <p:cNvPr id="71" name="Block Arc 5">
              <a:extLst/>
            </p:cNvPr>
            <p:cNvSpPr>
              <a:spLocks noChangeAspect="1"/>
            </p:cNvSpPr>
            <p:nvPr/>
          </p:nvSpPr>
          <p:spPr>
            <a:xfrm rot="10800000" flipH="1">
              <a:off x="4713451" y="5638903"/>
              <a:ext cx="452390" cy="488974"/>
            </a:xfrm>
            <a:custGeom>
              <a:avLst/>
              <a:gdLst/>
              <a:ahLst/>
              <a:cxnLst/>
              <a:rect l="l" t="t" r="r" b="b"/>
              <a:pathLst>
                <a:path w="3672275" h="3963955">
                  <a:moveTo>
                    <a:pt x="984766" y="3417555"/>
                  </a:moveTo>
                  <a:cubicBezTo>
                    <a:pt x="932254" y="3417555"/>
                    <a:pt x="882982" y="3403623"/>
                    <a:pt x="841068" y="3378104"/>
                  </a:cubicBezTo>
                  <a:lnTo>
                    <a:pt x="840676" y="3378710"/>
                  </a:lnTo>
                  <a:lnTo>
                    <a:pt x="835545" y="3375094"/>
                  </a:lnTo>
                  <a:cubicBezTo>
                    <a:pt x="823791" y="3369308"/>
                    <a:pt x="813094" y="3361844"/>
                    <a:pt x="803763" y="3352697"/>
                  </a:cubicBezTo>
                  <a:cubicBezTo>
                    <a:pt x="147868" y="2908007"/>
                    <a:pt x="-148746" y="2089941"/>
                    <a:pt x="72539" y="1325492"/>
                  </a:cubicBezTo>
                  <a:cubicBezTo>
                    <a:pt x="298018" y="546553"/>
                    <a:pt x="1007805" y="7791"/>
                    <a:pt x="1818686" y="83"/>
                  </a:cubicBezTo>
                  <a:cubicBezTo>
                    <a:pt x="2629567" y="-7624"/>
                    <a:pt x="3349467" y="517549"/>
                    <a:pt x="3589711" y="1292061"/>
                  </a:cubicBezTo>
                  <a:cubicBezTo>
                    <a:pt x="3828334" y="2061344"/>
                    <a:pt x="3537615" y="2895621"/>
                    <a:pt x="2873980" y="3349798"/>
                  </a:cubicBezTo>
                  <a:cubicBezTo>
                    <a:pt x="2824845" y="3391084"/>
                    <a:pt x="2761401" y="3415171"/>
                    <a:pt x="2692355" y="3415171"/>
                  </a:cubicBezTo>
                  <a:cubicBezTo>
                    <a:pt x="2531252" y="3415171"/>
                    <a:pt x="2400652" y="3284038"/>
                    <a:pt x="2400652" y="3122277"/>
                  </a:cubicBezTo>
                  <a:cubicBezTo>
                    <a:pt x="2400652" y="3018609"/>
                    <a:pt x="2454292" y="2927520"/>
                    <a:pt x="2535552" y="2875976"/>
                  </a:cubicBezTo>
                  <a:lnTo>
                    <a:pt x="2534959" y="2875094"/>
                  </a:lnTo>
                  <a:cubicBezTo>
                    <a:pt x="2993902" y="2566441"/>
                    <a:pt x="3196002" y="1993261"/>
                    <a:pt x="3032146" y="1465012"/>
                  </a:cubicBezTo>
                  <a:cubicBezTo>
                    <a:pt x="2868290" y="936764"/>
                    <a:pt x="2377289" y="578575"/>
                    <a:pt x="1824236" y="583831"/>
                  </a:cubicBezTo>
                  <a:cubicBezTo>
                    <a:pt x="1271183" y="589088"/>
                    <a:pt x="787080" y="956545"/>
                    <a:pt x="633294" y="1487812"/>
                  </a:cubicBezTo>
                  <a:cubicBezTo>
                    <a:pt x="479508" y="2019079"/>
                    <a:pt x="692467" y="2588315"/>
                    <a:pt x="1157194" y="2888188"/>
                  </a:cubicBezTo>
                  <a:lnTo>
                    <a:pt x="1156634" y="2889057"/>
                  </a:lnTo>
                  <a:cubicBezTo>
                    <a:pt x="1229500" y="2941659"/>
                    <a:pt x="1276469" y="3027652"/>
                    <a:pt x="1276469" y="3124661"/>
                  </a:cubicBezTo>
                  <a:cubicBezTo>
                    <a:pt x="1276469" y="3286422"/>
                    <a:pt x="1145869" y="3417555"/>
                    <a:pt x="984766" y="3417555"/>
                  </a:cubicBezTo>
                  <a:close/>
                  <a:moveTo>
                    <a:pt x="1836138" y="3963955"/>
                  </a:moveTo>
                  <a:cubicBezTo>
                    <a:pt x="1677062" y="3963955"/>
                    <a:pt x="1548106" y="3834999"/>
                    <a:pt x="1548106" y="3675923"/>
                  </a:cubicBezTo>
                  <a:lnTo>
                    <a:pt x="1548106" y="1958036"/>
                  </a:lnTo>
                  <a:cubicBezTo>
                    <a:pt x="1548106" y="1798960"/>
                    <a:pt x="1677062" y="1670004"/>
                    <a:pt x="1836138" y="1670004"/>
                  </a:cubicBezTo>
                  <a:cubicBezTo>
                    <a:pt x="1995214" y="1670004"/>
                    <a:pt x="2124170" y="1798960"/>
                    <a:pt x="2124170" y="1958036"/>
                  </a:cubicBezTo>
                  <a:lnTo>
                    <a:pt x="2124170" y="3675923"/>
                  </a:lnTo>
                  <a:cubicBezTo>
                    <a:pt x="2124170" y="3834999"/>
                    <a:pt x="1995214" y="3963955"/>
                    <a:pt x="1836138" y="39639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323" name="Group 2"/>
          <p:cNvGrpSpPr>
            <a:grpSpLocks/>
          </p:cNvGrpSpPr>
          <p:nvPr/>
        </p:nvGrpSpPr>
        <p:grpSpPr bwMode="auto">
          <a:xfrm>
            <a:off x="838200" y="741363"/>
            <a:ext cx="1257300" cy="1163637"/>
            <a:chOff x="728131" y="2276872"/>
            <a:chExt cx="2763749" cy="2592288"/>
          </a:xfrm>
        </p:grpSpPr>
        <p:sp>
          <p:nvSpPr>
            <p:cNvPr id="80" name="Block Arc 3">
              <a:extLst/>
            </p:cNvPr>
            <p:cNvSpPr/>
            <p:nvPr/>
          </p:nvSpPr>
          <p:spPr>
            <a:xfrm>
              <a:off x="899122" y="2276872"/>
              <a:ext cx="259275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3341" name="TextBox 80"/>
            <p:cNvSpPr txBox="1">
              <a:spLocks noChangeArrowheads="1"/>
            </p:cNvSpPr>
            <p:nvPr/>
          </p:nvSpPr>
          <p:spPr bwMode="auto">
            <a:xfrm>
              <a:off x="728131" y="3185929"/>
              <a:ext cx="704456" cy="7538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Ins="0">
              <a:spAutoFit/>
            </a:bodyPr>
            <a:lstStyle/>
            <a:p>
              <a:pPr algn="ctr" eaLnBrk="1" hangingPunct="1"/>
              <a:r>
                <a:rPr lang="en-US" altLang="ko-KR" sz="1600" b="1">
                  <a:solidFill>
                    <a:schemeClr val="accent1"/>
                  </a:solidFill>
                  <a:latin typeface="Century Gothic" pitchFamily="34" charset="0"/>
                </a:rPr>
                <a:t>01</a:t>
              </a:r>
              <a:endParaRPr lang="ko-KR" altLang="en-US" sz="1600" b="1">
                <a:solidFill>
                  <a:schemeClr val="accent1"/>
                </a:solidFill>
                <a:latin typeface="Century Gothic" pitchFamily="34" charset="0"/>
              </a:endParaRPr>
            </a:p>
          </p:txBody>
        </p:sp>
      </p:grpSp>
      <p:grpSp>
        <p:nvGrpSpPr>
          <p:cNvPr id="13324" name="Group 7"/>
          <p:cNvGrpSpPr>
            <a:grpSpLocks/>
          </p:cNvGrpSpPr>
          <p:nvPr/>
        </p:nvGrpSpPr>
        <p:grpSpPr bwMode="auto">
          <a:xfrm>
            <a:off x="790575" y="2346325"/>
            <a:ext cx="1304925" cy="1165225"/>
            <a:chOff x="728131" y="2276872"/>
            <a:chExt cx="2763749" cy="2592288"/>
          </a:xfrm>
        </p:grpSpPr>
        <p:sp>
          <p:nvSpPr>
            <p:cNvPr id="83" name="Block Arc 8">
              <a:extLst/>
            </p:cNvPr>
            <p:cNvSpPr/>
            <p:nvPr/>
          </p:nvSpPr>
          <p:spPr>
            <a:xfrm>
              <a:off x="899606" y="2276872"/>
              <a:ext cx="2592274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4" name="TextBox 83">
              <a:extLst/>
            </p:cNvPr>
            <p:cNvSpPr txBox="1"/>
            <p:nvPr/>
          </p:nvSpPr>
          <p:spPr>
            <a:xfrm>
              <a:off x="728131" y="3184527"/>
              <a:ext cx="706067" cy="755790"/>
            </a:xfrm>
            <a:prstGeom prst="rect">
              <a:avLst/>
            </a:prstGeom>
            <a:noFill/>
          </p:spPr>
          <p:txBody>
            <a:bodyPr rIns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>
                  <a:solidFill>
                    <a:schemeClr val="accent4"/>
                  </a:solidFill>
                  <a:latin typeface="Century Gothic" panose="020B0502020202020204" pitchFamily="34" charset="0"/>
                  <a:cs typeface="+mn-cs"/>
                </a:rPr>
                <a:t>02</a:t>
              </a:r>
              <a:endParaRPr lang="ko-KR" altLang="en-US" sz="1600" b="1" dirty="0">
                <a:solidFill>
                  <a:schemeClr val="accent4"/>
                </a:solidFill>
                <a:latin typeface="Century Gothic" panose="020B0502020202020204" pitchFamily="34" charset="0"/>
                <a:cs typeface="+mn-cs"/>
              </a:endParaRPr>
            </a:p>
          </p:txBody>
        </p:sp>
      </p:grpSp>
      <p:grpSp>
        <p:nvGrpSpPr>
          <p:cNvPr id="13325" name="Group 12"/>
          <p:cNvGrpSpPr>
            <a:grpSpLocks/>
          </p:cNvGrpSpPr>
          <p:nvPr/>
        </p:nvGrpSpPr>
        <p:grpSpPr bwMode="auto">
          <a:xfrm>
            <a:off x="766763" y="3957638"/>
            <a:ext cx="1306512" cy="1165225"/>
            <a:chOff x="728131" y="2276872"/>
            <a:chExt cx="2763749" cy="2592288"/>
          </a:xfrm>
        </p:grpSpPr>
        <p:sp>
          <p:nvSpPr>
            <p:cNvPr id="86" name="Block Arc 13">
              <a:extLst/>
            </p:cNvPr>
            <p:cNvSpPr/>
            <p:nvPr/>
          </p:nvSpPr>
          <p:spPr>
            <a:xfrm>
              <a:off x="899395" y="2276872"/>
              <a:ext cx="2592485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7" name="TextBox 86">
              <a:extLst/>
            </p:cNvPr>
            <p:cNvSpPr txBox="1"/>
            <p:nvPr/>
          </p:nvSpPr>
          <p:spPr>
            <a:xfrm>
              <a:off x="728131" y="3184525"/>
              <a:ext cx="705210" cy="755790"/>
            </a:xfrm>
            <a:prstGeom prst="rect">
              <a:avLst/>
            </a:prstGeom>
            <a:noFill/>
          </p:spPr>
          <p:txBody>
            <a:bodyPr rIns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>
                  <a:solidFill>
                    <a:schemeClr val="accent3"/>
                  </a:solidFill>
                  <a:latin typeface="Century Gothic" panose="020B0502020202020204" pitchFamily="34" charset="0"/>
                  <a:cs typeface="+mn-cs"/>
                </a:rPr>
                <a:t>03</a:t>
              </a:r>
              <a:endParaRPr lang="ko-KR" altLang="en-US" sz="1600" b="1" dirty="0">
                <a:solidFill>
                  <a:schemeClr val="accent3"/>
                </a:solidFill>
                <a:latin typeface="Century Gothic" panose="020B0502020202020204" pitchFamily="34" charset="0"/>
                <a:cs typeface="+mn-cs"/>
              </a:endParaRPr>
            </a:p>
          </p:txBody>
        </p:sp>
      </p:grpSp>
      <p:pic>
        <p:nvPicPr>
          <p:cNvPr id="13326" name="Εικόνα 8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04925" y="2714625"/>
            <a:ext cx="433388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7" name="Picture 2" descr="Group of businesspeople with portfolio teamwork illustration Free Vecto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96975" y="4297363"/>
            <a:ext cx="53340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8" name="Εικόνα 8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06513" y="1162050"/>
            <a:ext cx="3984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" name="TextBox 90">
            <a:extLst/>
          </p:cNvPr>
          <p:cNvSpPr txBox="1"/>
          <p:nvPr/>
        </p:nvSpPr>
        <p:spPr>
          <a:xfrm>
            <a:off x="2197100" y="1130300"/>
            <a:ext cx="247491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Φυσικά πρόσωπα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92" name="Ορθογώνιο 91">
            <a:extLst/>
          </p:cNvPr>
          <p:cNvSpPr/>
          <p:nvPr/>
        </p:nvSpPr>
        <p:spPr>
          <a:xfrm>
            <a:off x="2276475" y="2835275"/>
            <a:ext cx="1768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Ιδιοκτήτες ταξί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93" name="TextBox 92">
            <a:extLst/>
          </p:cNvPr>
          <p:cNvSpPr txBox="1"/>
          <p:nvPr/>
        </p:nvSpPr>
        <p:spPr>
          <a:xfrm>
            <a:off x="2251075" y="4416425"/>
            <a:ext cx="23971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Νομικά πρόσωπα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+mn-cs"/>
            </a:endParaRPr>
          </a:p>
        </p:txBody>
      </p:sp>
      <p:grpSp>
        <p:nvGrpSpPr>
          <p:cNvPr id="15" name="Group 18">
            <a:extLst/>
          </p:cNvPr>
          <p:cNvGrpSpPr/>
          <p:nvPr/>
        </p:nvGrpSpPr>
        <p:grpSpPr>
          <a:xfrm>
            <a:off x="9602709" y="2407439"/>
            <a:ext cx="1258454" cy="1958787"/>
            <a:chOff x="3145556" y="2276871"/>
            <a:chExt cx="2025750" cy="3120934"/>
          </a:xfrm>
          <a:solidFill>
            <a:schemeClr val="accent5">
              <a:lumMod val="75000"/>
            </a:schemeClr>
          </a:solidFill>
        </p:grpSpPr>
        <p:sp>
          <p:nvSpPr>
            <p:cNvPr id="95" name="Freeform 14">
              <a:extLst/>
            </p:cNvPr>
            <p:cNvSpPr>
              <a:spLocks/>
            </p:cNvSpPr>
            <p:nvPr/>
          </p:nvSpPr>
          <p:spPr bwMode="auto">
            <a:xfrm>
              <a:off x="3145556" y="2276871"/>
              <a:ext cx="2025750" cy="2266157"/>
            </a:xfrm>
            <a:custGeom>
              <a:avLst/>
              <a:gdLst/>
              <a:ahLst/>
              <a:cxnLst/>
              <a:rect l="l" t="t" r="r" b="b"/>
              <a:pathLst>
                <a:path w="2025750" h="2266157">
                  <a:moveTo>
                    <a:pt x="1012875" y="0"/>
                  </a:moveTo>
                  <a:cubicBezTo>
                    <a:pt x="1572270" y="0"/>
                    <a:pt x="2025750" y="453480"/>
                    <a:pt x="2025750" y="1012875"/>
                  </a:cubicBezTo>
                  <a:cubicBezTo>
                    <a:pt x="2025750" y="1274432"/>
                    <a:pt x="1926609" y="1512834"/>
                    <a:pt x="1762997" y="1691774"/>
                  </a:cubicBezTo>
                  <a:lnTo>
                    <a:pt x="1766653" y="1695096"/>
                  </a:lnTo>
                  <a:cubicBezTo>
                    <a:pt x="1710416" y="1764649"/>
                    <a:pt x="1639182" y="1837862"/>
                    <a:pt x="1549203" y="1911074"/>
                  </a:cubicBezTo>
                  <a:cubicBezTo>
                    <a:pt x="1549203" y="1911074"/>
                    <a:pt x="1417983" y="2035536"/>
                    <a:pt x="1414234" y="2266157"/>
                  </a:cubicBezTo>
                  <a:cubicBezTo>
                    <a:pt x="1414234" y="2266157"/>
                    <a:pt x="1414234" y="2266157"/>
                    <a:pt x="630665" y="2266157"/>
                  </a:cubicBezTo>
                  <a:cubicBezTo>
                    <a:pt x="630665" y="2266157"/>
                    <a:pt x="596922" y="1991609"/>
                    <a:pt x="446957" y="1867147"/>
                  </a:cubicBezTo>
                  <a:cubicBezTo>
                    <a:pt x="446957" y="1867147"/>
                    <a:pt x="417262" y="1843655"/>
                    <a:pt x="374226" y="1798671"/>
                  </a:cubicBezTo>
                  <a:cubicBezTo>
                    <a:pt x="145796" y="1613193"/>
                    <a:pt x="0" y="1330060"/>
                    <a:pt x="0" y="1012875"/>
                  </a:cubicBezTo>
                  <a:cubicBezTo>
                    <a:pt x="0" y="453480"/>
                    <a:pt x="453480" y="0"/>
                    <a:pt x="1012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 dirty="0">
                <a:latin typeface="+mn-lt"/>
                <a:cs typeface="+mn-cs"/>
              </a:endParaRPr>
            </a:p>
          </p:txBody>
        </p:sp>
        <p:sp>
          <p:nvSpPr>
            <p:cNvPr id="96" name="Rounded Rectangle 10">
              <a:extLst/>
            </p:cNvPr>
            <p:cNvSpPr/>
            <p:nvPr/>
          </p:nvSpPr>
          <p:spPr>
            <a:xfrm>
              <a:off x="3770387" y="4576913"/>
              <a:ext cx="792088" cy="661813"/>
            </a:xfrm>
            <a:custGeom>
              <a:avLst/>
              <a:gdLst/>
              <a:ahLst/>
              <a:cxnLst/>
              <a:rect l="l" t="t" r="r" b="b"/>
              <a:pathLst>
                <a:path w="792088" h="661813">
                  <a:moveTo>
                    <a:pt x="792088" y="492738"/>
                  </a:moveTo>
                  <a:lnTo>
                    <a:pt x="792088" y="512957"/>
                  </a:lnTo>
                  <a:cubicBezTo>
                    <a:pt x="792088" y="567032"/>
                    <a:pt x="778568" y="617950"/>
                    <a:pt x="753416" y="661813"/>
                  </a:cubicBezTo>
                  <a:lnTo>
                    <a:pt x="38672" y="661813"/>
                  </a:lnTo>
                  <a:cubicBezTo>
                    <a:pt x="20436" y="630010"/>
                    <a:pt x="8314" y="594499"/>
                    <a:pt x="5500" y="556418"/>
                  </a:cubicBezTo>
                  <a:close/>
                  <a:moveTo>
                    <a:pt x="792088" y="331237"/>
                  </a:moveTo>
                  <a:lnTo>
                    <a:pt x="792088" y="456620"/>
                  </a:lnTo>
                  <a:lnTo>
                    <a:pt x="976" y="520666"/>
                  </a:lnTo>
                  <a:cubicBezTo>
                    <a:pt x="31" y="518118"/>
                    <a:pt x="0" y="515541"/>
                    <a:pt x="0" y="512957"/>
                  </a:cubicBezTo>
                  <a:lnTo>
                    <a:pt x="0" y="395362"/>
                  </a:lnTo>
                  <a:close/>
                  <a:moveTo>
                    <a:pt x="792088" y="161569"/>
                  </a:moveTo>
                  <a:lnTo>
                    <a:pt x="792088" y="295119"/>
                  </a:lnTo>
                  <a:lnTo>
                    <a:pt x="0" y="359244"/>
                  </a:lnTo>
                  <a:lnTo>
                    <a:pt x="0" y="225694"/>
                  </a:lnTo>
                  <a:close/>
                  <a:moveTo>
                    <a:pt x="0" y="0"/>
                  </a:moveTo>
                  <a:lnTo>
                    <a:pt x="792088" y="0"/>
                  </a:lnTo>
                  <a:lnTo>
                    <a:pt x="792088" y="125451"/>
                  </a:lnTo>
                  <a:lnTo>
                    <a:pt x="0" y="18957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  <p:sp>
          <p:nvSpPr>
            <p:cNvPr id="97" name="Rounded Rectangle 10">
              <a:extLst/>
            </p:cNvPr>
            <p:cNvSpPr/>
            <p:nvPr/>
          </p:nvSpPr>
          <p:spPr>
            <a:xfrm>
              <a:off x="3824430" y="5267325"/>
              <a:ext cx="668001" cy="130480"/>
            </a:xfrm>
            <a:custGeom>
              <a:avLst/>
              <a:gdLst/>
              <a:ahLst/>
              <a:cxnLst/>
              <a:rect l="l" t="t" r="r" b="b"/>
              <a:pathLst>
                <a:path w="668001" h="130480">
                  <a:moveTo>
                    <a:pt x="0" y="0"/>
                  </a:moveTo>
                  <a:lnTo>
                    <a:pt x="668001" y="0"/>
                  </a:lnTo>
                  <a:cubicBezTo>
                    <a:pt x="610989" y="79333"/>
                    <a:pt x="517759" y="130480"/>
                    <a:pt x="412583" y="130480"/>
                  </a:cubicBezTo>
                  <a:lnTo>
                    <a:pt x="255417" y="130480"/>
                  </a:lnTo>
                  <a:cubicBezTo>
                    <a:pt x="150241" y="130480"/>
                    <a:pt x="57011" y="7933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2700"/>
            </a:p>
          </p:txBody>
        </p:sp>
      </p:grpSp>
      <p:sp>
        <p:nvSpPr>
          <p:cNvPr id="98" name="Ορθογώνιο 97">
            <a:extLst/>
          </p:cNvPr>
          <p:cNvSpPr/>
          <p:nvPr/>
        </p:nvSpPr>
        <p:spPr>
          <a:xfrm>
            <a:off x="9502775" y="2541588"/>
            <a:ext cx="1422400" cy="9810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334" name="Picture 1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25400" y="-26988"/>
            <a:ext cx="702786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35" name="TextBox 99"/>
          <p:cNvSpPr txBox="1">
            <a:spLocks noChangeArrowheads="1"/>
          </p:cNvSpPr>
          <p:nvPr/>
        </p:nvSpPr>
        <p:spPr bwMode="auto">
          <a:xfrm>
            <a:off x="0" y="14288"/>
            <a:ext cx="6026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Ωφελούμενοι - δικαιούχοι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3338"/>
            <a:ext cx="12192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4340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14342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Hexagon 105">
            <a:extLst/>
          </p:cNvPr>
          <p:cNvSpPr/>
          <p:nvPr/>
        </p:nvSpPr>
        <p:spPr>
          <a:xfrm>
            <a:off x="9677400" y="4865688"/>
            <a:ext cx="977900" cy="809625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50800">
            <a:solidFill>
              <a:schemeClr val="accent4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1" dirty="0">
              <a:latin typeface="+mn-lt"/>
              <a:cs typeface="+mn-cs"/>
            </a:endParaRPr>
          </a:p>
        </p:txBody>
      </p:sp>
      <p:sp>
        <p:nvSpPr>
          <p:cNvPr id="11" name="Hexagon 104">
            <a:extLst/>
          </p:cNvPr>
          <p:cNvSpPr/>
          <p:nvPr/>
        </p:nvSpPr>
        <p:spPr>
          <a:xfrm>
            <a:off x="7620000" y="4900613"/>
            <a:ext cx="977900" cy="809625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50800">
            <a:solidFill>
              <a:schemeClr val="accent3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1" dirty="0">
              <a:latin typeface="+mn-lt"/>
              <a:cs typeface="+mn-cs"/>
            </a:endParaRPr>
          </a:p>
        </p:txBody>
      </p:sp>
      <p:sp>
        <p:nvSpPr>
          <p:cNvPr id="12" name="Hexagon 102">
            <a:extLst/>
          </p:cNvPr>
          <p:cNvSpPr/>
          <p:nvPr/>
        </p:nvSpPr>
        <p:spPr>
          <a:xfrm>
            <a:off x="5524500" y="4900613"/>
            <a:ext cx="976313" cy="809625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50800">
            <a:solidFill>
              <a:schemeClr val="accent2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1" dirty="0">
              <a:latin typeface="+mn-lt"/>
              <a:cs typeface="+mn-cs"/>
            </a:endParaRPr>
          </a:p>
        </p:txBody>
      </p:sp>
      <p:sp>
        <p:nvSpPr>
          <p:cNvPr id="13" name="Hexagon 103">
            <a:extLst/>
          </p:cNvPr>
          <p:cNvSpPr/>
          <p:nvPr/>
        </p:nvSpPr>
        <p:spPr>
          <a:xfrm>
            <a:off x="3427413" y="4900613"/>
            <a:ext cx="977900" cy="809625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50800">
            <a:solidFill>
              <a:schemeClr val="accent1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1" dirty="0">
              <a:latin typeface="+mn-lt"/>
              <a:cs typeface="+mn-cs"/>
            </a:endParaRPr>
          </a:p>
        </p:txBody>
      </p:sp>
      <p:sp>
        <p:nvSpPr>
          <p:cNvPr id="15" name="10 - Ορθογώνιο">
            <a:extLst/>
          </p:cNvPr>
          <p:cNvSpPr/>
          <p:nvPr/>
        </p:nvSpPr>
        <p:spPr>
          <a:xfrm>
            <a:off x="3143250" y="941388"/>
            <a:ext cx="5856288" cy="83185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Φυσικά πρόσωπα μη ασκούντα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επιχειρηματική δραστηριότητα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ENA</a:t>
            </a:r>
            <a:r>
              <a:rPr lang="el-G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(1)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OXHMA</a:t>
            </a:r>
            <a:endParaRPr lang="el-GR" sz="16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23 - Ορθογώνιο">
            <a:extLst/>
          </p:cNvPr>
          <p:cNvSpPr/>
          <p:nvPr/>
        </p:nvSpPr>
        <p:spPr>
          <a:xfrm>
            <a:off x="9277350" y="5716588"/>
            <a:ext cx="2719388" cy="2921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3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*Εξαιρουμένων των ποδηλάτων</a:t>
            </a:r>
          </a:p>
        </p:txBody>
      </p:sp>
      <p:pic>
        <p:nvPicPr>
          <p:cNvPr id="14349" name="Εικόνα 1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6488" y="5026025"/>
            <a:ext cx="5842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0" name="Εικόνα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32463" y="4999038"/>
            <a:ext cx="587375" cy="58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1" name="Εικόνα 1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59713" y="5041900"/>
            <a:ext cx="555625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2" name="Εικόνα 1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840913" y="4938713"/>
            <a:ext cx="6731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66">
            <a:extLst/>
          </p:cNvPr>
          <p:cNvSpPr/>
          <p:nvPr/>
        </p:nvSpPr>
        <p:spPr>
          <a:xfrm>
            <a:off x="846138" y="4211638"/>
            <a:ext cx="1944687" cy="1079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3" name="Rectangle 67">
            <a:extLst/>
          </p:cNvPr>
          <p:cNvSpPr/>
          <p:nvPr/>
        </p:nvSpPr>
        <p:spPr>
          <a:xfrm>
            <a:off x="2943225" y="4211638"/>
            <a:ext cx="1944688" cy="107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4" name="Rectangle 68">
            <a:extLst/>
          </p:cNvPr>
          <p:cNvSpPr/>
          <p:nvPr/>
        </p:nvSpPr>
        <p:spPr>
          <a:xfrm>
            <a:off x="5040313" y="4211638"/>
            <a:ext cx="1944687" cy="1079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5" name="Rectangle 76">
            <a:extLst/>
          </p:cNvPr>
          <p:cNvSpPr/>
          <p:nvPr/>
        </p:nvSpPr>
        <p:spPr>
          <a:xfrm>
            <a:off x="846138" y="1997075"/>
            <a:ext cx="1944687" cy="20351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7000"/>
                </a:schemeClr>
              </a:gs>
              <a:gs pos="100000">
                <a:schemeClr val="bg1"/>
              </a:gs>
            </a:gsLst>
            <a:lin ang="10800000" scaled="0"/>
            <a:tileRect/>
          </a:gradFill>
          <a:ln w="158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/>
          </a:p>
        </p:txBody>
      </p:sp>
      <p:sp>
        <p:nvSpPr>
          <p:cNvPr id="26" name="Rectangle 80">
            <a:extLst/>
          </p:cNvPr>
          <p:cNvSpPr/>
          <p:nvPr/>
        </p:nvSpPr>
        <p:spPr>
          <a:xfrm>
            <a:off x="2959100" y="1997075"/>
            <a:ext cx="1944688" cy="20351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7000"/>
                </a:schemeClr>
              </a:gs>
              <a:gs pos="100000">
                <a:schemeClr val="bg1"/>
              </a:gs>
            </a:gsLst>
            <a:lin ang="10800000" scaled="0"/>
            <a:tileRect/>
          </a:gradFill>
          <a:ln w="158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/>
          </a:p>
        </p:txBody>
      </p:sp>
      <p:sp>
        <p:nvSpPr>
          <p:cNvPr id="27" name="Rectangle 84">
            <a:extLst/>
          </p:cNvPr>
          <p:cNvSpPr/>
          <p:nvPr/>
        </p:nvSpPr>
        <p:spPr>
          <a:xfrm>
            <a:off x="5040313" y="1995488"/>
            <a:ext cx="1944687" cy="203676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7000"/>
                </a:schemeClr>
              </a:gs>
              <a:gs pos="100000">
                <a:schemeClr val="bg1"/>
              </a:gs>
            </a:gsLst>
            <a:lin ang="10800000" scaled="0"/>
            <a:tileRect/>
          </a:gradFill>
          <a:ln w="158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/>
          </a:p>
        </p:txBody>
      </p:sp>
      <p:sp>
        <p:nvSpPr>
          <p:cNvPr id="28" name="Rectangle 88">
            <a:extLst/>
          </p:cNvPr>
          <p:cNvSpPr/>
          <p:nvPr/>
        </p:nvSpPr>
        <p:spPr>
          <a:xfrm>
            <a:off x="7123113" y="1995488"/>
            <a:ext cx="1943100" cy="203676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7000"/>
                </a:schemeClr>
              </a:gs>
              <a:gs pos="100000">
                <a:schemeClr val="bg1"/>
              </a:gs>
            </a:gsLst>
            <a:lin ang="10800000" scaled="0"/>
            <a:tileRect/>
          </a:gradFill>
          <a:ln w="158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/>
          </a:p>
        </p:txBody>
      </p:sp>
      <p:sp>
        <p:nvSpPr>
          <p:cNvPr id="29" name="Hexagon 101">
            <a:extLst/>
          </p:cNvPr>
          <p:cNvSpPr/>
          <p:nvPr/>
        </p:nvSpPr>
        <p:spPr>
          <a:xfrm>
            <a:off x="1331913" y="4900613"/>
            <a:ext cx="977900" cy="809625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50800">
            <a:solidFill>
              <a:schemeClr val="accent6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1" dirty="0">
              <a:latin typeface="+mn-lt"/>
              <a:cs typeface="+mn-cs"/>
            </a:endParaRPr>
          </a:p>
        </p:txBody>
      </p:sp>
      <p:pic>
        <p:nvPicPr>
          <p:cNvPr id="14361" name="Εικόνα 2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09713" y="5026025"/>
            <a:ext cx="6191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ctangle 92">
            <a:extLst/>
          </p:cNvPr>
          <p:cNvSpPr/>
          <p:nvPr/>
        </p:nvSpPr>
        <p:spPr>
          <a:xfrm>
            <a:off x="9190038" y="1973263"/>
            <a:ext cx="1944687" cy="20351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7000"/>
                </a:schemeClr>
              </a:gs>
              <a:gs pos="100000">
                <a:schemeClr val="bg1"/>
              </a:gs>
            </a:gsLst>
            <a:lin ang="10800000" scaled="0"/>
            <a:tileRect/>
          </a:gradFill>
          <a:ln w="158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/>
          </a:p>
        </p:txBody>
      </p:sp>
      <p:cxnSp>
        <p:nvCxnSpPr>
          <p:cNvPr id="32" name="Straight Connector 100">
            <a:extLst/>
          </p:cNvPr>
          <p:cNvCxnSpPr/>
          <p:nvPr/>
        </p:nvCxnSpPr>
        <p:spPr>
          <a:xfrm>
            <a:off x="10166350" y="4365625"/>
            <a:ext cx="0" cy="452438"/>
          </a:xfrm>
          <a:prstGeom prst="line">
            <a:avLst/>
          </a:prstGeom>
          <a:ln w="666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/>
          </p:cNvPr>
          <p:cNvSpPr txBox="1"/>
          <p:nvPr/>
        </p:nvSpPr>
        <p:spPr>
          <a:xfrm>
            <a:off x="4981575" y="2214563"/>
            <a:ext cx="2028825" cy="1600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Ηλεκτρικό </a:t>
            </a:r>
            <a:endParaRPr lang="en-GB" sz="14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δίκυκλο / τρίκυκλο </a:t>
            </a:r>
            <a:endParaRPr lang="en-GB" sz="14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  <a:sym typeface="Wingdings" panose="05000000000000000000" pitchFamily="2" charset="2"/>
              </a:rPr>
              <a:t></a:t>
            </a:r>
            <a:endParaRPr lang="en-GB" sz="14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οικολογικό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 20%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επί της αξίας αγοράς και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έως 800 €</a:t>
            </a:r>
          </a:p>
        </p:txBody>
      </p:sp>
      <p:sp>
        <p:nvSpPr>
          <p:cNvPr id="34" name="TextBox 33">
            <a:extLst/>
          </p:cNvPr>
          <p:cNvSpPr txBox="1"/>
          <p:nvPr/>
        </p:nvSpPr>
        <p:spPr>
          <a:xfrm>
            <a:off x="7218363" y="2209800"/>
            <a:ext cx="1781175" cy="1600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Ηλεκτρικό ποδήλατο </a:t>
            </a:r>
            <a:endParaRPr lang="en-GB" sz="14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  <a:sym typeface="Wingdings" panose="05000000000000000000" pitchFamily="2" charset="2"/>
              </a:rPr>
              <a:t></a:t>
            </a:r>
            <a:endParaRPr lang="en-GB" sz="14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οικολογικό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4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0%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επί της αξίας αγοράς και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έως 800 €</a:t>
            </a:r>
          </a:p>
        </p:txBody>
      </p:sp>
      <p:sp>
        <p:nvSpPr>
          <p:cNvPr id="35" name="TextBox 34">
            <a:extLst/>
          </p:cNvPr>
          <p:cNvSpPr txBox="1"/>
          <p:nvPr/>
        </p:nvSpPr>
        <p:spPr>
          <a:xfrm>
            <a:off x="2881313" y="2160588"/>
            <a:ext cx="2114550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Προαιρετική αγορά και εγκατάσταση «Έξυπνου» οικιακού  σημείου επαναφόρτισης </a:t>
            </a:r>
            <a:endParaRPr lang="en-GB" sz="14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  <a:sym typeface="Wingdings" panose="05000000000000000000" pitchFamily="2" charset="2"/>
              </a:rPr>
              <a:t>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</a:t>
            </a:r>
            <a:endParaRPr lang="en-GB" sz="14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οικολογικό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500€</a:t>
            </a:r>
          </a:p>
        </p:txBody>
      </p:sp>
      <p:sp>
        <p:nvSpPr>
          <p:cNvPr id="36" name="TextBox 35">
            <a:extLst/>
          </p:cNvPr>
          <p:cNvSpPr txBox="1"/>
          <p:nvPr/>
        </p:nvSpPr>
        <p:spPr>
          <a:xfrm>
            <a:off x="922338" y="2244725"/>
            <a:ext cx="1781175" cy="1600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Αμιγώς Ηλεκτρικό Όχημα (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BEV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)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  <a:sym typeface="Wingdings" panose="05000000000000000000" pitchFamily="2" charset="2"/>
              </a:rPr>
              <a:t></a:t>
            </a:r>
            <a:endParaRPr lang="en-GB" sz="14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οικολογικό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15% επί της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ΛΤΠΦ και έως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5.500€</a:t>
            </a:r>
          </a:p>
        </p:txBody>
      </p:sp>
      <p:sp>
        <p:nvSpPr>
          <p:cNvPr id="37" name="TextBox 36">
            <a:extLst/>
          </p:cNvPr>
          <p:cNvSpPr txBox="1"/>
          <p:nvPr/>
        </p:nvSpPr>
        <p:spPr>
          <a:xfrm>
            <a:off x="9147175" y="2236788"/>
            <a:ext cx="2030413" cy="1600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Προαιρετική αντικατάσταση παλαιού οχήματος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/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παλαιού δίκυκλου*</a:t>
            </a:r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  <a:sym typeface="Wingdings" panose="05000000000000000000" pitchFamily="2" charset="2"/>
              </a:rPr>
              <a:t></a:t>
            </a:r>
            <a:endParaRPr lang="el-GR" sz="14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οικολογικό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1.000€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/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400€</a:t>
            </a:r>
          </a:p>
        </p:txBody>
      </p:sp>
      <p:cxnSp>
        <p:nvCxnSpPr>
          <p:cNvPr id="38" name="Straight Connector 98">
            <a:extLst/>
          </p:cNvPr>
          <p:cNvCxnSpPr/>
          <p:nvPr/>
        </p:nvCxnSpPr>
        <p:spPr>
          <a:xfrm>
            <a:off x="3908425" y="4365625"/>
            <a:ext cx="0" cy="452438"/>
          </a:xfrm>
          <a:prstGeom prst="line">
            <a:avLst/>
          </a:prstGeom>
          <a:ln w="666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99">
            <a:extLst/>
          </p:cNvPr>
          <p:cNvCxnSpPr/>
          <p:nvPr/>
        </p:nvCxnSpPr>
        <p:spPr>
          <a:xfrm>
            <a:off x="8108950" y="4365625"/>
            <a:ext cx="0" cy="452438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69">
            <a:extLst/>
          </p:cNvPr>
          <p:cNvSpPr/>
          <p:nvPr/>
        </p:nvSpPr>
        <p:spPr>
          <a:xfrm>
            <a:off x="7137400" y="4211638"/>
            <a:ext cx="1944688" cy="1079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1" name="Rectangle 70">
            <a:extLst/>
          </p:cNvPr>
          <p:cNvSpPr/>
          <p:nvPr/>
        </p:nvSpPr>
        <p:spPr>
          <a:xfrm>
            <a:off x="9196388" y="4205288"/>
            <a:ext cx="1943100" cy="1079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96">
            <a:extLst/>
          </p:cNvPr>
          <p:cNvCxnSpPr/>
          <p:nvPr/>
        </p:nvCxnSpPr>
        <p:spPr>
          <a:xfrm>
            <a:off x="1847850" y="4379913"/>
            <a:ext cx="0" cy="452437"/>
          </a:xfrm>
          <a:prstGeom prst="line">
            <a:avLst/>
          </a:prstGeom>
          <a:ln w="666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97">
            <a:extLst/>
          </p:cNvPr>
          <p:cNvCxnSpPr/>
          <p:nvPr/>
        </p:nvCxnSpPr>
        <p:spPr>
          <a:xfrm>
            <a:off x="6038850" y="4365625"/>
            <a:ext cx="0" cy="452438"/>
          </a:xfrm>
          <a:prstGeom prst="line">
            <a:avLst/>
          </a:prstGeom>
          <a:ln w="666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75" name="Picture 1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-25400" y="-26988"/>
            <a:ext cx="702786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76" name="TextBox 44"/>
          <p:cNvSpPr txBox="1">
            <a:spLocks noChangeArrowheads="1"/>
          </p:cNvSpPr>
          <p:nvPr/>
        </p:nvSpPr>
        <p:spPr bwMode="auto">
          <a:xfrm>
            <a:off x="0" y="25400"/>
            <a:ext cx="6026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Φυσικά πρόσωπα – </a:t>
            </a:r>
            <a:r>
              <a:rPr lang="el-GR" altLang="el-GR" b="1">
                <a:solidFill>
                  <a:schemeClr val="bg1"/>
                </a:solidFill>
                <a:latin typeface="Century Gothic" pitchFamily="34" charset="0"/>
              </a:rPr>
              <a:t>Αγορά/Μίσθωση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75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196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8198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63" y="0"/>
            <a:ext cx="4075112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0" name="TextBox 18"/>
          <p:cNvSpPr txBox="1">
            <a:spLocks noChangeArrowheads="1"/>
          </p:cNvSpPr>
          <p:nvPr/>
        </p:nvSpPr>
        <p:spPr bwMode="auto">
          <a:xfrm>
            <a:off x="107950" y="34925"/>
            <a:ext cx="44751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b="1">
                <a:solidFill>
                  <a:schemeClr val="bg1"/>
                </a:solidFill>
                <a:latin typeface="Century Gothic" pitchFamily="34" charset="0"/>
              </a:rPr>
              <a:t>Ηλεκτροκίνηση και περιβάλλον</a:t>
            </a:r>
          </a:p>
        </p:txBody>
      </p:sp>
      <p:sp>
        <p:nvSpPr>
          <p:cNvPr id="19" name="Rectangle: Diagonal Corners Snipped 52">
            <a:extLst/>
          </p:cNvPr>
          <p:cNvSpPr/>
          <p:nvPr/>
        </p:nvSpPr>
        <p:spPr>
          <a:xfrm rot="2704752">
            <a:off x="6049169" y="1148557"/>
            <a:ext cx="460375" cy="534987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80669" tIns="80669" rIns="242029" bIns="8066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050" dirty="0">
              <a:solidFill>
                <a:prstClr val="black"/>
              </a:solidFill>
              <a:latin typeface="Calibri" panose="020F0502020204030204"/>
              <a:cs typeface="+mn-cs"/>
              <a:sym typeface="Georgia"/>
            </a:endParaRPr>
          </a:p>
        </p:txBody>
      </p:sp>
      <p:sp>
        <p:nvSpPr>
          <p:cNvPr id="20" name="Rectangle: Diagonal Corners Snipped 46">
            <a:extLst/>
          </p:cNvPr>
          <p:cNvSpPr/>
          <p:nvPr/>
        </p:nvSpPr>
        <p:spPr>
          <a:xfrm rot="2704752">
            <a:off x="11498263" y="4371975"/>
            <a:ext cx="446087" cy="398463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80669" tIns="80669" rIns="242029" bIns="8066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050" dirty="0">
              <a:solidFill>
                <a:prstClr val="black"/>
              </a:solidFill>
              <a:latin typeface="Calibri" panose="020F0502020204030204"/>
              <a:cs typeface="+mn-cs"/>
              <a:sym typeface="Georgia"/>
            </a:endParaRPr>
          </a:p>
        </p:txBody>
      </p:sp>
      <p:sp>
        <p:nvSpPr>
          <p:cNvPr id="23" name="Rectangle: Diagonal Corners Snipped 38">
            <a:extLst/>
          </p:cNvPr>
          <p:cNvSpPr/>
          <p:nvPr/>
        </p:nvSpPr>
        <p:spPr>
          <a:xfrm rot="2704752">
            <a:off x="6019801" y="2825750"/>
            <a:ext cx="457200" cy="447675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80669" tIns="80669" rIns="242029" bIns="8066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050" dirty="0">
              <a:solidFill>
                <a:prstClr val="black"/>
              </a:solidFill>
              <a:latin typeface="Calibri" panose="020F0502020204030204"/>
              <a:cs typeface="+mn-cs"/>
              <a:sym typeface="Georgia"/>
            </a:endParaRPr>
          </a:p>
        </p:txBody>
      </p:sp>
      <p:sp>
        <p:nvSpPr>
          <p:cNvPr id="24" name="Rectangle: Diagonal Corners Snipped 39">
            <a:extLst/>
          </p:cNvPr>
          <p:cNvSpPr/>
          <p:nvPr/>
        </p:nvSpPr>
        <p:spPr>
          <a:xfrm rot="2704752">
            <a:off x="6084888" y="4405312"/>
            <a:ext cx="446088" cy="398463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80669" tIns="80669" rIns="242029" bIns="8066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050" dirty="0">
              <a:solidFill>
                <a:prstClr val="black"/>
              </a:solidFill>
              <a:latin typeface="Calibri" panose="020F0502020204030204"/>
              <a:cs typeface="+mn-cs"/>
              <a:sym typeface="Georgia"/>
            </a:endParaRPr>
          </a:p>
        </p:txBody>
      </p:sp>
      <p:sp>
        <p:nvSpPr>
          <p:cNvPr id="25" name="Rectangle: Diagonal Corners Snipped 40">
            <a:extLst/>
          </p:cNvPr>
          <p:cNvSpPr/>
          <p:nvPr/>
        </p:nvSpPr>
        <p:spPr>
          <a:xfrm rot="2704752">
            <a:off x="11507788" y="2822575"/>
            <a:ext cx="446087" cy="398463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80669" tIns="80669" rIns="242029" bIns="80669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050" dirty="0">
              <a:solidFill>
                <a:prstClr val="black"/>
              </a:solidFill>
              <a:latin typeface="Calibri" panose="020F0502020204030204"/>
              <a:cs typeface="+mn-cs"/>
              <a:sym typeface="Georgia"/>
            </a:endParaRPr>
          </a:p>
        </p:txBody>
      </p:sp>
      <p:sp>
        <p:nvSpPr>
          <p:cNvPr id="27" name="Rectangle 59"/>
          <p:cNvSpPr>
            <a:spLocks noChangeArrowheads="1"/>
          </p:cNvSpPr>
          <p:nvPr/>
        </p:nvSpPr>
        <p:spPr bwMode="auto">
          <a:xfrm>
            <a:off x="595274" y="1643050"/>
            <a:ext cx="367188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ü"/>
              <a:defRPr/>
            </a:pPr>
            <a:r>
              <a:rPr lang="el-GR" altLang="el-GR" sz="2000" b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Ένα </a:t>
            </a:r>
            <a:r>
              <a:rPr lang="el-GR" altLang="el-GR" sz="20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ηλεκτρικό λεωφορείο εξοικονομεί </a:t>
            </a:r>
            <a:r>
              <a:rPr lang="en-US" altLang="el-GR" sz="2000" b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31.800</a:t>
            </a:r>
            <a:r>
              <a:rPr lang="el-GR" altLang="el-GR" sz="2000" b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 λίτρα πετρελαίου ετησίως </a:t>
            </a:r>
          </a:p>
          <a:p>
            <a:pPr eaLnBrk="1" hangingPunct="1">
              <a:defRPr/>
            </a:pPr>
            <a:endParaRPr lang="el-GR" altLang="el-GR" sz="2000" b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  <a:defRPr/>
            </a:pPr>
            <a:r>
              <a:rPr lang="el-GR" altLang="el-GR" sz="2000" b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Ένα </a:t>
            </a:r>
            <a:r>
              <a:rPr lang="el-GR" altLang="el-GR" sz="20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ηλεκτρικό ΙΧ </a:t>
            </a:r>
            <a:r>
              <a:rPr lang="el-GR" altLang="el-GR" sz="2000" b="1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εξοικονομεί 1.300 λίτρα πετρελαίου</a:t>
            </a:r>
            <a:endParaRPr lang="el-GR" altLang="el-GR" sz="200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Ορθογώνιο 16">
            <a:extLst/>
          </p:cNvPr>
          <p:cNvSpPr/>
          <p:nvPr/>
        </p:nvSpPr>
        <p:spPr>
          <a:xfrm>
            <a:off x="282575" y="879475"/>
            <a:ext cx="11893550" cy="960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i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«Η ηλεκτροκίνηση είναι ο πλέον περιβαλλοντικά φιλικός τρόπος μετακίνησης»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sz="2400" dirty="0"/>
          </a:p>
        </p:txBody>
      </p:sp>
      <p:sp>
        <p:nvSpPr>
          <p:cNvPr id="8208" name="Rectangle 59"/>
          <p:cNvSpPr>
            <a:spLocks noChangeArrowheads="1"/>
          </p:cNvSpPr>
          <p:nvPr/>
        </p:nvSpPr>
        <p:spPr bwMode="auto">
          <a:xfrm>
            <a:off x="523836" y="4429132"/>
            <a:ext cx="4378325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buFont typeface="Wingdings" pitchFamily="2" charset="2"/>
              <a:buChar char="ü"/>
            </a:pPr>
            <a:r>
              <a:rPr lang="el-GR" altLang="el-GR" sz="2000" b="1" dirty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Ένα ηλεκτρικό ΙΧ εξοικονομεί  2,5 τόνους </a:t>
            </a:r>
            <a:r>
              <a:rPr lang="en-US" altLang="el-GR" sz="2000" b="1" dirty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CO2 </a:t>
            </a:r>
            <a:r>
              <a:rPr lang="el-GR" altLang="el-GR" sz="2000" b="1" dirty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ετησίως </a:t>
            </a:r>
            <a:endParaRPr lang="el-GR" altLang="el-GR" sz="2000" dirty="0">
              <a:solidFill>
                <a:schemeClr val="accent2">
                  <a:lumMod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8209" name="Rectangle 67"/>
          <p:cNvSpPr>
            <a:spLocks noChangeArrowheads="1"/>
          </p:cNvSpPr>
          <p:nvPr/>
        </p:nvSpPr>
        <p:spPr bwMode="auto">
          <a:xfrm>
            <a:off x="5310182" y="1714488"/>
            <a:ext cx="54006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el-GR" altLang="el-GR" sz="2000" b="1" i="1" dirty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Ανανεώνοντας τον στόλο των οχημάτων στην Ελλάδα συμμετέχουμε στον Ευρωπαϊκό στόχο μείωσης του </a:t>
            </a:r>
            <a:r>
              <a:rPr lang="en-US" altLang="el-GR" sz="2000" b="1" i="1" dirty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CO2 </a:t>
            </a:r>
            <a:r>
              <a:rPr lang="el-GR" altLang="el-GR" sz="2000" b="1" i="1" dirty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κατά 170 εκατ. τόνους έως το 2030</a:t>
            </a:r>
            <a:endParaRPr lang="el-GR" altLang="el-GR" sz="2000" i="1" dirty="0">
              <a:solidFill>
                <a:schemeClr val="accent2">
                  <a:lumMod val="50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21" name="20 - Ευθεία γραμμή σύνδεσης"/>
          <p:cNvCxnSpPr/>
          <p:nvPr/>
        </p:nvCxnSpPr>
        <p:spPr>
          <a:xfrm rot="16200000" flipH="1">
            <a:off x="2917009" y="3464719"/>
            <a:ext cx="3714776" cy="7143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object 18"/>
          <p:cNvGrpSpPr/>
          <p:nvPr/>
        </p:nvGrpSpPr>
        <p:grpSpPr>
          <a:xfrm>
            <a:off x="7188628" y="4509402"/>
            <a:ext cx="1313180" cy="887094"/>
            <a:chOff x="7188628" y="4509402"/>
            <a:chExt cx="1313180" cy="887094"/>
          </a:xfrm>
        </p:grpSpPr>
        <p:sp>
          <p:nvSpPr>
            <p:cNvPr id="26" name="object 19"/>
            <p:cNvSpPr/>
            <p:nvPr/>
          </p:nvSpPr>
          <p:spPr>
            <a:xfrm>
              <a:off x="7201646" y="4522420"/>
              <a:ext cx="1287145" cy="861060"/>
            </a:xfrm>
            <a:custGeom>
              <a:avLst/>
              <a:gdLst/>
              <a:ahLst/>
              <a:cxnLst/>
              <a:rect l="l" t="t" r="r" b="b"/>
              <a:pathLst>
                <a:path w="1287145" h="861060">
                  <a:moveTo>
                    <a:pt x="794055" y="0"/>
                  </a:moveTo>
                  <a:lnTo>
                    <a:pt x="744585" y="5939"/>
                  </a:lnTo>
                  <a:lnTo>
                    <a:pt x="701163" y="28332"/>
                  </a:lnTo>
                  <a:lnTo>
                    <a:pt x="669432" y="65454"/>
                  </a:lnTo>
                  <a:lnTo>
                    <a:pt x="660961" y="58334"/>
                  </a:lnTo>
                  <a:lnTo>
                    <a:pt x="584279" y="25758"/>
                  </a:lnTo>
                  <a:lnTo>
                    <a:pt x="535157" y="25268"/>
                  </a:lnTo>
                  <a:lnTo>
                    <a:pt x="488631" y="38239"/>
                  </a:lnTo>
                  <a:lnTo>
                    <a:pt x="448226" y="63687"/>
                  </a:lnTo>
                  <a:lnTo>
                    <a:pt x="417464" y="100633"/>
                  </a:lnTo>
                  <a:lnTo>
                    <a:pt x="387215" y="87463"/>
                  </a:lnTo>
                  <a:lnTo>
                    <a:pt x="355203" y="79091"/>
                  </a:lnTo>
                  <a:lnTo>
                    <a:pt x="322095" y="75648"/>
                  </a:lnTo>
                  <a:lnTo>
                    <a:pt x="288559" y="77265"/>
                  </a:lnTo>
                  <a:lnTo>
                    <a:pt x="243557" y="87703"/>
                  </a:lnTo>
                  <a:lnTo>
                    <a:pt x="203619" y="106543"/>
                  </a:lnTo>
                  <a:lnTo>
                    <a:pt x="169784" y="132546"/>
                  </a:lnTo>
                  <a:lnTo>
                    <a:pt x="143089" y="164471"/>
                  </a:lnTo>
                  <a:lnTo>
                    <a:pt x="124572" y="201079"/>
                  </a:lnTo>
                  <a:lnTo>
                    <a:pt x="115270" y="241131"/>
                  </a:lnTo>
                  <a:lnTo>
                    <a:pt x="116220" y="283386"/>
                  </a:lnTo>
                  <a:lnTo>
                    <a:pt x="115204" y="286053"/>
                  </a:lnTo>
                  <a:lnTo>
                    <a:pt x="58404" y="304309"/>
                  </a:lnTo>
                  <a:lnTo>
                    <a:pt x="16652" y="344092"/>
                  </a:lnTo>
                  <a:lnTo>
                    <a:pt x="0" y="388614"/>
                  </a:lnTo>
                  <a:lnTo>
                    <a:pt x="3159" y="433945"/>
                  </a:lnTo>
                  <a:lnTo>
                    <a:pt x="24653" y="474894"/>
                  </a:lnTo>
                  <a:lnTo>
                    <a:pt x="63007" y="506271"/>
                  </a:lnTo>
                  <a:lnTo>
                    <a:pt x="46007" y="526819"/>
                  </a:lnTo>
                  <a:lnTo>
                    <a:pt x="34448" y="549975"/>
                  </a:lnTo>
                  <a:lnTo>
                    <a:pt x="28628" y="574869"/>
                  </a:lnTo>
                  <a:lnTo>
                    <a:pt x="28844" y="600632"/>
                  </a:lnTo>
                  <a:lnTo>
                    <a:pt x="44886" y="645128"/>
                  </a:lnTo>
                  <a:lnTo>
                    <a:pt x="77358" y="679420"/>
                  </a:lnTo>
                  <a:lnTo>
                    <a:pt x="121642" y="700162"/>
                  </a:lnTo>
                  <a:lnTo>
                    <a:pt x="173116" y="704010"/>
                  </a:lnTo>
                  <a:lnTo>
                    <a:pt x="174640" y="706550"/>
                  </a:lnTo>
                  <a:lnTo>
                    <a:pt x="203410" y="741907"/>
                  </a:lnTo>
                  <a:lnTo>
                    <a:pt x="237148" y="769395"/>
                  </a:lnTo>
                  <a:lnTo>
                    <a:pt x="275470" y="789996"/>
                  </a:lnTo>
                  <a:lnTo>
                    <a:pt x="317103" y="803419"/>
                  </a:lnTo>
                  <a:lnTo>
                    <a:pt x="360771" y="809378"/>
                  </a:lnTo>
                  <a:lnTo>
                    <a:pt x="405201" y="807583"/>
                  </a:lnTo>
                  <a:lnTo>
                    <a:pt x="449119" y="797745"/>
                  </a:lnTo>
                  <a:lnTo>
                    <a:pt x="491251" y="779575"/>
                  </a:lnTo>
                  <a:lnTo>
                    <a:pt x="512958" y="804320"/>
                  </a:lnTo>
                  <a:lnTo>
                    <a:pt x="538797" y="825136"/>
                  </a:lnTo>
                  <a:lnTo>
                    <a:pt x="568136" y="841619"/>
                  </a:lnTo>
                  <a:lnTo>
                    <a:pt x="600344" y="853362"/>
                  </a:lnTo>
                  <a:lnTo>
                    <a:pt x="646023" y="860903"/>
                  </a:lnTo>
                  <a:lnTo>
                    <a:pt x="690939" y="858868"/>
                  </a:lnTo>
                  <a:lnTo>
                    <a:pt x="733586" y="847994"/>
                  </a:lnTo>
                  <a:lnTo>
                    <a:pt x="772453" y="829015"/>
                  </a:lnTo>
                  <a:lnTo>
                    <a:pt x="806033" y="802668"/>
                  </a:lnTo>
                  <a:lnTo>
                    <a:pt x="832817" y="769687"/>
                  </a:lnTo>
                  <a:lnTo>
                    <a:pt x="851296" y="730807"/>
                  </a:lnTo>
                  <a:lnTo>
                    <a:pt x="872222" y="740912"/>
                  </a:lnTo>
                  <a:lnTo>
                    <a:pt x="894397" y="748301"/>
                  </a:lnTo>
                  <a:lnTo>
                    <a:pt x="917501" y="752881"/>
                  </a:lnTo>
                  <a:lnTo>
                    <a:pt x="941212" y="754556"/>
                  </a:lnTo>
                  <a:lnTo>
                    <a:pt x="987111" y="749267"/>
                  </a:lnTo>
                  <a:lnTo>
                    <a:pt x="1028452" y="733752"/>
                  </a:lnTo>
                  <a:lnTo>
                    <a:pt x="1063577" y="709487"/>
                  </a:lnTo>
                  <a:lnTo>
                    <a:pt x="1090828" y="677952"/>
                  </a:lnTo>
                  <a:lnTo>
                    <a:pt x="1108547" y="640624"/>
                  </a:lnTo>
                  <a:lnTo>
                    <a:pt x="1115075" y="598981"/>
                  </a:lnTo>
                  <a:lnTo>
                    <a:pt x="1140410" y="594165"/>
                  </a:lnTo>
                  <a:lnTo>
                    <a:pt x="1187888" y="575960"/>
                  </a:lnTo>
                  <a:lnTo>
                    <a:pt x="1247647" y="527859"/>
                  </a:lnTo>
                  <a:lnTo>
                    <a:pt x="1273524" y="486440"/>
                  </a:lnTo>
                  <a:lnTo>
                    <a:pt x="1286716" y="440993"/>
                  </a:lnTo>
                  <a:lnTo>
                    <a:pt x="1286869" y="393980"/>
                  </a:lnTo>
                  <a:lnTo>
                    <a:pt x="1273630" y="347862"/>
                  </a:lnTo>
                  <a:lnTo>
                    <a:pt x="1246647" y="305103"/>
                  </a:lnTo>
                  <a:lnTo>
                    <a:pt x="1249568" y="299007"/>
                  </a:lnTo>
                  <a:lnTo>
                    <a:pt x="1251981" y="292657"/>
                  </a:lnTo>
                  <a:lnTo>
                    <a:pt x="1253886" y="286053"/>
                  </a:lnTo>
                  <a:lnTo>
                    <a:pt x="1259284" y="239922"/>
                  </a:lnTo>
                  <a:lnTo>
                    <a:pt x="1248973" y="196137"/>
                  </a:lnTo>
                  <a:lnTo>
                    <a:pt x="1224799" y="157626"/>
                  </a:lnTo>
                  <a:lnTo>
                    <a:pt x="1188610" y="127313"/>
                  </a:lnTo>
                  <a:lnTo>
                    <a:pt x="1142253" y="108126"/>
                  </a:lnTo>
                  <a:lnTo>
                    <a:pt x="1135703" y="86225"/>
                  </a:lnTo>
                  <a:lnTo>
                    <a:pt x="1110982" y="47279"/>
                  </a:lnTo>
                  <a:lnTo>
                    <a:pt x="1053699" y="9389"/>
                  </a:lnTo>
                  <a:lnTo>
                    <a:pt x="1010107" y="282"/>
                  </a:lnTo>
                  <a:lnTo>
                    <a:pt x="965937" y="3586"/>
                  </a:lnTo>
                  <a:lnTo>
                    <a:pt x="924540" y="19045"/>
                  </a:lnTo>
                  <a:lnTo>
                    <a:pt x="889269" y="46404"/>
                  </a:lnTo>
                  <a:lnTo>
                    <a:pt x="879596" y="36155"/>
                  </a:lnTo>
                  <a:lnTo>
                    <a:pt x="868743" y="26989"/>
                  </a:lnTo>
                  <a:lnTo>
                    <a:pt x="856819" y="18990"/>
                  </a:lnTo>
                  <a:lnTo>
                    <a:pt x="843930" y="12241"/>
                  </a:lnTo>
                  <a:lnTo>
                    <a:pt x="79405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0"/>
            <p:cNvSpPr/>
            <p:nvPr/>
          </p:nvSpPr>
          <p:spPr>
            <a:xfrm>
              <a:off x="7201646" y="4522420"/>
              <a:ext cx="1287145" cy="861060"/>
            </a:xfrm>
            <a:custGeom>
              <a:avLst/>
              <a:gdLst/>
              <a:ahLst/>
              <a:cxnLst/>
              <a:rect l="l" t="t" r="r" b="b"/>
              <a:pathLst>
                <a:path w="1287145" h="861060">
                  <a:moveTo>
                    <a:pt x="116220" y="283386"/>
                  </a:moveTo>
                  <a:lnTo>
                    <a:pt x="115270" y="241131"/>
                  </a:lnTo>
                  <a:lnTo>
                    <a:pt x="124572" y="201079"/>
                  </a:lnTo>
                  <a:lnTo>
                    <a:pt x="143089" y="164471"/>
                  </a:lnTo>
                  <a:lnTo>
                    <a:pt x="169784" y="132546"/>
                  </a:lnTo>
                  <a:lnTo>
                    <a:pt x="203619" y="106543"/>
                  </a:lnTo>
                  <a:lnTo>
                    <a:pt x="243557" y="87703"/>
                  </a:lnTo>
                  <a:lnTo>
                    <a:pt x="288559" y="77265"/>
                  </a:lnTo>
                  <a:lnTo>
                    <a:pt x="322095" y="75648"/>
                  </a:lnTo>
                  <a:lnTo>
                    <a:pt x="355203" y="79091"/>
                  </a:lnTo>
                  <a:lnTo>
                    <a:pt x="387215" y="87463"/>
                  </a:lnTo>
                  <a:lnTo>
                    <a:pt x="417464" y="100633"/>
                  </a:lnTo>
                  <a:lnTo>
                    <a:pt x="448226" y="63687"/>
                  </a:lnTo>
                  <a:lnTo>
                    <a:pt x="488631" y="38239"/>
                  </a:lnTo>
                  <a:lnTo>
                    <a:pt x="535157" y="25268"/>
                  </a:lnTo>
                  <a:lnTo>
                    <a:pt x="584279" y="25758"/>
                  </a:lnTo>
                  <a:lnTo>
                    <a:pt x="632475" y="40689"/>
                  </a:lnTo>
                  <a:lnTo>
                    <a:pt x="669432" y="65454"/>
                  </a:lnTo>
                  <a:lnTo>
                    <a:pt x="701163" y="28332"/>
                  </a:lnTo>
                  <a:lnTo>
                    <a:pt x="744585" y="5939"/>
                  </a:lnTo>
                  <a:lnTo>
                    <a:pt x="794055" y="0"/>
                  </a:lnTo>
                  <a:lnTo>
                    <a:pt x="843930" y="12241"/>
                  </a:lnTo>
                  <a:lnTo>
                    <a:pt x="856819" y="18990"/>
                  </a:lnTo>
                  <a:lnTo>
                    <a:pt x="868743" y="26989"/>
                  </a:lnTo>
                  <a:lnTo>
                    <a:pt x="879596" y="36155"/>
                  </a:lnTo>
                  <a:lnTo>
                    <a:pt x="889269" y="46404"/>
                  </a:lnTo>
                  <a:lnTo>
                    <a:pt x="924540" y="19045"/>
                  </a:lnTo>
                  <a:lnTo>
                    <a:pt x="965937" y="3586"/>
                  </a:lnTo>
                  <a:lnTo>
                    <a:pt x="1010107" y="282"/>
                  </a:lnTo>
                  <a:lnTo>
                    <a:pt x="1053699" y="9389"/>
                  </a:lnTo>
                  <a:lnTo>
                    <a:pt x="1093358" y="31164"/>
                  </a:lnTo>
                  <a:lnTo>
                    <a:pt x="1125188" y="65787"/>
                  </a:lnTo>
                  <a:lnTo>
                    <a:pt x="1142253" y="108126"/>
                  </a:lnTo>
                  <a:lnTo>
                    <a:pt x="1188610" y="127313"/>
                  </a:lnTo>
                  <a:lnTo>
                    <a:pt x="1224799" y="157626"/>
                  </a:lnTo>
                  <a:lnTo>
                    <a:pt x="1248973" y="196137"/>
                  </a:lnTo>
                  <a:lnTo>
                    <a:pt x="1259284" y="239922"/>
                  </a:lnTo>
                  <a:lnTo>
                    <a:pt x="1253886" y="286053"/>
                  </a:lnTo>
                  <a:lnTo>
                    <a:pt x="1251981" y="292657"/>
                  </a:lnTo>
                  <a:lnTo>
                    <a:pt x="1249568" y="299007"/>
                  </a:lnTo>
                  <a:lnTo>
                    <a:pt x="1246647" y="305103"/>
                  </a:lnTo>
                  <a:lnTo>
                    <a:pt x="1273630" y="347862"/>
                  </a:lnTo>
                  <a:lnTo>
                    <a:pt x="1286869" y="393980"/>
                  </a:lnTo>
                  <a:lnTo>
                    <a:pt x="1286716" y="440993"/>
                  </a:lnTo>
                  <a:lnTo>
                    <a:pt x="1273524" y="486440"/>
                  </a:lnTo>
                  <a:lnTo>
                    <a:pt x="1247647" y="527859"/>
                  </a:lnTo>
                  <a:lnTo>
                    <a:pt x="1209436" y="562786"/>
                  </a:lnTo>
                  <a:lnTo>
                    <a:pt x="1164780" y="586456"/>
                  </a:lnTo>
                  <a:lnTo>
                    <a:pt x="1115075" y="598981"/>
                  </a:lnTo>
                  <a:lnTo>
                    <a:pt x="1108547" y="640624"/>
                  </a:lnTo>
                  <a:lnTo>
                    <a:pt x="1090828" y="677952"/>
                  </a:lnTo>
                  <a:lnTo>
                    <a:pt x="1063577" y="709487"/>
                  </a:lnTo>
                  <a:lnTo>
                    <a:pt x="1028452" y="733752"/>
                  </a:lnTo>
                  <a:lnTo>
                    <a:pt x="987111" y="749267"/>
                  </a:lnTo>
                  <a:lnTo>
                    <a:pt x="941212" y="754556"/>
                  </a:lnTo>
                  <a:lnTo>
                    <a:pt x="917501" y="752881"/>
                  </a:lnTo>
                  <a:lnTo>
                    <a:pt x="894397" y="748301"/>
                  </a:lnTo>
                  <a:lnTo>
                    <a:pt x="872222" y="740912"/>
                  </a:lnTo>
                  <a:lnTo>
                    <a:pt x="851296" y="730807"/>
                  </a:lnTo>
                  <a:lnTo>
                    <a:pt x="832817" y="769687"/>
                  </a:lnTo>
                  <a:lnTo>
                    <a:pt x="806033" y="802668"/>
                  </a:lnTo>
                  <a:lnTo>
                    <a:pt x="772453" y="829015"/>
                  </a:lnTo>
                  <a:lnTo>
                    <a:pt x="733586" y="847994"/>
                  </a:lnTo>
                  <a:lnTo>
                    <a:pt x="690939" y="858868"/>
                  </a:lnTo>
                  <a:lnTo>
                    <a:pt x="646023" y="860903"/>
                  </a:lnTo>
                  <a:lnTo>
                    <a:pt x="600344" y="853362"/>
                  </a:lnTo>
                  <a:lnTo>
                    <a:pt x="568136" y="841619"/>
                  </a:lnTo>
                  <a:lnTo>
                    <a:pt x="538797" y="825136"/>
                  </a:lnTo>
                  <a:lnTo>
                    <a:pt x="512958" y="804320"/>
                  </a:lnTo>
                  <a:lnTo>
                    <a:pt x="491251" y="779575"/>
                  </a:lnTo>
                  <a:lnTo>
                    <a:pt x="449119" y="797745"/>
                  </a:lnTo>
                  <a:lnTo>
                    <a:pt x="405201" y="807583"/>
                  </a:lnTo>
                  <a:lnTo>
                    <a:pt x="360771" y="809378"/>
                  </a:lnTo>
                  <a:lnTo>
                    <a:pt x="317103" y="803419"/>
                  </a:lnTo>
                  <a:lnTo>
                    <a:pt x="275470" y="789996"/>
                  </a:lnTo>
                  <a:lnTo>
                    <a:pt x="237148" y="769395"/>
                  </a:lnTo>
                  <a:lnTo>
                    <a:pt x="203410" y="741907"/>
                  </a:lnTo>
                  <a:lnTo>
                    <a:pt x="175529" y="707820"/>
                  </a:lnTo>
                  <a:lnTo>
                    <a:pt x="173878" y="705280"/>
                  </a:lnTo>
                  <a:lnTo>
                    <a:pt x="173116" y="704010"/>
                  </a:lnTo>
                  <a:lnTo>
                    <a:pt x="121642" y="700162"/>
                  </a:lnTo>
                  <a:lnTo>
                    <a:pt x="77358" y="679420"/>
                  </a:lnTo>
                  <a:lnTo>
                    <a:pt x="44886" y="645128"/>
                  </a:lnTo>
                  <a:lnTo>
                    <a:pt x="28844" y="600632"/>
                  </a:lnTo>
                  <a:lnTo>
                    <a:pt x="28628" y="574869"/>
                  </a:lnTo>
                  <a:lnTo>
                    <a:pt x="34448" y="549975"/>
                  </a:lnTo>
                  <a:lnTo>
                    <a:pt x="46007" y="526819"/>
                  </a:lnTo>
                  <a:lnTo>
                    <a:pt x="63007" y="506271"/>
                  </a:lnTo>
                  <a:lnTo>
                    <a:pt x="24653" y="474894"/>
                  </a:lnTo>
                  <a:lnTo>
                    <a:pt x="3159" y="433945"/>
                  </a:lnTo>
                  <a:lnTo>
                    <a:pt x="0" y="388614"/>
                  </a:lnTo>
                  <a:lnTo>
                    <a:pt x="16652" y="344092"/>
                  </a:lnTo>
                  <a:lnTo>
                    <a:pt x="35123" y="321808"/>
                  </a:lnTo>
                  <a:lnTo>
                    <a:pt x="58404" y="304309"/>
                  </a:lnTo>
                  <a:lnTo>
                    <a:pt x="85447" y="292193"/>
                  </a:lnTo>
                  <a:lnTo>
                    <a:pt x="115204" y="286053"/>
                  </a:lnTo>
                  <a:lnTo>
                    <a:pt x="116220" y="283386"/>
                  </a:lnTo>
                  <a:close/>
                </a:path>
                <a:path w="1287145" h="861060">
                  <a:moveTo>
                    <a:pt x="139969" y="518717"/>
                  </a:moveTo>
                  <a:lnTo>
                    <a:pt x="120233" y="518755"/>
                  </a:lnTo>
                  <a:lnTo>
                    <a:pt x="100853" y="516066"/>
                  </a:lnTo>
                  <a:lnTo>
                    <a:pt x="82141" y="510734"/>
                  </a:lnTo>
                  <a:lnTo>
                    <a:pt x="64404" y="502842"/>
                  </a:lnTo>
                </a:path>
                <a:path w="1287145" h="861060">
                  <a:moveTo>
                    <a:pt x="206517" y="692580"/>
                  </a:moveTo>
                  <a:lnTo>
                    <a:pt x="198500" y="695217"/>
                  </a:lnTo>
                  <a:lnTo>
                    <a:pt x="190293" y="697390"/>
                  </a:lnTo>
                  <a:lnTo>
                    <a:pt x="181943" y="699063"/>
                  </a:lnTo>
                  <a:lnTo>
                    <a:pt x="173497" y="700200"/>
                  </a:lnTo>
                </a:path>
                <a:path w="1287145" h="861060">
                  <a:moveTo>
                    <a:pt x="491251" y="776146"/>
                  </a:moveTo>
                  <a:lnTo>
                    <a:pt x="485493" y="767836"/>
                  </a:lnTo>
                  <a:lnTo>
                    <a:pt x="480234" y="759287"/>
                  </a:lnTo>
                  <a:lnTo>
                    <a:pt x="475499" y="750500"/>
                  </a:lnTo>
                  <a:lnTo>
                    <a:pt x="471312" y="741475"/>
                  </a:lnTo>
                </a:path>
                <a:path w="1287145" h="861060">
                  <a:moveTo>
                    <a:pt x="859297" y="689659"/>
                  </a:moveTo>
                  <a:lnTo>
                    <a:pt x="858156" y="699327"/>
                  </a:lnTo>
                  <a:lnTo>
                    <a:pt x="856456" y="708900"/>
                  </a:lnTo>
                  <a:lnTo>
                    <a:pt x="854207" y="718377"/>
                  </a:lnTo>
                  <a:lnTo>
                    <a:pt x="851423" y="727759"/>
                  </a:lnTo>
                </a:path>
                <a:path w="1287145" h="861060">
                  <a:moveTo>
                    <a:pt x="1017412" y="454582"/>
                  </a:moveTo>
                  <a:lnTo>
                    <a:pt x="1057806" y="479448"/>
                  </a:lnTo>
                  <a:lnTo>
                    <a:pt x="1088437" y="512923"/>
                  </a:lnTo>
                  <a:lnTo>
                    <a:pt x="1107781" y="552755"/>
                  </a:lnTo>
                  <a:lnTo>
                    <a:pt x="1114313" y="596695"/>
                  </a:lnTo>
                </a:path>
                <a:path w="1287145" h="861060">
                  <a:moveTo>
                    <a:pt x="1246012" y="303071"/>
                  </a:moveTo>
                  <a:lnTo>
                    <a:pt x="1237819" y="318031"/>
                  </a:lnTo>
                  <a:lnTo>
                    <a:pt x="1227804" y="331979"/>
                  </a:lnTo>
                  <a:lnTo>
                    <a:pt x="1216098" y="344808"/>
                  </a:lnTo>
                  <a:lnTo>
                    <a:pt x="1202832" y="356411"/>
                  </a:lnTo>
                </a:path>
                <a:path w="1287145" h="861060">
                  <a:moveTo>
                    <a:pt x="1142380" y="105205"/>
                  </a:moveTo>
                  <a:lnTo>
                    <a:pt x="1144031" y="113460"/>
                  </a:lnTo>
                  <a:lnTo>
                    <a:pt x="1144793" y="121842"/>
                  </a:lnTo>
                  <a:lnTo>
                    <a:pt x="1144666" y="130351"/>
                  </a:lnTo>
                </a:path>
                <a:path w="1287145" h="861060">
                  <a:moveTo>
                    <a:pt x="866790" y="75741"/>
                  </a:moveTo>
                  <a:lnTo>
                    <a:pt x="871386" y="67220"/>
                  </a:lnTo>
                  <a:lnTo>
                    <a:pt x="876601" y="59009"/>
                  </a:lnTo>
                  <a:lnTo>
                    <a:pt x="882435" y="51131"/>
                  </a:lnTo>
                  <a:lnTo>
                    <a:pt x="888888" y="43610"/>
                  </a:lnTo>
                </a:path>
                <a:path w="1287145" h="861060">
                  <a:moveTo>
                    <a:pt x="660034" y="91108"/>
                  </a:moveTo>
                  <a:lnTo>
                    <a:pt x="661987" y="83943"/>
                  </a:lnTo>
                  <a:lnTo>
                    <a:pt x="664416" y="76932"/>
                  </a:lnTo>
                  <a:lnTo>
                    <a:pt x="667321" y="70088"/>
                  </a:lnTo>
                  <a:lnTo>
                    <a:pt x="670702" y="63422"/>
                  </a:lnTo>
                </a:path>
                <a:path w="1287145" h="861060">
                  <a:moveTo>
                    <a:pt x="417337" y="100506"/>
                  </a:moveTo>
                  <a:lnTo>
                    <a:pt x="427694" y="106408"/>
                  </a:lnTo>
                  <a:lnTo>
                    <a:pt x="437610" y="112857"/>
                  </a:lnTo>
                  <a:lnTo>
                    <a:pt x="447073" y="119830"/>
                  </a:lnTo>
                  <a:lnTo>
                    <a:pt x="456072" y="127303"/>
                  </a:lnTo>
                </a:path>
                <a:path w="1287145" h="861060">
                  <a:moveTo>
                    <a:pt x="123078" y="311707"/>
                  </a:moveTo>
                  <a:lnTo>
                    <a:pt x="120935" y="304728"/>
                  </a:lnTo>
                  <a:lnTo>
                    <a:pt x="119078" y="297689"/>
                  </a:lnTo>
                  <a:lnTo>
                    <a:pt x="117506" y="290579"/>
                  </a:lnTo>
                  <a:lnTo>
                    <a:pt x="116220" y="283386"/>
                  </a:lnTo>
                </a:path>
              </a:pathLst>
            </a:custGeom>
            <a:ln w="25908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21"/>
          <p:cNvSpPr txBox="1"/>
          <p:nvPr/>
        </p:nvSpPr>
        <p:spPr>
          <a:xfrm>
            <a:off x="7502397" y="4596129"/>
            <a:ext cx="59245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95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b="1" spc="55" dirty="0">
                <a:latin typeface="Calibri"/>
                <a:cs typeface="Calibri"/>
              </a:rPr>
              <a:t>g</a:t>
            </a:r>
            <a:r>
              <a:rPr sz="2000" b="1" dirty="0">
                <a:latin typeface="Calibri"/>
                <a:cs typeface="Calibri"/>
              </a:rPr>
              <a:t>/km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1" name="object 24"/>
          <p:cNvSpPr txBox="1"/>
          <p:nvPr/>
        </p:nvSpPr>
        <p:spPr>
          <a:xfrm>
            <a:off x="7573771" y="5441086"/>
            <a:ext cx="5435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2021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2" name="object 25"/>
          <p:cNvSpPr txBox="1"/>
          <p:nvPr/>
        </p:nvSpPr>
        <p:spPr>
          <a:xfrm>
            <a:off x="8882082" y="4429132"/>
            <a:ext cx="54356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20</a:t>
            </a:r>
            <a:r>
              <a:rPr sz="2000" b="1" spc="5" dirty="0">
                <a:latin typeface="Calibri"/>
                <a:cs typeface="Calibri"/>
              </a:rPr>
              <a:t>2</a:t>
            </a:r>
            <a:r>
              <a:rPr sz="2000" b="1" dirty="0">
                <a:latin typeface="Calibri"/>
                <a:cs typeface="Calibri"/>
              </a:rPr>
              <a:t>5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3" name="object 26"/>
          <p:cNvSpPr/>
          <p:nvPr/>
        </p:nvSpPr>
        <p:spPr>
          <a:xfrm>
            <a:off x="8239140" y="3357562"/>
            <a:ext cx="1424940" cy="1010919"/>
          </a:xfrm>
          <a:custGeom>
            <a:avLst/>
            <a:gdLst/>
            <a:ahLst/>
            <a:cxnLst/>
            <a:rect l="l" t="t" r="r" b="b"/>
            <a:pathLst>
              <a:path w="1424940" h="1010920">
                <a:moveTo>
                  <a:pt x="128961" y="332644"/>
                </a:moveTo>
                <a:lnTo>
                  <a:pt x="127884" y="282998"/>
                </a:lnTo>
                <a:lnTo>
                  <a:pt x="138148" y="235941"/>
                </a:lnTo>
                <a:lnTo>
                  <a:pt x="158606" y="192925"/>
                </a:lnTo>
                <a:lnTo>
                  <a:pt x="188113" y="155402"/>
                </a:lnTo>
                <a:lnTo>
                  <a:pt x="225522" y="124827"/>
                </a:lnTo>
                <a:lnTo>
                  <a:pt x="269687" y="102651"/>
                </a:lnTo>
                <a:lnTo>
                  <a:pt x="319461" y="90328"/>
                </a:lnTo>
                <a:lnTo>
                  <a:pt x="356460" y="88490"/>
                </a:lnTo>
                <a:lnTo>
                  <a:pt x="393042" y="92582"/>
                </a:lnTo>
                <a:lnTo>
                  <a:pt x="428457" y="102437"/>
                </a:lnTo>
                <a:lnTo>
                  <a:pt x="461955" y="117887"/>
                </a:lnTo>
                <a:lnTo>
                  <a:pt x="489390" y="80811"/>
                </a:lnTo>
                <a:lnTo>
                  <a:pt x="524717" y="52966"/>
                </a:lnTo>
                <a:lnTo>
                  <a:pt x="565667" y="35035"/>
                </a:lnTo>
                <a:lnTo>
                  <a:pt x="609972" y="27698"/>
                </a:lnTo>
                <a:lnTo>
                  <a:pt x="655363" y="31636"/>
                </a:lnTo>
                <a:lnTo>
                  <a:pt x="699572" y="47529"/>
                </a:lnTo>
                <a:lnTo>
                  <a:pt x="740339" y="76485"/>
                </a:lnTo>
                <a:lnTo>
                  <a:pt x="767181" y="40263"/>
                </a:lnTo>
                <a:lnTo>
                  <a:pt x="803069" y="14879"/>
                </a:lnTo>
                <a:lnTo>
                  <a:pt x="844828" y="1358"/>
                </a:lnTo>
                <a:lnTo>
                  <a:pt x="889281" y="724"/>
                </a:lnTo>
                <a:lnTo>
                  <a:pt x="933252" y="14001"/>
                </a:lnTo>
                <a:lnTo>
                  <a:pt x="947520" y="21917"/>
                </a:lnTo>
                <a:lnTo>
                  <a:pt x="960716" y="31321"/>
                </a:lnTo>
                <a:lnTo>
                  <a:pt x="972722" y="42130"/>
                </a:lnTo>
                <a:lnTo>
                  <a:pt x="983417" y="54260"/>
                </a:lnTo>
                <a:lnTo>
                  <a:pt x="1022346" y="22075"/>
                </a:lnTo>
                <a:lnTo>
                  <a:pt x="1068079" y="3893"/>
                </a:lnTo>
                <a:lnTo>
                  <a:pt x="1116902" y="0"/>
                </a:lnTo>
                <a:lnTo>
                  <a:pt x="1165103" y="10682"/>
                </a:lnTo>
                <a:lnTo>
                  <a:pt x="1208969" y="36226"/>
                </a:lnTo>
                <a:lnTo>
                  <a:pt x="1244148" y="76961"/>
                </a:lnTo>
                <a:lnTo>
                  <a:pt x="1262944" y="126650"/>
                </a:lnTo>
                <a:lnTo>
                  <a:pt x="1306405" y="144437"/>
                </a:lnTo>
                <a:lnTo>
                  <a:pt x="1342277" y="171707"/>
                </a:lnTo>
                <a:lnTo>
                  <a:pt x="1369386" y="206469"/>
                </a:lnTo>
                <a:lnTo>
                  <a:pt x="1386558" y="246736"/>
                </a:lnTo>
                <a:lnTo>
                  <a:pt x="1392617" y="290515"/>
                </a:lnTo>
                <a:lnTo>
                  <a:pt x="1386388" y="335819"/>
                </a:lnTo>
                <a:lnTo>
                  <a:pt x="1384229" y="343439"/>
                </a:lnTo>
                <a:lnTo>
                  <a:pt x="1381562" y="350932"/>
                </a:lnTo>
                <a:lnTo>
                  <a:pt x="1378387" y="358171"/>
                </a:lnTo>
                <a:lnTo>
                  <a:pt x="1404873" y="400929"/>
                </a:lnTo>
                <a:lnTo>
                  <a:pt x="1420160" y="446890"/>
                </a:lnTo>
                <a:lnTo>
                  <a:pt x="1424494" y="494235"/>
                </a:lnTo>
                <a:lnTo>
                  <a:pt x="1418122" y="541144"/>
                </a:lnTo>
                <a:lnTo>
                  <a:pt x="1401292" y="585799"/>
                </a:lnTo>
                <a:lnTo>
                  <a:pt x="1374249" y="626379"/>
                </a:lnTo>
                <a:lnTo>
                  <a:pt x="1337239" y="661066"/>
                </a:lnTo>
                <a:lnTo>
                  <a:pt x="1287900" y="688815"/>
                </a:lnTo>
                <a:lnTo>
                  <a:pt x="1232845" y="703611"/>
                </a:lnTo>
                <a:lnTo>
                  <a:pt x="1225659" y="752532"/>
                </a:lnTo>
                <a:lnTo>
                  <a:pt x="1206086" y="796401"/>
                </a:lnTo>
                <a:lnTo>
                  <a:pt x="1175965" y="833468"/>
                </a:lnTo>
                <a:lnTo>
                  <a:pt x="1137134" y="861985"/>
                </a:lnTo>
                <a:lnTo>
                  <a:pt x="1091431" y="880200"/>
                </a:lnTo>
                <a:lnTo>
                  <a:pt x="1040694" y="886364"/>
                </a:lnTo>
                <a:lnTo>
                  <a:pt x="1014586" y="884427"/>
                </a:lnTo>
                <a:lnTo>
                  <a:pt x="989085" y="879061"/>
                </a:lnTo>
                <a:lnTo>
                  <a:pt x="964560" y="870362"/>
                </a:lnTo>
                <a:lnTo>
                  <a:pt x="941380" y="858424"/>
                </a:lnTo>
                <a:lnTo>
                  <a:pt x="924034" y="898773"/>
                </a:lnTo>
                <a:lnTo>
                  <a:pt x="899504" y="933898"/>
                </a:lnTo>
                <a:lnTo>
                  <a:pt x="868905" y="963218"/>
                </a:lnTo>
                <a:lnTo>
                  <a:pt x="833351" y="986154"/>
                </a:lnTo>
                <a:lnTo>
                  <a:pt x="793957" y="1002125"/>
                </a:lnTo>
                <a:lnTo>
                  <a:pt x="751839" y="1010550"/>
                </a:lnTo>
                <a:lnTo>
                  <a:pt x="708110" y="1010849"/>
                </a:lnTo>
                <a:lnTo>
                  <a:pt x="663885" y="1002442"/>
                </a:lnTo>
                <a:lnTo>
                  <a:pt x="628304" y="988641"/>
                </a:lnTo>
                <a:lnTo>
                  <a:pt x="595925" y="969279"/>
                </a:lnTo>
                <a:lnTo>
                  <a:pt x="567427" y="944846"/>
                </a:lnTo>
                <a:lnTo>
                  <a:pt x="543489" y="915828"/>
                </a:lnTo>
                <a:lnTo>
                  <a:pt x="502191" y="935280"/>
                </a:lnTo>
                <a:lnTo>
                  <a:pt x="459216" y="946971"/>
                </a:lnTo>
                <a:lnTo>
                  <a:pt x="415553" y="951139"/>
                </a:lnTo>
                <a:lnTo>
                  <a:pt x="372188" y="948019"/>
                </a:lnTo>
                <a:lnTo>
                  <a:pt x="330108" y="937847"/>
                </a:lnTo>
                <a:lnTo>
                  <a:pt x="290298" y="920861"/>
                </a:lnTo>
                <a:lnTo>
                  <a:pt x="253747" y="897296"/>
                </a:lnTo>
                <a:lnTo>
                  <a:pt x="221441" y="867388"/>
                </a:lnTo>
                <a:lnTo>
                  <a:pt x="194366" y="831373"/>
                </a:lnTo>
                <a:lnTo>
                  <a:pt x="192588" y="828452"/>
                </a:lnTo>
                <a:lnTo>
                  <a:pt x="191699" y="826928"/>
                </a:lnTo>
                <a:lnTo>
                  <a:pt x="145777" y="825053"/>
                </a:lnTo>
                <a:lnTo>
                  <a:pt x="104250" y="809951"/>
                </a:lnTo>
                <a:lnTo>
                  <a:pt x="69746" y="783631"/>
                </a:lnTo>
                <a:lnTo>
                  <a:pt x="44891" y="748107"/>
                </a:lnTo>
                <a:lnTo>
                  <a:pt x="32314" y="705389"/>
                </a:lnTo>
                <a:lnTo>
                  <a:pt x="32064" y="675171"/>
                </a:lnTo>
                <a:lnTo>
                  <a:pt x="38506" y="645953"/>
                </a:lnTo>
                <a:lnTo>
                  <a:pt x="51281" y="618735"/>
                </a:lnTo>
                <a:lnTo>
                  <a:pt x="70033" y="594518"/>
                </a:lnTo>
                <a:lnTo>
                  <a:pt x="34694" y="566147"/>
                </a:lnTo>
                <a:lnTo>
                  <a:pt x="11071" y="529766"/>
                </a:lnTo>
                <a:lnTo>
                  <a:pt x="0" y="488521"/>
                </a:lnTo>
                <a:lnTo>
                  <a:pt x="2315" y="445556"/>
                </a:lnTo>
                <a:lnTo>
                  <a:pt x="18852" y="404018"/>
                </a:lnTo>
                <a:lnTo>
                  <a:pt x="64938" y="357250"/>
                </a:lnTo>
                <a:lnTo>
                  <a:pt x="127691" y="335819"/>
                </a:lnTo>
                <a:lnTo>
                  <a:pt x="128961" y="332644"/>
                </a:lnTo>
                <a:close/>
              </a:path>
              <a:path w="1424940" h="1010920">
                <a:moveTo>
                  <a:pt x="155123" y="609250"/>
                </a:moveTo>
                <a:lnTo>
                  <a:pt x="133297" y="609315"/>
                </a:lnTo>
                <a:lnTo>
                  <a:pt x="111864" y="606154"/>
                </a:lnTo>
                <a:lnTo>
                  <a:pt x="91169" y="599874"/>
                </a:lnTo>
                <a:lnTo>
                  <a:pt x="71557" y="590581"/>
                </a:lnTo>
              </a:path>
              <a:path w="1424940" h="1010920">
                <a:moveTo>
                  <a:pt x="228656" y="813593"/>
                </a:moveTo>
                <a:lnTo>
                  <a:pt x="219800" y="816661"/>
                </a:lnTo>
                <a:lnTo>
                  <a:pt x="210765" y="819181"/>
                </a:lnTo>
                <a:lnTo>
                  <a:pt x="201564" y="821130"/>
                </a:lnTo>
                <a:lnTo>
                  <a:pt x="192207" y="822483"/>
                </a:lnTo>
              </a:path>
              <a:path w="1424940" h="1010920">
                <a:moveTo>
                  <a:pt x="543362" y="911764"/>
                </a:moveTo>
                <a:lnTo>
                  <a:pt x="537054" y="902001"/>
                </a:lnTo>
                <a:lnTo>
                  <a:pt x="531282" y="891952"/>
                </a:lnTo>
                <a:lnTo>
                  <a:pt x="526057" y="881617"/>
                </a:lnTo>
                <a:lnTo>
                  <a:pt x="521391" y="870997"/>
                </a:lnTo>
              </a:path>
              <a:path w="1424940" h="1010920">
                <a:moveTo>
                  <a:pt x="950270" y="810164"/>
                </a:moveTo>
                <a:lnTo>
                  <a:pt x="949008" y="821471"/>
                </a:lnTo>
                <a:lnTo>
                  <a:pt x="947127" y="832706"/>
                </a:lnTo>
                <a:lnTo>
                  <a:pt x="944627" y="843847"/>
                </a:lnTo>
                <a:lnTo>
                  <a:pt x="941507" y="854868"/>
                </a:lnTo>
              </a:path>
              <a:path w="1424940" h="1010920">
                <a:moveTo>
                  <a:pt x="1125022" y="533812"/>
                </a:moveTo>
                <a:lnTo>
                  <a:pt x="1169701" y="563070"/>
                </a:lnTo>
                <a:lnTo>
                  <a:pt x="1203556" y="602424"/>
                </a:lnTo>
                <a:lnTo>
                  <a:pt x="1224910" y="649255"/>
                </a:lnTo>
                <a:lnTo>
                  <a:pt x="1232083" y="700944"/>
                </a:lnTo>
              </a:path>
              <a:path w="1424940" h="1010920">
                <a:moveTo>
                  <a:pt x="1377625" y="355758"/>
                </a:moveTo>
                <a:lnTo>
                  <a:pt x="1368577" y="373328"/>
                </a:lnTo>
                <a:lnTo>
                  <a:pt x="1357528" y="389730"/>
                </a:lnTo>
                <a:lnTo>
                  <a:pt x="1344621" y="404800"/>
                </a:lnTo>
                <a:lnTo>
                  <a:pt x="1330000" y="418369"/>
                </a:lnTo>
              </a:path>
              <a:path w="1424940" h="1010920">
                <a:moveTo>
                  <a:pt x="1263198" y="123221"/>
                </a:moveTo>
                <a:lnTo>
                  <a:pt x="1264363" y="130577"/>
                </a:lnTo>
                <a:lnTo>
                  <a:pt x="1265183" y="137969"/>
                </a:lnTo>
                <a:lnTo>
                  <a:pt x="1265645" y="145384"/>
                </a:lnTo>
                <a:lnTo>
                  <a:pt x="1265738" y="152812"/>
                </a:lnTo>
              </a:path>
              <a:path w="1424940" h="1010920">
                <a:moveTo>
                  <a:pt x="958525" y="88677"/>
                </a:moveTo>
                <a:lnTo>
                  <a:pt x="963570" y="78586"/>
                </a:lnTo>
                <a:lnTo>
                  <a:pt x="969352" y="68913"/>
                </a:lnTo>
                <a:lnTo>
                  <a:pt x="975849" y="59691"/>
                </a:lnTo>
                <a:lnTo>
                  <a:pt x="983036" y="50958"/>
                </a:lnTo>
              </a:path>
              <a:path w="1424940" h="1010920">
                <a:moveTo>
                  <a:pt x="729925" y="106711"/>
                </a:moveTo>
                <a:lnTo>
                  <a:pt x="732112" y="98307"/>
                </a:lnTo>
                <a:lnTo>
                  <a:pt x="734847" y="90058"/>
                </a:lnTo>
                <a:lnTo>
                  <a:pt x="738105" y="81976"/>
                </a:lnTo>
                <a:lnTo>
                  <a:pt x="741863" y="74072"/>
                </a:lnTo>
              </a:path>
              <a:path w="1424940" h="1010920">
                <a:moveTo>
                  <a:pt x="461701" y="117760"/>
                </a:moveTo>
                <a:lnTo>
                  <a:pt x="473175" y="124681"/>
                </a:lnTo>
                <a:lnTo>
                  <a:pt x="484149" y="132270"/>
                </a:lnTo>
                <a:lnTo>
                  <a:pt x="494598" y="140477"/>
                </a:lnTo>
                <a:lnTo>
                  <a:pt x="504500" y="149256"/>
                </a:lnTo>
              </a:path>
              <a:path w="1424940" h="1010920">
                <a:moveTo>
                  <a:pt x="136454" y="365918"/>
                </a:moveTo>
                <a:lnTo>
                  <a:pt x="134051" y="357756"/>
                </a:lnTo>
                <a:lnTo>
                  <a:pt x="131994" y="349487"/>
                </a:lnTo>
                <a:lnTo>
                  <a:pt x="130293" y="341147"/>
                </a:lnTo>
                <a:lnTo>
                  <a:pt x="128961" y="332771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27"/>
          <p:cNvSpPr txBox="1"/>
          <p:nvPr/>
        </p:nvSpPr>
        <p:spPr>
          <a:xfrm>
            <a:off x="8539425" y="3623658"/>
            <a:ext cx="716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24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15%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5" name="object 28"/>
          <p:cNvSpPr txBox="1"/>
          <p:nvPr/>
        </p:nvSpPr>
        <p:spPr>
          <a:xfrm>
            <a:off x="10382280" y="3786190"/>
            <a:ext cx="5435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2030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6" name="object 29"/>
          <p:cNvSpPr/>
          <p:nvPr/>
        </p:nvSpPr>
        <p:spPr>
          <a:xfrm>
            <a:off x="9882214" y="2714620"/>
            <a:ext cx="1423035" cy="1009650"/>
          </a:xfrm>
          <a:custGeom>
            <a:avLst/>
            <a:gdLst/>
            <a:ahLst/>
            <a:cxnLst/>
            <a:rect l="l" t="t" r="r" b="b"/>
            <a:pathLst>
              <a:path w="1423034" h="1009650">
                <a:moveTo>
                  <a:pt x="128834" y="332144"/>
                </a:moveTo>
                <a:lnTo>
                  <a:pt x="127750" y="282553"/>
                </a:lnTo>
                <a:lnTo>
                  <a:pt x="137992" y="235550"/>
                </a:lnTo>
                <a:lnTo>
                  <a:pt x="158419" y="192588"/>
                </a:lnTo>
                <a:lnTo>
                  <a:pt x="187885" y="155120"/>
                </a:lnTo>
                <a:lnTo>
                  <a:pt x="225247" y="124599"/>
                </a:lnTo>
                <a:lnTo>
                  <a:pt x="269360" y="102478"/>
                </a:lnTo>
                <a:lnTo>
                  <a:pt x="319080" y="90209"/>
                </a:lnTo>
                <a:lnTo>
                  <a:pt x="356077" y="88372"/>
                </a:lnTo>
                <a:lnTo>
                  <a:pt x="392645" y="92463"/>
                </a:lnTo>
                <a:lnTo>
                  <a:pt x="428023" y="102318"/>
                </a:lnTo>
                <a:lnTo>
                  <a:pt x="461447" y="117768"/>
                </a:lnTo>
                <a:lnTo>
                  <a:pt x="488872" y="80701"/>
                </a:lnTo>
                <a:lnTo>
                  <a:pt x="524171" y="52876"/>
                </a:lnTo>
                <a:lnTo>
                  <a:pt x="565079" y="34964"/>
                </a:lnTo>
                <a:lnTo>
                  <a:pt x="609332" y="27636"/>
                </a:lnTo>
                <a:lnTo>
                  <a:pt x="654664" y="31561"/>
                </a:lnTo>
                <a:lnTo>
                  <a:pt x="698810" y="47410"/>
                </a:lnTo>
                <a:lnTo>
                  <a:pt x="739577" y="76366"/>
                </a:lnTo>
                <a:lnTo>
                  <a:pt x="766405" y="40206"/>
                </a:lnTo>
                <a:lnTo>
                  <a:pt x="802254" y="14860"/>
                </a:lnTo>
                <a:lnTo>
                  <a:pt x="843956" y="1358"/>
                </a:lnTo>
                <a:lnTo>
                  <a:pt x="888340" y="731"/>
                </a:lnTo>
                <a:lnTo>
                  <a:pt x="932236" y="14009"/>
                </a:lnTo>
                <a:lnTo>
                  <a:pt x="946504" y="21923"/>
                </a:lnTo>
                <a:lnTo>
                  <a:pt x="959700" y="31313"/>
                </a:lnTo>
                <a:lnTo>
                  <a:pt x="971706" y="42084"/>
                </a:lnTo>
                <a:lnTo>
                  <a:pt x="982401" y="54141"/>
                </a:lnTo>
                <a:lnTo>
                  <a:pt x="1021267" y="22018"/>
                </a:lnTo>
                <a:lnTo>
                  <a:pt x="1066955" y="3874"/>
                </a:lnTo>
                <a:lnTo>
                  <a:pt x="1115739" y="0"/>
                </a:lnTo>
                <a:lnTo>
                  <a:pt x="1163896" y="10689"/>
                </a:lnTo>
                <a:lnTo>
                  <a:pt x="1207699" y="36234"/>
                </a:lnTo>
                <a:lnTo>
                  <a:pt x="1242831" y="76811"/>
                </a:lnTo>
                <a:lnTo>
                  <a:pt x="1261674" y="126531"/>
                </a:lnTo>
                <a:lnTo>
                  <a:pt x="1305028" y="144255"/>
                </a:lnTo>
                <a:lnTo>
                  <a:pt x="1340828" y="171461"/>
                </a:lnTo>
                <a:lnTo>
                  <a:pt x="1367894" y="206160"/>
                </a:lnTo>
                <a:lnTo>
                  <a:pt x="1385043" y="246363"/>
                </a:lnTo>
                <a:lnTo>
                  <a:pt x="1391094" y="290079"/>
                </a:lnTo>
                <a:lnTo>
                  <a:pt x="1384864" y="335319"/>
                </a:lnTo>
                <a:lnTo>
                  <a:pt x="1382705" y="342939"/>
                </a:lnTo>
                <a:lnTo>
                  <a:pt x="1380038" y="350432"/>
                </a:lnTo>
                <a:lnTo>
                  <a:pt x="1376863" y="357671"/>
                </a:lnTo>
                <a:lnTo>
                  <a:pt x="1403349" y="400367"/>
                </a:lnTo>
                <a:lnTo>
                  <a:pt x="1418639" y="446256"/>
                </a:lnTo>
                <a:lnTo>
                  <a:pt x="1422980" y="493522"/>
                </a:lnTo>
                <a:lnTo>
                  <a:pt x="1416622" y="540350"/>
                </a:lnTo>
                <a:lnTo>
                  <a:pt x="1399814" y="584925"/>
                </a:lnTo>
                <a:lnTo>
                  <a:pt x="1372805" y="625433"/>
                </a:lnTo>
                <a:lnTo>
                  <a:pt x="1335842" y="660058"/>
                </a:lnTo>
                <a:lnTo>
                  <a:pt x="1286566" y="687792"/>
                </a:lnTo>
                <a:lnTo>
                  <a:pt x="1231575" y="702476"/>
                </a:lnTo>
                <a:lnTo>
                  <a:pt x="1224355" y="751379"/>
                </a:lnTo>
                <a:lnTo>
                  <a:pt x="1204797" y="795205"/>
                </a:lnTo>
                <a:lnTo>
                  <a:pt x="1174727" y="832222"/>
                </a:lnTo>
                <a:lnTo>
                  <a:pt x="1135968" y="860699"/>
                </a:lnTo>
                <a:lnTo>
                  <a:pt x="1090344" y="878903"/>
                </a:lnTo>
                <a:lnTo>
                  <a:pt x="1039678" y="885102"/>
                </a:lnTo>
                <a:lnTo>
                  <a:pt x="1013499" y="883094"/>
                </a:lnTo>
                <a:lnTo>
                  <a:pt x="987974" y="877704"/>
                </a:lnTo>
                <a:lnTo>
                  <a:pt x="963472" y="869029"/>
                </a:lnTo>
                <a:lnTo>
                  <a:pt x="940364" y="857162"/>
                </a:lnTo>
                <a:lnTo>
                  <a:pt x="923066" y="897464"/>
                </a:lnTo>
                <a:lnTo>
                  <a:pt x="898583" y="932543"/>
                </a:lnTo>
                <a:lnTo>
                  <a:pt x="868032" y="961820"/>
                </a:lnTo>
                <a:lnTo>
                  <a:pt x="832526" y="984718"/>
                </a:lnTo>
                <a:lnTo>
                  <a:pt x="793180" y="1000656"/>
                </a:lnTo>
                <a:lnTo>
                  <a:pt x="751109" y="1009056"/>
                </a:lnTo>
                <a:lnTo>
                  <a:pt x="707427" y="1009339"/>
                </a:lnTo>
                <a:lnTo>
                  <a:pt x="663250" y="1000926"/>
                </a:lnTo>
                <a:lnTo>
                  <a:pt x="627669" y="987145"/>
                </a:lnTo>
                <a:lnTo>
                  <a:pt x="595290" y="967827"/>
                </a:lnTo>
                <a:lnTo>
                  <a:pt x="566792" y="943437"/>
                </a:lnTo>
                <a:lnTo>
                  <a:pt x="542854" y="914439"/>
                </a:lnTo>
                <a:lnTo>
                  <a:pt x="501602" y="933887"/>
                </a:lnTo>
                <a:lnTo>
                  <a:pt x="458682" y="945569"/>
                </a:lnTo>
                <a:lnTo>
                  <a:pt x="415078" y="949726"/>
                </a:lnTo>
                <a:lnTo>
                  <a:pt x="371775" y="946599"/>
                </a:lnTo>
                <a:lnTo>
                  <a:pt x="329758" y="936428"/>
                </a:lnTo>
                <a:lnTo>
                  <a:pt x="290012" y="919453"/>
                </a:lnTo>
                <a:lnTo>
                  <a:pt x="253520" y="895915"/>
                </a:lnTo>
                <a:lnTo>
                  <a:pt x="221267" y="866054"/>
                </a:lnTo>
                <a:lnTo>
                  <a:pt x="194239" y="830111"/>
                </a:lnTo>
                <a:lnTo>
                  <a:pt x="191445" y="825666"/>
                </a:lnTo>
                <a:lnTo>
                  <a:pt x="145585" y="823806"/>
                </a:lnTo>
                <a:lnTo>
                  <a:pt x="104096" y="808742"/>
                </a:lnTo>
                <a:lnTo>
                  <a:pt x="69611" y="782479"/>
                </a:lnTo>
                <a:lnTo>
                  <a:pt x="44763" y="747024"/>
                </a:lnTo>
                <a:lnTo>
                  <a:pt x="32187" y="704381"/>
                </a:lnTo>
                <a:lnTo>
                  <a:pt x="31993" y="674165"/>
                </a:lnTo>
                <a:lnTo>
                  <a:pt x="38442" y="644961"/>
                </a:lnTo>
                <a:lnTo>
                  <a:pt x="51225" y="617781"/>
                </a:lnTo>
                <a:lnTo>
                  <a:pt x="70033" y="593637"/>
                </a:lnTo>
                <a:lnTo>
                  <a:pt x="34694" y="565342"/>
                </a:lnTo>
                <a:lnTo>
                  <a:pt x="11071" y="529030"/>
                </a:lnTo>
                <a:lnTo>
                  <a:pt x="0" y="487841"/>
                </a:lnTo>
                <a:lnTo>
                  <a:pt x="2315" y="444915"/>
                </a:lnTo>
                <a:lnTo>
                  <a:pt x="18852" y="403391"/>
                </a:lnTo>
                <a:lnTo>
                  <a:pt x="64826" y="356734"/>
                </a:lnTo>
                <a:lnTo>
                  <a:pt x="127564" y="335319"/>
                </a:lnTo>
                <a:lnTo>
                  <a:pt x="128834" y="332144"/>
                </a:lnTo>
                <a:close/>
              </a:path>
              <a:path w="1423034" h="1009650">
                <a:moveTo>
                  <a:pt x="154869" y="608369"/>
                </a:moveTo>
                <a:lnTo>
                  <a:pt x="133119" y="608381"/>
                </a:lnTo>
                <a:lnTo>
                  <a:pt x="111737" y="605226"/>
                </a:lnTo>
                <a:lnTo>
                  <a:pt x="91094" y="598975"/>
                </a:lnTo>
                <a:lnTo>
                  <a:pt x="71557" y="589700"/>
                </a:lnTo>
              </a:path>
              <a:path w="1423034" h="1009650">
                <a:moveTo>
                  <a:pt x="228529" y="812331"/>
                </a:moveTo>
                <a:lnTo>
                  <a:pt x="219600" y="815453"/>
                </a:lnTo>
                <a:lnTo>
                  <a:pt x="210527" y="817967"/>
                </a:lnTo>
                <a:lnTo>
                  <a:pt x="201312" y="819886"/>
                </a:lnTo>
                <a:lnTo>
                  <a:pt x="191953" y="821221"/>
                </a:lnTo>
              </a:path>
              <a:path w="1423034" h="1009650">
                <a:moveTo>
                  <a:pt x="542854" y="910375"/>
                </a:moveTo>
                <a:lnTo>
                  <a:pt x="536473" y="900668"/>
                </a:lnTo>
                <a:lnTo>
                  <a:pt x="530662" y="890627"/>
                </a:lnTo>
                <a:lnTo>
                  <a:pt x="525424" y="880300"/>
                </a:lnTo>
                <a:lnTo>
                  <a:pt x="520756" y="869735"/>
                </a:lnTo>
              </a:path>
              <a:path w="1423034" h="1009650">
                <a:moveTo>
                  <a:pt x="949254" y="808902"/>
                </a:moveTo>
                <a:lnTo>
                  <a:pt x="947992" y="820209"/>
                </a:lnTo>
                <a:lnTo>
                  <a:pt x="946111" y="831445"/>
                </a:lnTo>
                <a:lnTo>
                  <a:pt x="943611" y="842585"/>
                </a:lnTo>
                <a:lnTo>
                  <a:pt x="940491" y="853606"/>
                </a:lnTo>
              </a:path>
              <a:path w="1423034" h="1009650">
                <a:moveTo>
                  <a:pt x="1123752" y="532931"/>
                </a:moveTo>
                <a:lnTo>
                  <a:pt x="1168413" y="562169"/>
                </a:lnTo>
                <a:lnTo>
                  <a:pt x="1202238" y="601479"/>
                </a:lnTo>
                <a:lnTo>
                  <a:pt x="1223586" y="648267"/>
                </a:lnTo>
                <a:lnTo>
                  <a:pt x="1230813" y="699936"/>
                </a:lnTo>
              </a:path>
              <a:path w="1423034" h="1009650">
                <a:moveTo>
                  <a:pt x="1376228" y="355258"/>
                </a:moveTo>
                <a:lnTo>
                  <a:pt x="1367178" y="372808"/>
                </a:lnTo>
                <a:lnTo>
                  <a:pt x="1356115" y="389167"/>
                </a:lnTo>
                <a:lnTo>
                  <a:pt x="1343171" y="404193"/>
                </a:lnTo>
                <a:lnTo>
                  <a:pt x="1328476" y="417742"/>
                </a:lnTo>
              </a:path>
              <a:path w="1423034" h="1009650">
                <a:moveTo>
                  <a:pt x="1261801" y="122975"/>
                </a:moveTo>
                <a:lnTo>
                  <a:pt x="1263020" y="130331"/>
                </a:lnTo>
                <a:lnTo>
                  <a:pt x="1263833" y="137723"/>
                </a:lnTo>
                <a:lnTo>
                  <a:pt x="1264266" y="145139"/>
                </a:lnTo>
                <a:lnTo>
                  <a:pt x="1264341" y="152566"/>
                </a:lnTo>
              </a:path>
              <a:path w="1423034" h="1009650">
                <a:moveTo>
                  <a:pt x="957509" y="88558"/>
                </a:moveTo>
                <a:lnTo>
                  <a:pt x="962552" y="78468"/>
                </a:lnTo>
                <a:lnTo>
                  <a:pt x="968320" y="68794"/>
                </a:lnTo>
                <a:lnTo>
                  <a:pt x="974779" y="59572"/>
                </a:lnTo>
                <a:lnTo>
                  <a:pt x="981893" y="50839"/>
                </a:lnTo>
              </a:path>
              <a:path w="1423034" h="1009650">
                <a:moveTo>
                  <a:pt x="729163" y="106465"/>
                </a:moveTo>
                <a:lnTo>
                  <a:pt x="731330" y="98135"/>
                </a:lnTo>
                <a:lnTo>
                  <a:pt x="734021" y="89923"/>
                </a:lnTo>
                <a:lnTo>
                  <a:pt x="737236" y="81855"/>
                </a:lnTo>
                <a:lnTo>
                  <a:pt x="740974" y="73953"/>
                </a:lnTo>
              </a:path>
              <a:path w="1423034" h="1009650">
                <a:moveTo>
                  <a:pt x="461193" y="117514"/>
                </a:moveTo>
                <a:lnTo>
                  <a:pt x="472667" y="124438"/>
                </a:lnTo>
                <a:lnTo>
                  <a:pt x="483641" y="132040"/>
                </a:lnTo>
                <a:lnTo>
                  <a:pt x="494090" y="140285"/>
                </a:lnTo>
                <a:lnTo>
                  <a:pt x="503992" y="149137"/>
                </a:lnTo>
              </a:path>
              <a:path w="1423034" h="1009650">
                <a:moveTo>
                  <a:pt x="136327" y="365418"/>
                </a:moveTo>
                <a:lnTo>
                  <a:pt x="133924" y="357203"/>
                </a:lnTo>
                <a:lnTo>
                  <a:pt x="131867" y="348940"/>
                </a:lnTo>
                <a:lnTo>
                  <a:pt x="130166" y="340629"/>
                </a:lnTo>
                <a:lnTo>
                  <a:pt x="128834" y="332271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0"/>
          <p:cNvSpPr txBox="1"/>
          <p:nvPr/>
        </p:nvSpPr>
        <p:spPr>
          <a:xfrm>
            <a:off x="10239404" y="3000372"/>
            <a:ext cx="716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24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30%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8" name="object 31"/>
          <p:cNvGrpSpPr/>
          <p:nvPr/>
        </p:nvGrpSpPr>
        <p:grpSpPr>
          <a:xfrm>
            <a:off x="5847572" y="4003500"/>
            <a:ext cx="1311275" cy="889000"/>
            <a:chOff x="5847572" y="4003500"/>
            <a:chExt cx="1311275" cy="889000"/>
          </a:xfrm>
        </p:grpSpPr>
        <p:sp>
          <p:nvSpPr>
            <p:cNvPr id="39" name="object 32"/>
            <p:cNvSpPr/>
            <p:nvPr/>
          </p:nvSpPr>
          <p:spPr>
            <a:xfrm>
              <a:off x="5860526" y="4016454"/>
              <a:ext cx="1285875" cy="862965"/>
            </a:xfrm>
            <a:custGeom>
              <a:avLst/>
              <a:gdLst/>
              <a:ahLst/>
              <a:cxnLst/>
              <a:rect l="l" t="t" r="r" b="b"/>
              <a:pathLst>
                <a:path w="1285875" h="862964">
                  <a:moveTo>
                    <a:pt x="793079" y="0"/>
                  </a:moveTo>
                  <a:lnTo>
                    <a:pt x="743696" y="5953"/>
                  </a:lnTo>
                  <a:lnTo>
                    <a:pt x="700361" y="28384"/>
                  </a:lnTo>
                  <a:lnTo>
                    <a:pt x="668670" y="65579"/>
                  </a:lnTo>
                  <a:lnTo>
                    <a:pt x="660199" y="58459"/>
                  </a:lnTo>
                  <a:lnTo>
                    <a:pt x="583580" y="25835"/>
                  </a:lnTo>
                  <a:lnTo>
                    <a:pt x="534502" y="25347"/>
                  </a:lnTo>
                  <a:lnTo>
                    <a:pt x="488015" y="38354"/>
                  </a:lnTo>
                  <a:lnTo>
                    <a:pt x="447655" y="63865"/>
                  </a:lnTo>
                  <a:lnTo>
                    <a:pt x="416956" y="100885"/>
                  </a:lnTo>
                  <a:lnTo>
                    <a:pt x="386782" y="87641"/>
                  </a:lnTo>
                  <a:lnTo>
                    <a:pt x="354822" y="79232"/>
                  </a:lnTo>
                  <a:lnTo>
                    <a:pt x="321766" y="75775"/>
                  </a:lnTo>
                  <a:lnTo>
                    <a:pt x="288305" y="77390"/>
                  </a:lnTo>
                  <a:lnTo>
                    <a:pt x="243310" y="87843"/>
                  </a:lnTo>
                  <a:lnTo>
                    <a:pt x="203390" y="106722"/>
                  </a:lnTo>
                  <a:lnTo>
                    <a:pt x="169580" y="132781"/>
                  </a:lnTo>
                  <a:lnTo>
                    <a:pt x="142912" y="164774"/>
                  </a:lnTo>
                  <a:lnTo>
                    <a:pt x="124420" y="201454"/>
                  </a:lnTo>
                  <a:lnTo>
                    <a:pt x="115136" y="241576"/>
                  </a:lnTo>
                  <a:lnTo>
                    <a:pt x="116093" y="283892"/>
                  </a:lnTo>
                  <a:lnTo>
                    <a:pt x="115077" y="286559"/>
                  </a:lnTo>
                  <a:lnTo>
                    <a:pt x="58293" y="304879"/>
                  </a:lnTo>
                  <a:lnTo>
                    <a:pt x="16652" y="344725"/>
                  </a:lnTo>
                  <a:lnTo>
                    <a:pt x="0" y="389286"/>
                  </a:lnTo>
                  <a:lnTo>
                    <a:pt x="3159" y="434705"/>
                  </a:lnTo>
                  <a:lnTo>
                    <a:pt x="24653" y="475741"/>
                  </a:lnTo>
                  <a:lnTo>
                    <a:pt x="63007" y="507158"/>
                  </a:lnTo>
                  <a:lnTo>
                    <a:pt x="45989" y="527780"/>
                  </a:lnTo>
                  <a:lnTo>
                    <a:pt x="34401" y="550973"/>
                  </a:lnTo>
                  <a:lnTo>
                    <a:pt x="28575" y="575881"/>
                  </a:lnTo>
                  <a:lnTo>
                    <a:pt x="28844" y="601646"/>
                  </a:lnTo>
                  <a:lnTo>
                    <a:pt x="44811" y="646235"/>
                  </a:lnTo>
                  <a:lnTo>
                    <a:pt x="77231" y="680608"/>
                  </a:lnTo>
                  <a:lnTo>
                    <a:pt x="121463" y="701409"/>
                  </a:lnTo>
                  <a:lnTo>
                    <a:pt x="172862" y="705278"/>
                  </a:lnTo>
                  <a:lnTo>
                    <a:pt x="175275" y="709088"/>
                  </a:lnTo>
                  <a:lnTo>
                    <a:pt x="203145" y="743222"/>
                  </a:lnTo>
                  <a:lnTo>
                    <a:pt x="236855" y="770755"/>
                  </a:lnTo>
                  <a:lnTo>
                    <a:pt x="275136" y="791393"/>
                  </a:lnTo>
                  <a:lnTo>
                    <a:pt x="316722" y="804846"/>
                  </a:lnTo>
                  <a:lnTo>
                    <a:pt x="360343" y="810822"/>
                  </a:lnTo>
                  <a:lnTo>
                    <a:pt x="404733" y="809029"/>
                  </a:lnTo>
                  <a:lnTo>
                    <a:pt x="448622" y="799176"/>
                  </a:lnTo>
                  <a:lnTo>
                    <a:pt x="490743" y="780970"/>
                  </a:lnTo>
                  <a:lnTo>
                    <a:pt x="512357" y="805717"/>
                  </a:lnTo>
                  <a:lnTo>
                    <a:pt x="538114" y="826547"/>
                  </a:lnTo>
                  <a:lnTo>
                    <a:pt x="567396" y="843067"/>
                  </a:lnTo>
                  <a:lnTo>
                    <a:pt x="599582" y="854884"/>
                  </a:lnTo>
                  <a:lnTo>
                    <a:pt x="645247" y="862464"/>
                  </a:lnTo>
                  <a:lnTo>
                    <a:pt x="690127" y="860440"/>
                  </a:lnTo>
                  <a:lnTo>
                    <a:pt x="732724" y="849549"/>
                  </a:lnTo>
                  <a:lnTo>
                    <a:pt x="771537" y="830530"/>
                  </a:lnTo>
                  <a:lnTo>
                    <a:pt x="805067" y="804119"/>
                  </a:lnTo>
                  <a:lnTo>
                    <a:pt x="831815" y="771055"/>
                  </a:lnTo>
                  <a:lnTo>
                    <a:pt x="850280" y="732075"/>
                  </a:lnTo>
                  <a:lnTo>
                    <a:pt x="871204" y="742251"/>
                  </a:lnTo>
                  <a:lnTo>
                    <a:pt x="893365" y="749665"/>
                  </a:lnTo>
                  <a:lnTo>
                    <a:pt x="916431" y="754221"/>
                  </a:lnTo>
                  <a:lnTo>
                    <a:pt x="940069" y="755824"/>
                  </a:lnTo>
                  <a:lnTo>
                    <a:pt x="985905" y="750579"/>
                  </a:lnTo>
                  <a:lnTo>
                    <a:pt x="1027187" y="735071"/>
                  </a:lnTo>
                  <a:lnTo>
                    <a:pt x="1062259" y="710787"/>
                  </a:lnTo>
                  <a:lnTo>
                    <a:pt x="1089468" y="679210"/>
                  </a:lnTo>
                  <a:lnTo>
                    <a:pt x="1107160" y="641827"/>
                  </a:lnTo>
                  <a:lnTo>
                    <a:pt x="1113678" y="600122"/>
                  </a:lnTo>
                  <a:lnTo>
                    <a:pt x="1139066" y="595233"/>
                  </a:lnTo>
                  <a:lnTo>
                    <a:pt x="1186509" y="576976"/>
                  </a:lnTo>
                  <a:lnTo>
                    <a:pt x="1246188" y="528809"/>
                  </a:lnTo>
                  <a:lnTo>
                    <a:pt x="1272010" y="487327"/>
                  </a:lnTo>
                  <a:lnTo>
                    <a:pt x="1285160" y="441817"/>
                  </a:lnTo>
                  <a:lnTo>
                    <a:pt x="1285293" y="394740"/>
                  </a:lnTo>
                  <a:lnTo>
                    <a:pt x="1272063" y="348559"/>
                  </a:lnTo>
                  <a:lnTo>
                    <a:pt x="1245123" y="305736"/>
                  </a:lnTo>
                  <a:lnTo>
                    <a:pt x="1248044" y="299513"/>
                  </a:lnTo>
                  <a:lnTo>
                    <a:pt x="1250457" y="293163"/>
                  </a:lnTo>
                  <a:lnTo>
                    <a:pt x="1252362" y="286559"/>
                  </a:lnTo>
                  <a:lnTo>
                    <a:pt x="1257774" y="240352"/>
                  </a:lnTo>
                  <a:lnTo>
                    <a:pt x="1247494" y="196499"/>
                  </a:lnTo>
                  <a:lnTo>
                    <a:pt x="1223358" y="157930"/>
                  </a:lnTo>
                  <a:lnTo>
                    <a:pt x="1187200" y="127580"/>
                  </a:lnTo>
                  <a:lnTo>
                    <a:pt x="1140856" y="108378"/>
                  </a:lnTo>
                  <a:lnTo>
                    <a:pt x="1134379" y="86403"/>
                  </a:lnTo>
                  <a:lnTo>
                    <a:pt x="1109710" y="47406"/>
                  </a:lnTo>
                  <a:lnTo>
                    <a:pt x="1052443" y="9453"/>
                  </a:lnTo>
                  <a:lnTo>
                    <a:pt x="1008890" y="315"/>
                  </a:lnTo>
                  <a:lnTo>
                    <a:pt x="964776" y="3619"/>
                  </a:lnTo>
                  <a:lnTo>
                    <a:pt x="923449" y="19109"/>
                  </a:lnTo>
                  <a:lnTo>
                    <a:pt x="888253" y="46529"/>
                  </a:lnTo>
                  <a:lnTo>
                    <a:pt x="878580" y="36206"/>
                  </a:lnTo>
                  <a:lnTo>
                    <a:pt x="867727" y="27003"/>
                  </a:lnTo>
                  <a:lnTo>
                    <a:pt x="855803" y="18990"/>
                  </a:lnTo>
                  <a:lnTo>
                    <a:pt x="842914" y="12239"/>
                  </a:lnTo>
                  <a:lnTo>
                    <a:pt x="793079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33"/>
            <p:cNvSpPr/>
            <p:nvPr/>
          </p:nvSpPr>
          <p:spPr>
            <a:xfrm>
              <a:off x="5860526" y="4016454"/>
              <a:ext cx="1285875" cy="862965"/>
            </a:xfrm>
            <a:custGeom>
              <a:avLst/>
              <a:gdLst/>
              <a:ahLst/>
              <a:cxnLst/>
              <a:rect l="l" t="t" r="r" b="b"/>
              <a:pathLst>
                <a:path w="1285875" h="862964">
                  <a:moveTo>
                    <a:pt x="116093" y="283892"/>
                  </a:moveTo>
                  <a:lnTo>
                    <a:pt x="115136" y="241576"/>
                  </a:lnTo>
                  <a:lnTo>
                    <a:pt x="124420" y="201454"/>
                  </a:lnTo>
                  <a:lnTo>
                    <a:pt x="142912" y="164774"/>
                  </a:lnTo>
                  <a:lnTo>
                    <a:pt x="169580" y="132781"/>
                  </a:lnTo>
                  <a:lnTo>
                    <a:pt x="203390" y="106722"/>
                  </a:lnTo>
                  <a:lnTo>
                    <a:pt x="243310" y="87843"/>
                  </a:lnTo>
                  <a:lnTo>
                    <a:pt x="288305" y="77390"/>
                  </a:lnTo>
                  <a:lnTo>
                    <a:pt x="321766" y="75775"/>
                  </a:lnTo>
                  <a:lnTo>
                    <a:pt x="354822" y="79232"/>
                  </a:lnTo>
                  <a:lnTo>
                    <a:pt x="386782" y="87641"/>
                  </a:lnTo>
                  <a:lnTo>
                    <a:pt x="416956" y="100885"/>
                  </a:lnTo>
                  <a:lnTo>
                    <a:pt x="447655" y="63865"/>
                  </a:lnTo>
                  <a:lnTo>
                    <a:pt x="488015" y="38354"/>
                  </a:lnTo>
                  <a:lnTo>
                    <a:pt x="534502" y="25347"/>
                  </a:lnTo>
                  <a:lnTo>
                    <a:pt x="583580" y="25835"/>
                  </a:lnTo>
                  <a:lnTo>
                    <a:pt x="631713" y="40814"/>
                  </a:lnTo>
                  <a:lnTo>
                    <a:pt x="668670" y="65579"/>
                  </a:lnTo>
                  <a:lnTo>
                    <a:pt x="700361" y="28384"/>
                  </a:lnTo>
                  <a:lnTo>
                    <a:pt x="743696" y="5953"/>
                  </a:lnTo>
                  <a:lnTo>
                    <a:pt x="793079" y="0"/>
                  </a:lnTo>
                  <a:lnTo>
                    <a:pt x="842914" y="12239"/>
                  </a:lnTo>
                  <a:lnTo>
                    <a:pt x="855803" y="18990"/>
                  </a:lnTo>
                  <a:lnTo>
                    <a:pt x="867727" y="27003"/>
                  </a:lnTo>
                  <a:lnTo>
                    <a:pt x="878580" y="36206"/>
                  </a:lnTo>
                  <a:lnTo>
                    <a:pt x="888253" y="46529"/>
                  </a:lnTo>
                  <a:lnTo>
                    <a:pt x="923449" y="19109"/>
                  </a:lnTo>
                  <a:lnTo>
                    <a:pt x="964776" y="3619"/>
                  </a:lnTo>
                  <a:lnTo>
                    <a:pt x="1008890" y="315"/>
                  </a:lnTo>
                  <a:lnTo>
                    <a:pt x="1052443" y="9453"/>
                  </a:lnTo>
                  <a:lnTo>
                    <a:pt x="1092088" y="31289"/>
                  </a:lnTo>
                  <a:lnTo>
                    <a:pt x="1123902" y="65928"/>
                  </a:lnTo>
                  <a:lnTo>
                    <a:pt x="1140856" y="108378"/>
                  </a:lnTo>
                  <a:lnTo>
                    <a:pt x="1187200" y="127580"/>
                  </a:lnTo>
                  <a:lnTo>
                    <a:pt x="1223358" y="157930"/>
                  </a:lnTo>
                  <a:lnTo>
                    <a:pt x="1247494" y="196499"/>
                  </a:lnTo>
                  <a:lnTo>
                    <a:pt x="1257774" y="240352"/>
                  </a:lnTo>
                  <a:lnTo>
                    <a:pt x="1252362" y="286559"/>
                  </a:lnTo>
                  <a:lnTo>
                    <a:pt x="1250457" y="293163"/>
                  </a:lnTo>
                  <a:lnTo>
                    <a:pt x="1248044" y="299513"/>
                  </a:lnTo>
                  <a:lnTo>
                    <a:pt x="1245123" y="305736"/>
                  </a:lnTo>
                  <a:lnTo>
                    <a:pt x="1272063" y="348559"/>
                  </a:lnTo>
                  <a:lnTo>
                    <a:pt x="1285293" y="394740"/>
                  </a:lnTo>
                  <a:lnTo>
                    <a:pt x="1285160" y="441817"/>
                  </a:lnTo>
                  <a:lnTo>
                    <a:pt x="1272010" y="487327"/>
                  </a:lnTo>
                  <a:lnTo>
                    <a:pt x="1246188" y="528809"/>
                  </a:lnTo>
                  <a:lnTo>
                    <a:pt x="1208039" y="563800"/>
                  </a:lnTo>
                  <a:lnTo>
                    <a:pt x="1163431" y="587486"/>
                  </a:lnTo>
                  <a:lnTo>
                    <a:pt x="1113678" y="600122"/>
                  </a:lnTo>
                  <a:lnTo>
                    <a:pt x="1107160" y="641827"/>
                  </a:lnTo>
                  <a:lnTo>
                    <a:pt x="1089468" y="679210"/>
                  </a:lnTo>
                  <a:lnTo>
                    <a:pt x="1062259" y="710787"/>
                  </a:lnTo>
                  <a:lnTo>
                    <a:pt x="1027187" y="735071"/>
                  </a:lnTo>
                  <a:lnTo>
                    <a:pt x="985905" y="750579"/>
                  </a:lnTo>
                  <a:lnTo>
                    <a:pt x="940069" y="755824"/>
                  </a:lnTo>
                  <a:lnTo>
                    <a:pt x="916431" y="754221"/>
                  </a:lnTo>
                  <a:lnTo>
                    <a:pt x="893365" y="749665"/>
                  </a:lnTo>
                  <a:lnTo>
                    <a:pt x="871204" y="742251"/>
                  </a:lnTo>
                  <a:lnTo>
                    <a:pt x="850280" y="732075"/>
                  </a:lnTo>
                  <a:lnTo>
                    <a:pt x="831815" y="771055"/>
                  </a:lnTo>
                  <a:lnTo>
                    <a:pt x="805067" y="804119"/>
                  </a:lnTo>
                  <a:lnTo>
                    <a:pt x="771537" y="830530"/>
                  </a:lnTo>
                  <a:lnTo>
                    <a:pt x="732724" y="849549"/>
                  </a:lnTo>
                  <a:lnTo>
                    <a:pt x="690127" y="860440"/>
                  </a:lnTo>
                  <a:lnTo>
                    <a:pt x="645247" y="862464"/>
                  </a:lnTo>
                  <a:lnTo>
                    <a:pt x="599582" y="854884"/>
                  </a:lnTo>
                  <a:lnTo>
                    <a:pt x="567396" y="843067"/>
                  </a:lnTo>
                  <a:lnTo>
                    <a:pt x="538114" y="826547"/>
                  </a:lnTo>
                  <a:lnTo>
                    <a:pt x="512357" y="805717"/>
                  </a:lnTo>
                  <a:lnTo>
                    <a:pt x="490743" y="780970"/>
                  </a:lnTo>
                  <a:lnTo>
                    <a:pt x="448622" y="799176"/>
                  </a:lnTo>
                  <a:lnTo>
                    <a:pt x="404733" y="809029"/>
                  </a:lnTo>
                  <a:lnTo>
                    <a:pt x="360343" y="810822"/>
                  </a:lnTo>
                  <a:lnTo>
                    <a:pt x="316722" y="804846"/>
                  </a:lnTo>
                  <a:lnTo>
                    <a:pt x="275136" y="791393"/>
                  </a:lnTo>
                  <a:lnTo>
                    <a:pt x="236855" y="770755"/>
                  </a:lnTo>
                  <a:lnTo>
                    <a:pt x="203145" y="743222"/>
                  </a:lnTo>
                  <a:lnTo>
                    <a:pt x="175275" y="709088"/>
                  </a:lnTo>
                  <a:lnTo>
                    <a:pt x="174513" y="707818"/>
                  </a:lnTo>
                  <a:lnTo>
                    <a:pt x="173624" y="706548"/>
                  </a:lnTo>
                  <a:lnTo>
                    <a:pt x="172862" y="705278"/>
                  </a:lnTo>
                  <a:lnTo>
                    <a:pt x="121463" y="701409"/>
                  </a:lnTo>
                  <a:lnTo>
                    <a:pt x="77231" y="680608"/>
                  </a:lnTo>
                  <a:lnTo>
                    <a:pt x="44811" y="646235"/>
                  </a:lnTo>
                  <a:lnTo>
                    <a:pt x="28844" y="601646"/>
                  </a:lnTo>
                  <a:lnTo>
                    <a:pt x="28575" y="575881"/>
                  </a:lnTo>
                  <a:lnTo>
                    <a:pt x="34401" y="550973"/>
                  </a:lnTo>
                  <a:lnTo>
                    <a:pt x="45989" y="527780"/>
                  </a:lnTo>
                  <a:lnTo>
                    <a:pt x="63007" y="507158"/>
                  </a:lnTo>
                  <a:lnTo>
                    <a:pt x="24653" y="475741"/>
                  </a:lnTo>
                  <a:lnTo>
                    <a:pt x="3159" y="434705"/>
                  </a:lnTo>
                  <a:lnTo>
                    <a:pt x="0" y="389286"/>
                  </a:lnTo>
                  <a:lnTo>
                    <a:pt x="16652" y="344725"/>
                  </a:lnTo>
                  <a:lnTo>
                    <a:pt x="35050" y="322421"/>
                  </a:lnTo>
                  <a:lnTo>
                    <a:pt x="58293" y="304879"/>
                  </a:lnTo>
                  <a:lnTo>
                    <a:pt x="85322" y="292719"/>
                  </a:lnTo>
                  <a:lnTo>
                    <a:pt x="115077" y="286559"/>
                  </a:lnTo>
                  <a:lnTo>
                    <a:pt x="116093" y="283892"/>
                  </a:lnTo>
                  <a:close/>
                </a:path>
                <a:path w="1285875" h="862964">
                  <a:moveTo>
                    <a:pt x="139715" y="519731"/>
                  </a:moveTo>
                  <a:lnTo>
                    <a:pt x="120052" y="519713"/>
                  </a:lnTo>
                  <a:lnTo>
                    <a:pt x="100710" y="517016"/>
                  </a:lnTo>
                  <a:lnTo>
                    <a:pt x="82012" y="511677"/>
                  </a:lnTo>
                  <a:lnTo>
                    <a:pt x="64277" y="503729"/>
                  </a:lnTo>
                </a:path>
                <a:path w="1285875" h="862964">
                  <a:moveTo>
                    <a:pt x="206263" y="693848"/>
                  </a:moveTo>
                  <a:lnTo>
                    <a:pt x="198264" y="696467"/>
                  </a:lnTo>
                  <a:lnTo>
                    <a:pt x="190087" y="698611"/>
                  </a:lnTo>
                  <a:lnTo>
                    <a:pt x="181742" y="700277"/>
                  </a:lnTo>
                  <a:lnTo>
                    <a:pt x="173243" y="701468"/>
                  </a:lnTo>
                </a:path>
                <a:path w="1285875" h="862964">
                  <a:moveTo>
                    <a:pt x="490616" y="777541"/>
                  </a:moveTo>
                  <a:lnTo>
                    <a:pt x="484878" y="769211"/>
                  </a:lnTo>
                  <a:lnTo>
                    <a:pt x="479663" y="760618"/>
                  </a:lnTo>
                  <a:lnTo>
                    <a:pt x="474972" y="751788"/>
                  </a:lnTo>
                  <a:lnTo>
                    <a:pt x="470804" y="742743"/>
                  </a:lnTo>
                </a:path>
                <a:path w="1285875" h="862964">
                  <a:moveTo>
                    <a:pt x="858281" y="690927"/>
                  </a:moveTo>
                  <a:lnTo>
                    <a:pt x="857140" y="700541"/>
                  </a:lnTo>
                  <a:lnTo>
                    <a:pt x="855440" y="710120"/>
                  </a:lnTo>
                  <a:lnTo>
                    <a:pt x="853191" y="719627"/>
                  </a:lnTo>
                  <a:lnTo>
                    <a:pt x="850407" y="729027"/>
                  </a:lnTo>
                </a:path>
                <a:path w="1285875" h="862964">
                  <a:moveTo>
                    <a:pt x="1016142" y="455342"/>
                  </a:moveTo>
                  <a:lnTo>
                    <a:pt x="1056536" y="480286"/>
                  </a:lnTo>
                  <a:lnTo>
                    <a:pt x="1087167" y="513826"/>
                  </a:lnTo>
                  <a:lnTo>
                    <a:pt x="1106511" y="553747"/>
                  </a:lnTo>
                  <a:lnTo>
                    <a:pt x="1113043" y="597836"/>
                  </a:lnTo>
                </a:path>
                <a:path w="1285875" h="862964">
                  <a:moveTo>
                    <a:pt x="1244488" y="303577"/>
                  </a:moveTo>
                  <a:lnTo>
                    <a:pt x="1236315" y="318557"/>
                  </a:lnTo>
                  <a:lnTo>
                    <a:pt x="1226343" y="332549"/>
                  </a:lnTo>
                  <a:lnTo>
                    <a:pt x="1214681" y="345422"/>
                  </a:lnTo>
                  <a:lnTo>
                    <a:pt x="1201435" y="357044"/>
                  </a:lnTo>
                </a:path>
                <a:path w="1285875" h="862964">
                  <a:moveTo>
                    <a:pt x="1141110" y="105330"/>
                  </a:moveTo>
                  <a:lnTo>
                    <a:pt x="1142182" y="111619"/>
                  </a:lnTo>
                  <a:lnTo>
                    <a:pt x="1142920" y="117919"/>
                  </a:lnTo>
                  <a:lnTo>
                    <a:pt x="1143325" y="124243"/>
                  </a:lnTo>
                  <a:lnTo>
                    <a:pt x="1143396" y="130603"/>
                  </a:lnTo>
                </a:path>
                <a:path w="1285875" h="862964">
                  <a:moveTo>
                    <a:pt x="865774" y="75866"/>
                  </a:moveTo>
                  <a:lnTo>
                    <a:pt x="870317" y="67327"/>
                  </a:lnTo>
                  <a:lnTo>
                    <a:pt x="875537" y="59086"/>
                  </a:lnTo>
                  <a:lnTo>
                    <a:pt x="881401" y="51202"/>
                  </a:lnTo>
                  <a:lnTo>
                    <a:pt x="887872" y="43735"/>
                  </a:lnTo>
                </a:path>
                <a:path w="1285875" h="862964">
                  <a:moveTo>
                    <a:pt x="659272" y="91233"/>
                  </a:moveTo>
                  <a:lnTo>
                    <a:pt x="661225" y="84068"/>
                  </a:lnTo>
                  <a:lnTo>
                    <a:pt x="663654" y="77057"/>
                  </a:lnTo>
                  <a:lnTo>
                    <a:pt x="666559" y="70213"/>
                  </a:lnTo>
                  <a:lnTo>
                    <a:pt x="669940" y="63547"/>
                  </a:lnTo>
                </a:path>
                <a:path w="1285875" h="862964">
                  <a:moveTo>
                    <a:pt x="416829" y="100631"/>
                  </a:moveTo>
                  <a:lnTo>
                    <a:pt x="427186" y="106552"/>
                  </a:lnTo>
                  <a:lnTo>
                    <a:pt x="437102" y="113045"/>
                  </a:lnTo>
                  <a:lnTo>
                    <a:pt x="446565" y="120062"/>
                  </a:lnTo>
                  <a:lnTo>
                    <a:pt x="455564" y="127555"/>
                  </a:lnTo>
                </a:path>
                <a:path w="1285875" h="862964">
                  <a:moveTo>
                    <a:pt x="122951" y="312213"/>
                  </a:moveTo>
                  <a:lnTo>
                    <a:pt x="120755" y="305234"/>
                  </a:lnTo>
                  <a:lnTo>
                    <a:pt x="118903" y="298195"/>
                  </a:lnTo>
                  <a:lnTo>
                    <a:pt x="117361" y="291085"/>
                  </a:lnTo>
                  <a:lnTo>
                    <a:pt x="116093" y="283892"/>
                  </a:lnTo>
                </a:path>
              </a:pathLst>
            </a:custGeom>
            <a:ln w="25908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34"/>
          <p:cNvSpPr txBox="1"/>
          <p:nvPr/>
        </p:nvSpPr>
        <p:spPr>
          <a:xfrm>
            <a:off x="6125717" y="4060316"/>
            <a:ext cx="66421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Calibri"/>
                <a:cs typeface="Calibri"/>
              </a:rPr>
              <a:t>11</a:t>
            </a:r>
            <a:r>
              <a:rPr sz="2200" b="1" dirty="0">
                <a:latin typeface="Calibri"/>
                <a:cs typeface="Calibri"/>
              </a:rPr>
              <a:t>8</a:t>
            </a:r>
            <a:r>
              <a:rPr sz="2200" b="1" spc="-5" dirty="0">
                <a:latin typeface="Calibri"/>
                <a:cs typeface="Calibri"/>
              </a:rPr>
              <a:t>,5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2" name="object 36"/>
          <p:cNvSpPr txBox="1"/>
          <p:nvPr/>
        </p:nvSpPr>
        <p:spPr>
          <a:xfrm>
            <a:off x="6232016" y="4953126"/>
            <a:ext cx="5435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2017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3" name="object 9"/>
          <p:cNvSpPr/>
          <p:nvPr/>
        </p:nvSpPr>
        <p:spPr>
          <a:xfrm>
            <a:off x="9739338" y="4286256"/>
            <a:ext cx="2269789" cy="118206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49413" y="5969000"/>
            <a:ext cx="1057275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3556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7513" y="6021388"/>
            <a:ext cx="9779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 Box 10"/>
          <p:cNvSpPr txBox="1">
            <a:spLocks noChangeArrowheads="1"/>
          </p:cNvSpPr>
          <p:nvPr/>
        </p:nvSpPr>
        <p:spPr bwMode="auto">
          <a:xfrm>
            <a:off x="8485188" y="6280150"/>
            <a:ext cx="23828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  <a:latin typeface="Calibri" pitchFamily="34" charset="0"/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  <a:latin typeface="Calibri" pitchFamily="34" charset="0"/>
              </a:rPr>
              <a:t>&amp; ΟΡΥΚΤΩΝ ΠΡΩΤΩΝ ΥΛΩΝ</a:t>
            </a:r>
          </a:p>
        </p:txBody>
      </p:sp>
      <p:pic>
        <p:nvPicPr>
          <p:cNvPr id="23558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59238" y="5359400"/>
            <a:ext cx="1208087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" name="Ορθογώνιο 97">
            <a:extLst/>
          </p:cNvPr>
          <p:cNvSpPr/>
          <p:nvPr/>
        </p:nvSpPr>
        <p:spPr>
          <a:xfrm>
            <a:off x="8650288" y="2541588"/>
            <a:ext cx="1066800" cy="9810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62" name="Picture 17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504951" y="-26988"/>
            <a:ext cx="5270897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1" name="TextBox 99"/>
          <p:cNvSpPr txBox="1">
            <a:spLocks noChangeArrowheads="1"/>
          </p:cNvSpPr>
          <p:nvPr/>
        </p:nvSpPr>
        <p:spPr bwMode="auto">
          <a:xfrm>
            <a:off x="1524000" y="14288"/>
            <a:ext cx="45196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Παράδειγμα Εφαρμογής </a:t>
            </a:r>
          </a:p>
        </p:txBody>
      </p:sp>
      <p:sp>
        <p:nvSpPr>
          <p:cNvPr id="56" name="Hexagon 101">
            <a:extLst/>
          </p:cNvPr>
          <p:cNvSpPr/>
          <p:nvPr/>
        </p:nvSpPr>
        <p:spPr>
          <a:xfrm>
            <a:off x="1666875" y="1214438"/>
            <a:ext cx="977900" cy="809625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50800">
            <a:solidFill>
              <a:schemeClr val="accent6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1" dirty="0">
              <a:latin typeface="+mn-lt"/>
              <a:cs typeface="+mn-cs"/>
            </a:endParaRPr>
          </a:p>
        </p:txBody>
      </p:sp>
      <p:pic>
        <p:nvPicPr>
          <p:cNvPr id="23563" name="Εικόνα 2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09750" y="1285875"/>
            <a:ext cx="6191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" name="TextBox 90">
            <a:extLst/>
          </p:cNvPr>
          <p:cNvSpPr txBox="1"/>
          <p:nvPr/>
        </p:nvSpPr>
        <p:spPr>
          <a:xfrm>
            <a:off x="2667000" y="1071563"/>
            <a:ext cx="77152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Αμιγώς ηλεκτρικό όχημα αξίας 25.000€ , 32.500€, 40.000€ 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60" name="59 - Ορθογώνιο"/>
          <p:cNvSpPr/>
          <p:nvPr/>
        </p:nvSpPr>
        <p:spPr>
          <a:xfrm>
            <a:off x="3024188" y="1500188"/>
            <a:ext cx="2601912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ΟΙΚΟΛΟΓΙΚΟ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 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:</a:t>
            </a:r>
            <a:endParaRPr lang="el-GR" dirty="0">
              <a:latin typeface="+mn-lt"/>
              <a:cs typeface="+mn-cs"/>
            </a:endParaRPr>
          </a:p>
        </p:txBody>
      </p:sp>
      <p:sp>
        <p:nvSpPr>
          <p:cNvPr id="61" name="60 - Ορθογώνιο"/>
          <p:cNvSpPr/>
          <p:nvPr/>
        </p:nvSpPr>
        <p:spPr>
          <a:xfrm>
            <a:off x="5595938" y="1500188"/>
            <a:ext cx="2690812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25.000€ *0,15 = 3.750€ </a:t>
            </a:r>
            <a:endParaRPr lang="el-GR" dirty="0">
              <a:latin typeface="+mn-lt"/>
              <a:cs typeface="+mn-cs"/>
            </a:endParaRPr>
          </a:p>
        </p:txBody>
      </p:sp>
      <p:sp>
        <p:nvSpPr>
          <p:cNvPr id="72" name="71 - Ορθογώνιο"/>
          <p:cNvSpPr/>
          <p:nvPr/>
        </p:nvSpPr>
        <p:spPr>
          <a:xfrm>
            <a:off x="3024188" y="1857375"/>
            <a:ext cx="2601912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ΟΙΚΟΛΟΓΙΚΟ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 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:</a:t>
            </a:r>
            <a:endParaRPr lang="el-GR" dirty="0">
              <a:latin typeface="+mn-lt"/>
              <a:cs typeface="+mn-cs"/>
            </a:endParaRPr>
          </a:p>
        </p:txBody>
      </p:sp>
      <p:sp>
        <p:nvSpPr>
          <p:cNvPr id="73" name="72 - Ορθογώνιο"/>
          <p:cNvSpPr/>
          <p:nvPr/>
        </p:nvSpPr>
        <p:spPr>
          <a:xfrm>
            <a:off x="5595938" y="1857375"/>
            <a:ext cx="2690812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32.500€ *0,15 = 4.875€ </a:t>
            </a:r>
            <a:endParaRPr lang="el-GR" dirty="0">
              <a:latin typeface="+mn-lt"/>
              <a:cs typeface="+mn-cs"/>
            </a:endParaRPr>
          </a:p>
        </p:txBody>
      </p:sp>
      <p:sp>
        <p:nvSpPr>
          <p:cNvPr id="74" name="73 - Ορθογώνιο"/>
          <p:cNvSpPr/>
          <p:nvPr/>
        </p:nvSpPr>
        <p:spPr>
          <a:xfrm>
            <a:off x="3024188" y="2214563"/>
            <a:ext cx="2601912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ΟΙΚΟΛΟΓΙΚΟ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 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:</a:t>
            </a:r>
            <a:endParaRPr lang="el-GR" dirty="0">
              <a:latin typeface="+mn-lt"/>
              <a:cs typeface="+mn-cs"/>
            </a:endParaRPr>
          </a:p>
        </p:txBody>
      </p:sp>
      <p:sp>
        <p:nvSpPr>
          <p:cNvPr id="75" name="74 - Ορθογώνιο"/>
          <p:cNvSpPr/>
          <p:nvPr/>
        </p:nvSpPr>
        <p:spPr>
          <a:xfrm>
            <a:off x="5595938" y="2214563"/>
            <a:ext cx="2754312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40.000€ *0,15 = 6.000€  </a:t>
            </a:r>
            <a:endParaRPr lang="el-GR" dirty="0">
              <a:latin typeface="+mn-lt"/>
              <a:cs typeface="+mn-cs"/>
            </a:endParaRPr>
          </a:p>
        </p:txBody>
      </p:sp>
      <p:cxnSp>
        <p:nvCxnSpPr>
          <p:cNvPr id="77" name="76 - Ευθύγραμμο βέλος σύνδεσης"/>
          <p:cNvCxnSpPr/>
          <p:nvPr/>
        </p:nvCxnSpPr>
        <p:spPr>
          <a:xfrm>
            <a:off x="8239125" y="2357438"/>
            <a:ext cx="928688" cy="1587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77 - Ορθογώνιο"/>
          <p:cNvSpPr/>
          <p:nvPr/>
        </p:nvSpPr>
        <p:spPr>
          <a:xfrm>
            <a:off x="9310688" y="2214563"/>
            <a:ext cx="898525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5.500€</a:t>
            </a:r>
            <a:endParaRPr lang="el-GR" dirty="0">
              <a:latin typeface="+mn-lt"/>
              <a:cs typeface="+mn-cs"/>
            </a:endParaRPr>
          </a:p>
        </p:txBody>
      </p:sp>
      <p:sp>
        <p:nvSpPr>
          <p:cNvPr id="94" name="Hexagon 101">
            <a:extLst/>
          </p:cNvPr>
          <p:cNvSpPr/>
          <p:nvPr/>
        </p:nvSpPr>
        <p:spPr>
          <a:xfrm>
            <a:off x="1738313" y="3000375"/>
            <a:ext cx="977900" cy="809625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50800">
            <a:solidFill>
              <a:schemeClr val="accent6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1" dirty="0">
              <a:latin typeface="+mn-lt"/>
              <a:cs typeface="+mn-cs"/>
            </a:endParaRPr>
          </a:p>
        </p:txBody>
      </p:sp>
      <p:pic>
        <p:nvPicPr>
          <p:cNvPr id="23574" name="Εικόνα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52625" y="3000375"/>
            <a:ext cx="587375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" name="127 - Ορθογώνιο"/>
          <p:cNvSpPr/>
          <p:nvPr/>
        </p:nvSpPr>
        <p:spPr>
          <a:xfrm>
            <a:off x="3095625" y="3571875"/>
            <a:ext cx="4719638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ΟΙΚΟΛΟΓΙΚΟ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: 3.500€*0,20= 700€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ΟΙΚΟΛΟΓΙΚΟ ΒΟΝ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US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: 4.500€*0,20= 900€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</a:t>
            </a:r>
            <a:endParaRPr lang="el-GR" dirty="0">
              <a:latin typeface="+mn-lt"/>
              <a:cs typeface="+mn-cs"/>
            </a:endParaRPr>
          </a:p>
        </p:txBody>
      </p:sp>
      <p:cxnSp>
        <p:nvCxnSpPr>
          <p:cNvPr id="129" name="128 - Ευθύγραμμο βέλος σύνδεσης"/>
          <p:cNvCxnSpPr/>
          <p:nvPr/>
        </p:nvCxnSpPr>
        <p:spPr>
          <a:xfrm>
            <a:off x="7739063" y="4000500"/>
            <a:ext cx="928687" cy="1588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129 - Ορθογώνιο"/>
          <p:cNvSpPr/>
          <p:nvPr/>
        </p:nvSpPr>
        <p:spPr>
          <a:xfrm>
            <a:off x="8882063" y="3786188"/>
            <a:ext cx="704850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800€</a:t>
            </a:r>
            <a:endParaRPr lang="el-GR" dirty="0">
              <a:latin typeface="+mn-lt"/>
              <a:cs typeface="+mn-cs"/>
            </a:endParaRPr>
          </a:p>
        </p:txBody>
      </p:sp>
      <p:sp>
        <p:nvSpPr>
          <p:cNvPr id="133" name="Hexagon 101">
            <a:extLst/>
          </p:cNvPr>
          <p:cNvSpPr/>
          <p:nvPr/>
        </p:nvSpPr>
        <p:spPr>
          <a:xfrm>
            <a:off x="1738313" y="4500563"/>
            <a:ext cx="977900" cy="809625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50800">
            <a:solidFill>
              <a:schemeClr val="accent6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1" dirty="0">
              <a:latin typeface="+mn-lt"/>
              <a:cs typeface="+mn-cs"/>
            </a:endParaRPr>
          </a:p>
        </p:txBody>
      </p:sp>
      <p:pic>
        <p:nvPicPr>
          <p:cNvPr id="23579" name="Εικόνα 1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52625" y="4643438"/>
            <a:ext cx="555625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" name="TextBox 90">
            <a:extLst/>
          </p:cNvPr>
          <p:cNvSpPr txBox="1"/>
          <p:nvPr/>
        </p:nvSpPr>
        <p:spPr>
          <a:xfrm>
            <a:off x="1881188" y="4429125"/>
            <a:ext cx="7572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Ηλεκτρικό ποδήλατο αξίας 1.500€ , 2.500€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+mn-cs"/>
            </a:endParaRPr>
          </a:p>
        </p:txBody>
      </p:sp>
      <p:cxnSp>
        <p:nvCxnSpPr>
          <p:cNvPr id="136" name="135 - Ευθύγραμμο βέλος σύνδεσης"/>
          <p:cNvCxnSpPr/>
          <p:nvPr/>
        </p:nvCxnSpPr>
        <p:spPr>
          <a:xfrm>
            <a:off x="8096250" y="5286375"/>
            <a:ext cx="928688" cy="1588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136 - Ορθογώνιο"/>
          <p:cNvSpPr/>
          <p:nvPr/>
        </p:nvSpPr>
        <p:spPr>
          <a:xfrm>
            <a:off x="9239250" y="5072063"/>
            <a:ext cx="704850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800€</a:t>
            </a:r>
            <a:endParaRPr lang="el-GR" dirty="0">
              <a:latin typeface="+mn-lt"/>
              <a:cs typeface="+mn-cs"/>
            </a:endParaRPr>
          </a:p>
        </p:txBody>
      </p:sp>
      <p:grpSp>
        <p:nvGrpSpPr>
          <p:cNvPr id="23583" name="Group 12"/>
          <p:cNvGrpSpPr>
            <a:grpSpLocks/>
          </p:cNvGrpSpPr>
          <p:nvPr/>
        </p:nvGrpSpPr>
        <p:grpSpPr bwMode="auto">
          <a:xfrm>
            <a:off x="6953250" y="0"/>
            <a:ext cx="1071563" cy="857250"/>
            <a:chOff x="728131" y="2276872"/>
            <a:chExt cx="2763749" cy="2592288"/>
          </a:xfrm>
        </p:grpSpPr>
        <p:sp>
          <p:nvSpPr>
            <p:cNvPr id="39" name="Block Arc 13">
              <a:extLst/>
            </p:cNvPr>
            <p:cNvSpPr/>
            <p:nvPr/>
          </p:nvSpPr>
          <p:spPr>
            <a:xfrm>
              <a:off x="900098" y="2276872"/>
              <a:ext cx="2591782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0" name="TextBox 86">
              <a:extLst/>
            </p:cNvPr>
            <p:cNvSpPr txBox="1"/>
            <p:nvPr/>
          </p:nvSpPr>
          <p:spPr>
            <a:xfrm>
              <a:off x="728131" y="3184174"/>
              <a:ext cx="704244" cy="1022512"/>
            </a:xfrm>
            <a:prstGeom prst="rect">
              <a:avLst/>
            </a:prstGeom>
            <a:noFill/>
          </p:spPr>
          <p:txBody>
            <a:bodyPr rIns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altLang="ko-KR" sz="1600" b="1" dirty="0">
                  <a:solidFill>
                    <a:schemeClr val="accent3"/>
                  </a:solidFill>
                  <a:latin typeface="Century Gothic" panose="020B0502020202020204" pitchFamily="34" charset="0"/>
                  <a:cs typeface="+mn-cs"/>
                </a:rPr>
                <a:t>1 </a:t>
              </a:r>
              <a:endParaRPr lang="ko-KR" altLang="en-US" sz="1600" b="1" dirty="0">
                <a:solidFill>
                  <a:schemeClr val="accent3"/>
                </a:solidFill>
                <a:latin typeface="Century Gothic" panose="020B0502020202020204" pitchFamily="34" charset="0"/>
                <a:cs typeface="+mn-cs"/>
              </a:endParaRPr>
            </a:p>
          </p:txBody>
        </p:sp>
      </p:grpSp>
      <p:sp>
        <p:nvSpPr>
          <p:cNvPr id="42" name="TextBox 92">
            <a:extLst/>
          </p:cNvPr>
          <p:cNvSpPr txBox="1"/>
          <p:nvPr/>
        </p:nvSpPr>
        <p:spPr>
          <a:xfrm>
            <a:off x="7953375" y="0"/>
            <a:ext cx="23971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Φυσικά πρόσωπα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44" name="TextBox 90">
            <a:extLst/>
          </p:cNvPr>
          <p:cNvSpPr txBox="1"/>
          <p:nvPr/>
        </p:nvSpPr>
        <p:spPr>
          <a:xfrm>
            <a:off x="2452688" y="2857500"/>
            <a:ext cx="735806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Ηλεκτρικό δίκυκλο  </a:t>
            </a:r>
            <a:r>
              <a:rPr lang="el-GR" altLang="ko-KR" sz="2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αξίας </a:t>
            </a:r>
            <a:r>
              <a:rPr lang="el-GR" altLang="ko-KR" sz="20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3.500€, 4.500€ 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+mn-cs"/>
            </a:endParaRPr>
          </a:p>
        </p:txBody>
      </p:sp>
      <p:pic>
        <p:nvPicPr>
          <p:cNvPr id="23586" name="Εικόνα 8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239000" y="285750"/>
            <a:ext cx="398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45 - Ορθογώνιο"/>
          <p:cNvSpPr/>
          <p:nvPr/>
        </p:nvSpPr>
        <p:spPr>
          <a:xfrm>
            <a:off x="3238500" y="4857750"/>
            <a:ext cx="5043488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ΟΙΚΟΛΟΓΙΚΟ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: 1.500€*0,40= 600€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ΟΙΚΟΛΟΓΙΚΟ ΒΟΝ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US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: 2.500€*0,40= 1.000€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</a:t>
            </a:r>
            <a:endParaRPr lang="el-GR" dirty="0">
              <a:latin typeface="+mn-lt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454900" y="2284413"/>
            <a:ext cx="569913" cy="203200"/>
          </a:xfrm>
          <a:prstGeom prst="line">
            <a:avLst/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7454900" y="2284413"/>
            <a:ext cx="479425" cy="196850"/>
          </a:xfrm>
          <a:prstGeom prst="line">
            <a:avLst/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7045325" y="3937000"/>
            <a:ext cx="569913" cy="204788"/>
          </a:xfrm>
          <a:prstGeom prst="line">
            <a:avLst/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7045325" y="3937000"/>
            <a:ext cx="479425" cy="196850"/>
          </a:xfrm>
          <a:prstGeom prst="line">
            <a:avLst/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7289800" y="5203825"/>
            <a:ext cx="568325" cy="203200"/>
          </a:xfrm>
          <a:prstGeom prst="line">
            <a:avLst/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7289800" y="5203825"/>
            <a:ext cx="477838" cy="196850"/>
          </a:xfrm>
          <a:prstGeom prst="line">
            <a:avLst/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82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638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5364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15366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7" name="Group 36"/>
          <p:cNvGrpSpPr>
            <a:grpSpLocks/>
          </p:cNvGrpSpPr>
          <p:nvPr/>
        </p:nvGrpSpPr>
        <p:grpSpPr bwMode="auto">
          <a:xfrm>
            <a:off x="3303588" y="995363"/>
            <a:ext cx="5584825" cy="2433637"/>
            <a:chOff x="3022547" y="456286"/>
            <a:chExt cx="7127648" cy="3071115"/>
          </a:xfrm>
        </p:grpSpPr>
        <p:sp>
          <p:nvSpPr>
            <p:cNvPr id="11" name="Freeform: Shape 26">
              <a:extLst/>
            </p:cNvPr>
            <p:cNvSpPr/>
            <p:nvPr/>
          </p:nvSpPr>
          <p:spPr>
            <a:xfrm>
              <a:off x="3022547" y="456286"/>
              <a:ext cx="2994504" cy="3071115"/>
            </a:xfrm>
            <a:custGeom>
              <a:avLst/>
              <a:gdLst>
                <a:gd name="connsiteX0" fmla="*/ 6090801 w 6684977"/>
                <a:gd name="connsiteY0" fmla="*/ 3171825 h 6858000"/>
                <a:gd name="connsiteX1" fmla="*/ 6125406 w 6684977"/>
                <a:gd name="connsiteY1" fmla="*/ 3171039 h 6858000"/>
                <a:gd name="connsiteX2" fmla="*/ 6556390 w 6684977"/>
                <a:gd name="connsiteY2" fmla="*/ 3171039 h 6858000"/>
                <a:gd name="connsiteX3" fmla="*/ 6613802 w 6684977"/>
                <a:gd name="connsiteY3" fmla="*/ 3160028 h 6858000"/>
                <a:gd name="connsiteX4" fmla="*/ 6689303 w 6684977"/>
                <a:gd name="connsiteY4" fmla="*/ 3050709 h 6858000"/>
                <a:gd name="connsiteX5" fmla="*/ 6689303 w 6684977"/>
                <a:gd name="connsiteY5" fmla="*/ 2997229 h 6858000"/>
                <a:gd name="connsiteX6" fmla="*/ 6663350 w 6684977"/>
                <a:gd name="connsiteY6" fmla="*/ 2922515 h 6858000"/>
                <a:gd name="connsiteX7" fmla="*/ 6544593 w 6684977"/>
                <a:gd name="connsiteY7" fmla="*/ 2871394 h 6858000"/>
                <a:gd name="connsiteX8" fmla="*/ 6108103 w 6684977"/>
                <a:gd name="connsiteY8" fmla="*/ 2871394 h 6858000"/>
                <a:gd name="connsiteX9" fmla="*/ 6044399 w 6684977"/>
                <a:gd name="connsiteY9" fmla="*/ 2809264 h 6858000"/>
                <a:gd name="connsiteX10" fmla="*/ 6038894 w 6684977"/>
                <a:gd name="connsiteY10" fmla="*/ 2600850 h 6858000"/>
                <a:gd name="connsiteX11" fmla="*/ 6017659 w 6684977"/>
                <a:gd name="connsiteY11" fmla="*/ 2550515 h 6858000"/>
                <a:gd name="connsiteX12" fmla="*/ 5952383 w 6684977"/>
                <a:gd name="connsiteY12" fmla="*/ 2534786 h 6858000"/>
                <a:gd name="connsiteX13" fmla="*/ 5887892 w 6684977"/>
                <a:gd name="connsiteY13" fmla="*/ 2584334 h 6858000"/>
                <a:gd name="connsiteX14" fmla="*/ 5882387 w 6684977"/>
                <a:gd name="connsiteY14" fmla="*/ 2637813 h 6858000"/>
                <a:gd name="connsiteX15" fmla="*/ 5835985 w 6684977"/>
                <a:gd name="connsiteY15" fmla="*/ 2684215 h 6858000"/>
                <a:gd name="connsiteX16" fmla="*/ 5798235 w 6684977"/>
                <a:gd name="connsiteY16" fmla="*/ 2685001 h 6858000"/>
                <a:gd name="connsiteX17" fmla="*/ 5390845 w 6684977"/>
                <a:gd name="connsiteY17" fmla="*/ 2685001 h 6858000"/>
                <a:gd name="connsiteX18" fmla="*/ 5148612 w 6684977"/>
                <a:gd name="connsiteY18" fmla="*/ 2928020 h 6858000"/>
                <a:gd name="connsiteX19" fmla="*/ 5148612 w 6684977"/>
                <a:gd name="connsiteY19" fmla="*/ 3134075 h 6858000"/>
                <a:gd name="connsiteX20" fmla="*/ 5084122 w 6684977"/>
                <a:gd name="connsiteY20" fmla="*/ 3198565 h 6858000"/>
                <a:gd name="connsiteX21" fmla="*/ 4826947 w 6684977"/>
                <a:gd name="connsiteY21" fmla="*/ 3198565 h 6858000"/>
                <a:gd name="connsiteX22" fmla="*/ 4765603 w 6684977"/>
                <a:gd name="connsiteY22" fmla="*/ 3205643 h 6858000"/>
                <a:gd name="connsiteX23" fmla="*/ 4482474 w 6684977"/>
                <a:gd name="connsiteY23" fmla="*/ 3557194 h 6858000"/>
                <a:gd name="connsiteX24" fmla="*/ 4484047 w 6684977"/>
                <a:gd name="connsiteY24" fmla="*/ 5683804 h 6858000"/>
                <a:gd name="connsiteX25" fmla="*/ 4479328 w 6684977"/>
                <a:gd name="connsiteY25" fmla="*/ 5865478 h 6858000"/>
                <a:gd name="connsiteX26" fmla="*/ 4317316 w 6684977"/>
                <a:gd name="connsiteY26" fmla="*/ 6021198 h 6858000"/>
                <a:gd name="connsiteX27" fmla="*/ 4311811 w 6684977"/>
                <a:gd name="connsiteY27" fmla="*/ 6021198 h 6858000"/>
                <a:gd name="connsiteX28" fmla="*/ 3856445 w 6684977"/>
                <a:gd name="connsiteY28" fmla="*/ 6021198 h 6858000"/>
                <a:gd name="connsiteX29" fmla="*/ 3774653 w 6684977"/>
                <a:gd name="connsiteY29" fmla="*/ 6009401 h 6858000"/>
                <a:gd name="connsiteX30" fmla="*/ 3695220 w 6684977"/>
                <a:gd name="connsiteY30" fmla="*/ 5926822 h 6858000"/>
                <a:gd name="connsiteX31" fmla="*/ 3685782 w 6684977"/>
                <a:gd name="connsiteY31" fmla="*/ 5839524 h 6858000"/>
                <a:gd name="connsiteX32" fmla="*/ 3680277 w 6684977"/>
                <a:gd name="connsiteY32" fmla="*/ 3849760 h 6858000"/>
                <a:gd name="connsiteX33" fmla="*/ 3557588 w 6684977"/>
                <a:gd name="connsiteY33" fmla="*/ 3591799 h 6858000"/>
                <a:gd name="connsiteX34" fmla="*/ 3363330 w 6684977"/>
                <a:gd name="connsiteY34" fmla="*/ 3508433 h 6858000"/>
                <a:gd name="connsiteX35" fmla="*/ 3316142 w 6684977"/>
                <a:gd name="connsiteY35" fmla="*/ 3458886 h 6858000"/>
                <a:gd name="connsiteX36" fmla="*/ 3315356 w 6684977"/>
                <a:gd name="connsiteY36" fmla="*/ 3410911 h 6858000"/>
                <a:gd name="connsiteX37" fmla="*/ 3316142 w 6684977"/>
                <a:gd name="connsiteY37" fmla="*/ 567043 h 6858000"/>
                <a:gd name="connsiteX38" fmla="*/ 3247719 w 6684977"/>
                <a:gd name="connsiteY38" fmla="*/ 287061 h 6858000"/>
                <a:gd name="connsiteX39" fmla="*/ 2783703 w 6684977"/>
                <a:gd name="connsiteY39" fmla="*/ 0 h 6858000"/>
                <a:gd name="connsiteX40" fmla="*/ 820679 w 6684977"/>
                <a:gd name="connsiteY40" fmla="*/ 0 h 6858000"/>
                <a:gd name="connsiteX41" fmla="*/ 573728 w 6684977"/>
                <a:gd name="connsiteY41" fmla="*/ 61344 h 6858000"/>
                <a:gd name="connsiteX42" fmla="*/ 286668 w 6684977"/>
                <a:gd name="connsiteY42" fmla="*/ 544236 h 6858000"/>
                <a:gd name="connsiteX43" fmla="*/ 285881 w 6684977"/>
                <a:gd name="connsiteY43" fmla="*/ 6237477 h 6858000"/>
                <a:gd name="connsiteX44" fmla="*/ 285095 w 6684977"/>
                <a:gd name="connsiteY44" fmla="*/ 6290957 h 6858000"/>
                <a:gd name="connsiteX45" fmla="*/ 239479 w 6684977"/>
                <a:gd name="connsiteY45" fmla="*/ 6335785 h 6858000"/>
                <a:gd name="connsiteX46" fmla="*/ 161619 w 6684977"/>
                <a:gd name="connsiteY46" fmla="*/ 6336572 h 6858000"/>
                <a:gd name="connsiteX47" fmla="*/ 9831 w 6684977"/>
                <a:gd name="connsiteY47" fmla="*/ 6464766 h 6858000"/>
                <a:gd name="connsiteX48" fmla="*/ 9044 w 6684977"/>
                <a:gd name="connsiteY48" fmla="*/ 6737671 h 6858000"/>
                <a:gd name="connsiteX49" fmla="*/ 133306 w 6684977"/>
                <a:gd name="connsiteY49" fmla="*/ 6856427 h 6858000"/>
                <a:gd name="connsiteX50" fmla="*/ 143530 w 6684977"/>
                <a:gd name="connsiteY50" fmla="*/ 6858787 h 6858000"/>
                <a:gd name="connsiteX51" fmla="*/ 3459279 w 6684977"/>
                <a:gd name="connsiteY51" fmla="*/ 6858787 h 6858000"/>
                <a:gd name="connsiteX52" fmla="*/ 3587474 w 6684977"/>
                <a:gd name="connsiteY52" fmla="*/ 6765983 h 6858000"/>
                <a:gd name="connsiteX53" fmla="*/ 3600057 w 6684977"/>
                <a:gd name="connsiteY53" fmla="*/ 6727447 h 6858000"/>
                <a:gd name="connsiteX54" fmla="*/ 3600057 w 6684977"/>
                <a:gd name="connsiteY54" fmla="*/ 6480496 h 6858000"/>
                <a:gd name="connsiteX55" fmla="*/ 3461639 w 6684977"/>
                <a:gd name="connsiteY55" fmla="*/ 6338145 h 6858000"/>
                <a:gd name="connsiteX56" fmla="*/ 3394789 w 6684977"/>
                <a:gd name="connsiteY56" fmla="*/ 6335785 h 6858000"/>
                <a:gd name="connsiteX57" fmla="*/ 3316929 w 6684977"/>
                <a:gd name="connsiteY57" fmla="*/ 6257139 h 6858000"/>
                <a:gd name="connsiteX58" fmla="*/ 3316929 w 6684977"/>
                <a:gd name="connsiteY58" fmla="*/ 3857625 h 6858000"/>
                <a:gd name="connsiteX59" fmla="*/ 3317715 w 6684977"/>
                <a:gd name="connsiteY59" fmla="*/ 3823021 h 6858000"/>
                <a:gd name="connsiteX60" fmla="*/ 3364117 w 6684977"/>
                <a:gd name="connsiteY60" fmla="*/ 3802572 h 6858000"/>
                <a:gd name="connsiteX61" fmla="*/ 3407372 w 6684977"/>
                <a:gd name="connsiteY61" fmla="*/ 3874141 h 6858000"/>
                <a:gd name="connsiteX62" fmla="*/ 3418383 w 6684977"/>
                <a:gd name="connsiteY62" fmla="*/ 3991325 h 6858000"/>
                <a:gd name="connsiteX63" fmla="*/ 3418383 w 6684977"/>
                <a:gd name="connsiteY63" fmla="*/ 5925250 h 6858000"/>
                <a:gd name="connsiteX64" fmla="*/ 3781731 w 6684977"/>
                <a:gd name="connsiteY64" fmla="*/ 6288597 h 6858000"/>
                <a:gd name="connsiteX65" fmla="*/ 4389671 w 6684977"/>
                <a:gd name="connsiteY65" fmla="*/ 6288597 h 6858000"/>
                <a:gd name="connsiteX66" fmla="*/ 4542246 w 6684977"/>
                <a:gd name="connsiteY66" fmla="*/ 6253993 h 6858000"/>
                <a:gd name="connsiteX67" fmla="*/ 4745941 w 6684977"/>
                <a:gd name="connsiteY67" fmla="*/ 5933114 h 6858000"/>
                <a:gd name="connsiteX68" fmla="*/ 4746727 w 6684977"/>
                <a:gd name="connsiteY68" fmla="*/ 3670446 h 6858000"/>
                <a:gd name="connsiteX69" fmla="*/ 4755378 w 6684977"/>
                <a:gd name="connsiteY69" fmla="*/ 3568991 h 6858000"/>
                <a:gd name="connsiteX70" fmla="*/ 4852901 w 6684977"/>
                <a:gd name="connsiteY70" fmla="*/ 3471469 h 6858000"/>
                <a:gd name="connsiteX71" fmla="*/ 5106143 w 6684977"/>
                <a:gd name="connsiteY71" fmla="*/ 3462032 h 6858000"/>
                <a:gd name="connsiteX72" fmla="*/ 5146253 w 6684977"/>
                <a:gd name="connsiteY72" fmla="*/ 3501355 h 6858000"/>
                <a:gd name="connsiteX73" fmla="*/ 5147826 w 6684977"/>
                <a:gd name="connsiteY73" fmla="*/ 3539106 h 6858000"/>
                <a:gd name="connsiteX74" fmla="*/ 5147826 w 6684977"/>
                <a:gd name="connsiteY74" fmla="*/ 3764035 h 6858000"/>
                <a:gd name="connsiteX75" fmla="*/ 5151758 w 6684977"/>
                <a:gd name="connsiteY75" fmla="*/ 3806505 h 6858000"/>
                <a:gd name="connsiteX76" fmla="*/ 5405001 w 6684977"/>
                <a:gd name="connsiteY76" fmla="*/ 4007054 h 6858000"/>
                <a:gd name="connsiteX77" fmla="*/ 5803740 w 6684977"/>
                <a:gd name="connsiteY77" fmla="*/ 4007054 h 6858000"/>
                <a:gd name="connsiteX78" fmla="*/ 5841491 w 6684977"/>
                <a:gd name="connsiteY78" fmla="*/ 4007841 h 6858000"/>
                <a:gd name="connsiteX79" fmla="*/ 5880814 w 6684977"/>
                <a:gd name="connsiteY79" fmla="*/ 4047164 h 6858000"/>
                <a:gd name="connsiteX80" fmla="*/ 5883174 w 6684977"/>
                <a:gd name="connsiteY80" fmla="*/ 4089633 h 6858000"/>
                <a:gd name="connsiteX81" fmla="*/ 5975190 w 6684977"/>
                <a:gd name="connsiteY81" fmla="*/ 4155697 h 6858000"/>
                <a:gd name="connsiteX82" fmla="*/ 6037321 w 6684977"/>
                <a:gd name="connsiteY82" fmla="*/ 4080982 h 6858000"/>
                <a:gd name="connsiteX83" fmla="*/ 6043613 w 6684977"/>
                <a:gd name="connsiteY83" fmla="*/ 3869422 h 6858000"/>
                <a:gd name="connsiteX84" fmla="*/ 6093947 w 6684977"/>
                <a:gd name="connsiteY84" fmla="*/ 3819088 h 6858000"/>
                <a:gd name="connsiteX85" fmla="*/ 6128552 w 6684977"/>
                <a:gd name="connsiteY85" fmla="*/ 3819088 h 6858000"/>
                <a:gd name="connsiteX86" fmla="*/ 6535942 w 6684977"/>
                <a:gd name="connsiteY86" fmla="*/ 3819088 h 6858000"/>
                <a:gd name="connsiteX87" fmla="*/ 6688517 w 6684977"/>
                <a:gd name="connsiteY87" fmla="*/ 3693253 h 6858000"/>
                <a:gd name="connsiteX88" fmla="*/ 6688517 w 6684977"/>
                <a:gd name="connsiteY88" fmla="*/ 3639773 h 6858000"/>
                <a:gd name="connsiteX89" fmla="*/ 6655485 w 6684977"/>
                <a:gd name="connsiteY89" fmla="*/ 3557981 h 6858000"/>
                <a:gd name="connsiteX90" fmla="*/ 6579984 w 6684977"/>
                <a:gd name="connsiteY90" fmla="*/ 3518657 h 6858000"/>
                <a:gd name="connsiteX91" fmla="*/ 6524145 w 6684977"/>
                <a:gd name="connsiteY91" fmla="*/ 3513152 h 6858000"/>
                <a:gd name="connsiteX92" fmla="*/ 6098666 w 6684977"/>
                <a:gd name="connsiteY92" fmla="*/ 3513152 h 6858000"/>
                <a:gd name="connsiteX93" fmla="*/ 6043613 w 6684977"/>
                <a:gd name="connsiteY93" fmla="*/ 3464391 h 6858000"/>
                <a:gd name="connsiteX94" fmla="*/ 6043613 w 6684977"/>
                <a:gd name="connsiteY94" fmla="*/ 3218227 h 6858000"/>
                <a:gd name="connsiteX95" fmla="*/ 6090801 w 6684977"/>
                <a:gd name="connsiteY95" fmla="*/ 3171825 h 6858000"/>
                <a:gd name="connsiteX96" fmla="*/ 2907965 w 6684977"/>
                <a:gd name="connsiteY96" fmla="*/ 1801012 h 6858000"/>
                <a:gd name="connsiteX97" fmla="*/ 2621691 w 6684977"/>
                <a:gd name="connsiteY97" fmla="*/ 2088859 h 6858000"/>
                <a:gd name="connsiteX98" fmla="*/ 1799832 w 6684977"/>
                <a:gd name="connsiteY98" fmla="*/ 2088859 h 6858000"/>
                <a:gd name="connsiteX99" fmla="*/ 977973 w 6684977"/>
                <a:gd name="connsiteY99" fmla="*/ 2088859 h 6858000"/>
                <a:gd name="connsiteX100" fmla="*/ 699563 w 6684977"/>
                <a:gd name="connsiteY100" fmla="*/ 1849773 h 6858000"/>
                <a:gd name="connsiteX101" fmla="*/ 697204 w 6684977"/>
                <a:gd name="connsiteY101" fmla="*/ 1801798 h 6858000"/>
                <a:gd name="connsiteX102" fmla="*/ 697204 w 6684977"/>
                <a:gd name="connsiteY102" fmla="*/ 717259 h 6858000"/>
                <a:gd name="connsiteX103" fmla="*/ 981905 w 6684977"/>
                <a:gd name="connsiteY103" fmla="*/ 430984 h 6858000"/>
                <a:gd name="connsiteX104" fmla="*/ 2623264 w 6684977"/>
                <a:gd name="connsiteY104" fmla="*/ 430984 h 6858000"/>
                <a:gd name="connsiteX105" fmla="*/ 2908752 w 6684977"/>
                <a:gd name="connsiteY105" fmla="*/ 716472 h 6858000"/>
                <a:gd name="connsiteX106" fmla="*/ 2907965 w 6684977"/>
                <a:gd name="connsiteY106" fmla="*/ 180101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6684977" h="6858000">
                  <a:moveTo>
                    <a:pt x="6090801" y="3171825"/>
                  </a:moveTo>
                  <a:cubicBezTo>
                    <a:pt x="6102598" y="3171039"/>
                    <a:pt x="6113609" y="3171039"/>
                    <a:pt x="6125406" y="3171039"/>
                  </a:cubicBezTo>
                  <a:cubicBezTo>
                    <a:pt x="6269329" y="3171039"/>
                    <a:pt x="6412466" y="3171039"/>
                    <a:pt x="6556390" y="3171039"/>
                  </a:cubicBezTo>
                  <a:cubicBezTo>
                    <a:pt x="6576052" y="3171039"/>
                    <a:pt x="6594927" y="3167893"/>
                    <a:pt x="6613802" y="3160028"/>
                  </a:cubicBezTo>
                  <a:cubicBezTo>
                    <a:pt x="6662563" y="3139580"/>
                    <a:pt x="6684585" y="3101043"/>
                    <a:pt x="6689303" y="3050709"/>
                  </a:cubicBezTo>
                  <a:cubicBezTo>
                    <a:pt x="6689303" y="3032620"/>
                    <a:pt x="6689303" y="3015318"/>
                    <a:pt x="6689303" y="2997229"/>
                  </a:cubicBezTo>
                  <a:cubicBezTo>
                    <a:pt x="6682225" y="2972062"/>
                    <a:pt x="6684585" y="2943749"/>
                    <a:pt x="6663350" y="2922515"/>
                  </a:cubicBezTo>
                  <a:cubicBezTo>
                    <a:pt x="6630318" y="2888697"/>
                    <a:pt x="6591781" y="2871394"/>
                    <a:pt x="6544593" y="2871394"/>
                  </a:cubicBezTo>
                  <a:cubicBezTo>
                    <a:pt x="6399096" y="2872181"/>
                    <a:pt x="6253600" y="2872181"/>
                    <a:pt x="6108103" y="2871394"/>
                  </a:cubicBezTo>
                  <a:cubicBezTo>
                    <a:pt x="6055410" y="2871394"/>
                    <a:pt x="6043613" y="2860384"/>
                    <a:pt x="6044399" y="2809264"/>
                  </a:cubicBezTo>
                  <a:cubicBezTo>
                    <a:pt x="6045972" y="2739268"/>
                    <a:pt x="6038108" y="2670059"/>
                    <a:pt x="6038894" y="2600850"/>
                  </a:cubicBezTo>
                  <a:cubicBezTo>
                    <a:pt x="6038894" y="2580401"/>
                    <a:pt x="6031029" y="2565458"/>
                    <a:pt x="6017659" y="2550515"/>
                  </a:cubicBezTo>
                  <a:cubicBezTo>
                    <a:pt x="5998784" y="2530067"/>
                    <a:pt x="5975190" y="2534786"/>
                    <a:pt x="5952383" y="2534786"/>
                  </a:cubicBezTo>
                  <a:cubicBezTo>
                    <a:pt x="5918565" y="2534786"/>
                    <a:pt x="5898117" y="2552088"/>
                    <a:pt x="5887892" y="2584334"/>
                  </a:cubicBezTo>
                  <a:cubicBezTo>
                    <a:pt x="5882387" y="2601636"/>
                    <a:pt x="5883960" y="2619725"/>
                    <a:pt x="5882387" y="2637813"/>
                  </a:cubicBezTo>
                  <a:cubicBezTo>
                    <a:pt x="5880027" y="2670845"/>
                    <a:pt x="5868230" y="2681856"/>
                    <a:pt x="5835985" y="2684215"/>
                  </a:cubicBezTo>
                  <a:cubicBezTo>
                    <a:pt x="5823402" y="2685001"/>
                    <a:pt x="5810818" y="2685001"/>
                    <a:pt x="5798235" y="2685001"/>
                  </a:cubicBezTo>
                  <a:cubicBezTo>
                    <a:pt x="5662176" y="2685001"/>
                    <a:pt x="5526904" y="2685001"/>
                    <a:pt x="5390845" y="2685001"/>
                  </a:cubicBezTo>
                  <a:cubicBezTo>
                    <a:pt x="5265796" y="2685001"/>
                    <a:pt x="5149399" y="2802185"/>
                    <a:pt x="5148612" y="2928020"/>
                  </a:cubicBezTo>
                  <a:cubicBezTo>
                    <a:pt x="5148612" y="2996443"/>
                    <a:pt x="5148612" y="3065652"/>
                    <a:pt x="5148612" y="3134075"/>
                  </a:cubicBezTo>
                  <a:cubicBezTo>
                    <a:pt x="5147826" y="3187554"/>
                    <a:pt x="5137602" y="3198565"/>
                    <a:pt x="5084122" y="3198565"/>
                  </a:cubicBezTo>
                  <a:cubicBezTo>
                    <a:pt x="4998397" y="3199351"/>
                    <a:pt x="4912672" y="3198565"/>
                    <a:pt x="4826947" y="3198565"/>
                  </a:cubicBezTo>
                  <a:cubicBezTo>
                    <a:pt x="4806499" y="3198565"/>
                    <a:pt x="4786051" y="3201711"/>
                    <a:pt x="4765603" y="3205643"/>
                  </a:cubicBezTo>
                  <a:cubicBezTo>
                    <a:pt x="4593366" y="3239461"/>
                    <a:pt x="4481688" y="3402260"/>
                    <a:pt x="4482474" y="3557194"/>
                  </a:cubicBezTo>
                  <a:cubicBezTo>
                    <a:pt x="4485620" y="4265802"/>
                    <a:pt x="4484047" y="4974410"/>
                    <a:pt x="4484047" y="5683804"/>
                  </a:cubicBezTo>
                  <a:cubicBezTo>
                    <a:pt x="4484047" y="5744362"/>
                    <a:pt x="4484047" y="5804920"/>
                    <a:pt x="4479328" y="5865478"/>
                  </a:cubicBezTo>
                  <a:cubicBezTo>
                    <a:pt x="4470677" y="5976370"/>
                    <a:pt x="4428208" y="6018839"/>
                    <a:pt x="4317316" y="6021198"/>
                  </a:cubicBezTo>
                  <a:cubicBezTo>
                    <a:pt x="4315743" y="6021198"/>
                    <a:pt x="4313384" y="6021198"/>
                    <a:pt x="4311811" y="6021198"/>
                  </a:cubicBezTo>
                  <a:cubicBezTo>
                    <a:pt x="4160022" y="6021198"/>
                    <a:pt x="4008234" y="6021198"/>
                    <a:pt x="3856445" y="6021198"/>
                  </a:cubicBezTo>
                  <a:cubicBezTo>
                    <a:pt x="3828919" y="6021198"/>
                    <a:pt x="3801393" y="6017266"/>
                    <a:pt x="3774653" y="6009401"/>
                  </a:cubicBezTo>
                  <a:cubicBezTo>
                    <a:pt x="3732184" y="5996818"/>
                    <a:pt x="3706230" y="5969292"/>
                    <a:pt x="3695220" y="5926822"/>
                  </a:cubicBezTo>
                  <a:cubicBezTo>
                    <a:pt x="3687355" y="5897723"/>
                    <a:pt x="3685782" y="5868624"/>
                    <a:pt x="3685782" y="5839524"/>
                  </a:cubicBezTo>
                  <a:cubicBezTo>
                    <a:pt x="3683423" y="5176532"/>
                    <a:pt x="3692074" y="4513540"/>
                    <a:pt x="3680277" y="3849760"/>
                  </a:cubicBezTo>
                  <a:cubicBezTo>
                    <a:pt x="3678704" y="3745160"/>
                    <a:pt x="3635448" y="3660222"/>
                    <a:pt x="3557588" y="3591799"/>
                  </a:cubicBezTo>
                  <a:cubicBezTo>
                    <a:pt x="3502535" y="3543038"/>
                    <a:pt x="3436472" y="3517871"/>
                    <a:pt x="3363330" y="3508433"/>
                  </a:cubicBezTo>
                  <a:cubicBezTo>
                    <a:pt x="3328726" y="3503715"/>
                    <a:pt x="3318501" y="3493491"/>
                    <a:pt x="3316142" y="3458886"/>
                  </a:cubicBezTo>
                  <a:cubicBezTo>
                    <a:pt x="3315356" y="3443156"/>
                    <a:pt x="3315356" y="3426641"/>
                    <a:pt x="3315356" y="3410911"/>
                  </a:cubicBezTo>
                  <a:cubicBezTo>
                    <a:pt x="3315356" y="2463218"/>
                    <a:pt x="3314569" y="1514737"/>
                    <a:pt x="3316142" y="567043"/>
                  </a:cubicBezTo>
                  <a:cubicBezTo>
                    <a:pt x="3316142" y="467162"/>
                    <a:pt x="3297267" y="373572"/>
                    <a:pt x="3247719" y="287061"/>
                  </a:cubicBezTo>
                  <a:cubicBezTo>
                    <a:pt x="3146265" y="107746"/>
                    <a:pt x="2997623" y="0"/>
                    <a:pt x="2783703" y="0"/>
                  </a:cubicBezTo>
                  <a:cubicBezTo>
                    <a:pt x="2129362" y="0"/>
                    <a:pt x="1475021" y="0"/>
                    <a:pt x="820679" y="0"/>
                  </a:cubicBezTo>
                  <a:cubicBezTo>
                    <a:pt x="733381" y="0"/>
                    <a:pt x="649229" y="14943"/>
                    <a:pt x="573728" y="61344"/>
                  </a:cubicBezTo>
                  <a:cubicBezTo>
                    <a:pt x="393627" y="172236"/>
                    <a:pt x="286668" y="328744"/>
                    <a:pt x="286668" y="544236"/>
                  </a:cubicBezTo>
                  <a:cubicBezTo>
                    <a:pt x="285881" y="2441983"/>
                    <a:pt x="285881" y="4339730"/>
                    <a:pt x="285881" y="6237477"/>
                  </a:cubicBezTo>
                  <a:cubicBezTo>
                    <a:pt x="285881" y="6255566"/>
                    <a:pt x="286668" y="6272868"/>
                    <a:pt x="285095" y="6290957"/>
                  </a:cubicBezTo>
                  <a:cubicBezTo>
                    <a:pt x="282735" y="6321629"/>
                    <a:pt x="270938" y="6333426"/>
                    <a:pt x="239479" y="6335785"/>
                  </a:cubicBezTo>
                  <a:cubicBezTo>
                    <a:pt x="213526" y="6337358"/>
                    <a:pt x="187573" y="6334999"/>
                    <a:pt x="161619" y="6336572"/>
                  </a:cubicBezTo>
                  <a:cubicBezTo>
                    <a:pt x="73535" y="6343650"/>
                    <a:pt x="20055" y="6391625"/>
                    <a:pt x="9831" y="6464766"/>
                  </a:cubicBezTo>
                  <a:cubicBezTo>
                    <a:pt x="-3539" y="6555210"/>
                    <a:pt x="-2753" y="6646440"/>
                    <a:pt x="9044" y="6737671"/>
                  </a:cubicBezTo>
                  <a:cubicBezTo>
                    <a:pt x="18482" y="6809239"/>
                    <a:pt x="61738" y="6851709"/>
                    <a:pt x="133306" y="6856427"/>
                  </a:cubicBezTo>
                  <a:cubicBezTo>
                    <a:pt x="137239" y="6856427"/>
                    <a:pt x="140385" y="6857214"/>
                    <a:pt x="143530" y="6858787"/>
                  </a:cubicBezTo>
                  <a:cubicBezTo>
                    <a:pt x="1248518" y="6858787"/>
                    <a:pt x="2354292" y="6858787"/>
                    <a:pt x="3459279" y="6858787"/>
                  </a:cubicBezTo>
                  <a:cubicBezTo>
                    <a:pt x="3522983" y="6857214"/>
                    <a:pt x="3566239" y="6826542"/>
                    <a:pt x="3587474" y="6765983"/>
                  </a:cubicBezTo>
                  <a:cubicBezTo>
                    <a:pt x="3592192" y="6753400"/>
                    <a:pt x="3596911" y="6740816"/>
                    <a:pt x="3600057" y="6727447"/>
                  </a:cubicBezTo>
                  <a:cubicBezTo>
                    <a:pt x="3617359" y="6644868"/>
                    <a:pt x="3618146" y="6562289"/>
                    <a:pt x="3600057" y="6480496"/>
                  </a:cubicBezTo>
                  <a:cubicBezTo>
                    <a:pt x="3583541" y="6405781"/>
                    <a:pt x="3541858" y="6352301"/>
                    <a:pt x="3461639" y="6338145"/>
                  </a:cubicBezTo>
                  <a:cubicBezTo>
                    <a:pt x="3439617" y="6334213"/>
                    <a:pt x="3416810" y="6335785"/>
                    <a:pt x="3394789" y="6335785"/>
                  </a:cubicBezTo>
                  <a:cubicBezTo>
                    <a:pt x="3323220" y="6334999"/>
                    <a:pt x="3317715" y="6329494"/>
                    <a:pt x="3316929" y="6257139"/>
                  </a:cubicBezTo>
                  <a:cubicBezTo>
                    <a:pt x="3316929" y="5457301"/>
                    <a:pt x="3316929" y="4657463"/>
                    <a:pt x="3316929" y="3857625"/>
                  </a:cubicBezTo>
                  <a:cubicBezTo>
                    <a:pt x="3316929" y="3845828"/>
                    <a:pt x="3316142" y="3834031"/>
                    <a:pt x="3317715" y="3823021"/>
                  </a:cubicBezTo>
                  <a:cubicBezTo>
                    <a:pt x="3321647" y="3793135"/>
                    <a:pt x="3339736" y="3785270"/>
                    <a:pt x="3364117" y="3802572"/>
                  </a:cubicBezTo>
                  <a:cubicBezTo>
                    <a:pt x="3388497" y="3819875"/>
                    <a:pt x="3401081" y="3845828"/>
                    <a:pt x="3407372" y="3874141"/>
                  </a:cubicBezTo>
                  <a:cubicBezTo>
                    <a:pt x="3416023" y="3912678"/>
                    <a:pt x="3418383" y="3952001"/>
                    <a:pt x="3418383" y="3991325"/>
                  </a:cubicBezTo>
                  <a:cubicBezTo>
                    <a:pt x="3418383" y="4636228"/>
                    <a:pt x="3418383" y="5280346"/>
                    <a:pt x="3418383" y="5925250"/>
                  </a:cubicBezTo>
                  <a:cubicBezTo>
                    <a:pt x="3418383" y="6130517"/>
                    <a:pt x="3576463" y="6287811"/>
                    <a:pt x="3781731" y="6288597"/>
                  </a:cubicBezTo>
                  <a:cubicBezTo>
                    <a:pt x="3984640" y="6288597"/>
                    <a:pt x="4186762" y="6288597"/>
                    <a:pt x="4389671" y="6288597"/>
                  </a:cubicBezTo>
                  <a:cubicBezTo>
                    <a:pt x="4443151" y="6288597"/>
                    <a:pt x="4495058" y="6278373"/>
                    <a:pt x="4542246" y="6253993"/>
                  </a:cubicBezTo>
                  <a:cubicBezTo>
                    <a:pt x="4673586" y="6187930"/>
                    <a:pt x="4745154" y="6080183"/>
                    <a:pt x="4745941" y="5933114"/>
                  </a:cubicBezTo>
                  <a:cubicBezTo>
                    <a:pt x="4747514" y="5178891"/>
                    <a:pt x="4746727" y="4424668"/>
                    <a:pt x="4746727" y="3670446"/>
                  </a:cubicBezTo>
                  <a:cubicBezTo>
                    <a:pt x="4746727" y="3636628"/>
                    <a:pt x="4749087" y="3602810"/>
                    <a:pt x="4755378" y="3568991"/>
                  </a:cubicBezTo>
                  <a:cubicBezTo>
                    <a:pt x="4766389" y="3514725"/>
                    <a:pt x="4799421" y="3482480"/>
                    <a:pt x="4852901" y="3471469"/>
                  </a:cubicBezTo>
                  <a:cubicBezTo>
                    <a:pt x="4937053" y="3454953"/>
                    <a:pt x="5021991" y="3458886"/>
                    <a:pt x="5106143" y="3462032"/>
                  </a:cubicBezTo>
                  <a:cubicBezTo>
                    <a:pt x="5131310" y="3462818"/>
                    <a:pt x="5142321" y="3476188"/>
                    <a:pt x="5146253" y="3501355"/>
                  </a:cubicBezTo>
                  <a:cubicBezTo>
                    <a:pt x="5148612" y="3513939"/>
                    <a:pt x="5147826" y="3526522"/>
                    <a:pt x="5147826" y="3539106"/>
                  </a:cubicBezTo>
                  <a:cubicBezTo>
                    <a:pt x="5147826" y="3613820"/>
                    <a:pt x="5147826" y="3689321"/>
                    <a:pt x="5147826" y="3764035"/>
                  </a:cubicBezTo>
                  <a:cubicBezTo>
                    <a:pt x="5147826" y="3778192"/>
                    <a:pt x="5148612" y="3792348"/>
                    <a:pt x="5151758" y="3806505"/>
                  </a:cubicBezTo>
                  <a:cubicBezTo>
                    <a:pt x="5179285" y="3923688"/>
                    <a:pt x="5283885" y="4006268"/>
                    <a:pt x="5405001" y="4007054"/>
                  </a:cubicBezTo>
                  <a:cubicBezTo>
                    <a:pt x="5537914" y="4007054"/>
                    <a:pt x="5670827" y="4007054"/>
                    <a:pt x="5803740" y="4007054"/>
                  </a:cubicBezTo>
                  <a:cubicBezTo>
                    <a:pt x="5816324" y="4007054"/>
                    <a:pt x="5828907" y="4006268"/>
                    <a:pt x="5841491" y="4007841"/>
                  </a:cubicBezTo>
                  <a:cubicBezTo>
                    <a:pt x="5866658" y="4010986"/>
                    <a:pt x="5877668" y="4021997"/>
                    <a:pt x="5880814" y="4047164"/>
                  </a:cubicBezTo>
                  <a:cubicBezTo>
                    <a:pt x="5882387" y="4061321"/>
                    <a:pt x="5880814" y="4075477"/>
                    <a:pt x="5883174" y="4089633"/>
                  </a:cubicBezTo>
                  <a:cubicBezTo>
                    <a:pt x="5890252" y="4137608"/>
                    <a:pt x="5920138" y="4158842"/>
                    <a:pt x="5975190" y="4155697"/>
                  </a:cubicBezTo>
                  <a:cubicBezTo>
                    <a:pt x="6014514" y="4153337"/>
                    <a:pt x="6036535" y="4126597"/>
                    <a:pt x="6037321" y="4080982"/>
                  </a:cubicBezTo>
                  <a:cubicBezTo>
                    <a:pt x="6038108" y="4010200"/>
                    <a:pt x="6044399" y="3940204"/>
                    <a:pt x="6043613" y="3869422"/>
                  </a:cubicBezTo>
                  <a:cubicBezTo>
                    <a:pt x="6042826" y="3831672"/>
                    <a:pt x="6056196" y="3820661"/>
                    <a:pt x="6093947" y="3819088"/>
                  </a:cubicBezTo>
                  <a:cubicBezTo>
                    <a:pt x="6105744" y="3818302"/>
                    <a:pt x="6117541" y="3819088"/>
                    <a:pt x="6128552" y="3819088"/>
                  </a:cubicBezTo>
                  <a:cubicBezTo>
                    <a:pt x="6264610" y="3819088"/>
                    <a:pt x="6399883" y="3819088"/>
                    <a:pt x="6535942" y="3819088"/>
                  </a:cubicBezTo>
                  <a:cubicBezTo>
                    <a:pt x="6624813" y="3819088"/>
                    <a:pt x="6672001" y="3779765"/>
                    <a:pt x="6688517" y="3693253"/>
                  </a:cubicBezTo>
                  <a:cubicBezTo>
                    <a:pt x="6688517" y="3675164"/>
                    <a:pt x="6688517" y="3657862"/>
                    <a:pt x="6688517" y="3639773"/>
                  </a:cubicBezTo>
                  <a:cubicBezTo>
                    <a:pt x="6680652" y="3611461"/>
                    <a:pt x="6681438" y="3580002"/>
                    <a:pt x="6655485" y="3557981"/>
                  </a:cubicBezTo>
                  <a:cubicBezTo>
                    <a:pt x="6633464" y="3539106"/>
                    <a:pt x="6609083" y="3525736"/>
                    <a:pt x="6579984" y="3518657"/>
                  </a:cubicBezTo>
                  <a:cubicBezTo>
                    <a:pt x="6561895" y="3514725"/>
                    <a:pt x="6543020" y="3513152"/>
                    <a:pt x="6524145" y="3513152"/>
                  </a:cubicBezTo>
                  <a:cubicBezTo>
                    <a:pt x="6382581" y="3513152"/>
                    <a:pt x="6240230" y="3513939"/>
                    <a:pt x="6098666" y="3513152"/>
                  </a:cubicBezTo>
                  <a:cubicBezTo>
                    <a:pt x="6056983" y="3513152"/>
                    <a:pt x="6044399" y="3502142"/>
                    <a:pt x="6043613" y="3464391"/>
                  </a:cubicBezTo>
                  <a:cubicBezTo>
                    <a:pt x="6042040" y="3382599"/>
                    <a:pt x="6042040" y="3300019"/>
                    <a:pt x="6043613" y="3218227"/>
                  </a:cubicBezTo>
                  <a:cubicBezTo>
                    <a:pt x="6045972" y="3185195"/>
                    <a:pt x="6057770" y="3174185"/>
                    <a:pt x="6090801" y="3171825"/>
                  </a:cubicBezTo>
                  <a:close/>
                  <a:moveTo>
                    <a:pt x="2907965" y="1801012"/>
                  </a:moveTo>
                  <a:cubicBezTo>
                    <a:pt x="2907965" y="1968529"/>
                    <a:pt x="2788422" y="2088072"/>
                    <a:pt x="2621691" y="2088859"/>
                  </a:cubicBezTo>
                  <a:cubicBezTo>
                    <a:pt x="2348000" y="2088859"/>
                    <a:pt x="2073523" y="2088859"/>
                    <a:pt x="1799832" y="2088859"/>
                  </a:cubicBezTo>
                  <a:cubicBezTo>
                    <a:pt x="1526141" y="2088859"/>
                    <a:pt x="1251664" y="2088859"/>
                    <a:pt x="977973" y="2088859"/>
                  </a:cubicBezTo>
                  <a:cubicBezTo>
                    <a:pt x="834049" y="2088859"/>
                    <a:pt x="721584" y="1992123"/>
                    <a:pt x="699563" y="1849773"/>
                  </a:cubicBezTo>
                  <a:cubicBezTo>
                    <a:pt x="697204" y="1834043"/>
                    <a:pt x="697204" y="1817527"/>
                    <a:pt x="697204" y="1801798"/>
                  </a:cubicBezTo>
                  <a:cubicBezTo>
                    <a:pt x="697204" y="1440023"/>
                    <a:pt x="697204" y="1079034"/>
                    <a:pt x="697204" y="717259"/>
                  </a:cubicBezTo>
                  <a:cubicBezTo>
                    <a:pt x="697204" y="550528"/>
                    <a:pt x="815960" y="430984"/>
                    <a:pt x="981905" y="430984"/>
                  </a:cubicBezTo>
                  <a:cubicBezTo>
                    <a:pt x="1529287" y="430198"/>
                    <a:pt x="2075882" y="430198"/>
                    <a:pt x="2623264" y="430984"/>
                  </a:cubicBezTo>
                  <a:cubicBezTo>
                    <a:pt x="2789209" y="430984"/>
                    <a:pt x="2908752" y="550528"/>
                    <a:pt x="2908752" y="716472"/>
                  </a:cubicBezTo>
                  <a:cubicBezTo>
                    <a:pt x="2907965" y="1078248"/>
                    <a:pt x="2907965" y="1440023"/>
                    <a:pt x="2907965" y="180101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857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grpSp>
          <p:nvGrpSpPr>
            <p:cNvPr id="15378" name="Group 28"/>
            <p:cNvGrpSpPr>
              <a:grpSpLocks/>
            </p:cNvGrpSpPr>
            <p:nvPr/>
          </p:nvGrpSpPr>
          <p:grpSpPr bwMode="auto">
            <a:xfrm>
              <a:off x="5520174" y="1420467"/>
              <a:ext cx="4630021" cy="2106934"/>
              <a:chOff x="6223779" y="3733800"/>
              <a:chExt cx="3015807" cy="1372371"/>
            </a:xfrm>
          </p:grpSpPr>
          <p:sp>
            <p:nvSpPr>
              <p:cNvPr id="15379" name="Freeform: Shape 29"/>
              <p:cNvSpPr>
                <a:spLocks noChangeArrowheads="1"/>
              </p:cNvSpPr>
              <p:nvPr/>
            </p:nvSpPr>
            <p:spPr bwMode="auto">
              <a:xfrm flipH="1">
                <a:off x="6395635" y="3817247"/>
                <a:ext cx="2788513" cy="911961"/>
              </a:xfrm>
              <a:custGeom>
                <a:avLst/>
                <a:gdLst>
                  <a:gd name="T0" fmla="*/ 119192 w 2788513"/>
                  <a:gd name="T1" fmla="*/ 626443 h 911961"/>
                  <a:gd name="T2" fmla="*/ 0 w 2788513"/>
                  <a:gd name="T3" fmla="*/ 773355 h 911961"/>
                  <a:gd name="T4" fmla="*/ 27719 w 2788513"/>
                  <a:gd name="T5" fmla="*/ 795530 h 911961"/>
                  <a:gd name="T6" fmla="*/ 130280 w 2788513"/>
                  <a:gd name="T7" fmla="*/ 784439 h 911961"/>
                  <a:gd name="T8" fmla="*/ 157999 w 2788513"/>
                  <a:gd name="T9" fmla="*/ 751179 h 911961"/>
                  <a:gd name="T10" fmla="*/ 146911 w 2788513"/>
                  <a:gd name="T11" fmla="*/ 648618 h 911961"/>
                  <a:gd name="T12" fmla="*/ 1574430 w 2788513"/>
                  <a:gd name="T13" fmla="*/ 485566 h 911961"/>
                  <a:gd name="T14" fmla="*/ 1546998 w 2788513"/>
                  <a:gd name="T15" fmla="*/ 485566 h 911961"/>
                  <a:gd name="T16" fmla="*/ 1546998 w 2788513"/>
                  <a:gd name="T17" fmla="*/ 911961 h 911961"/>
                  <a:gd name="T18" fmla="*/ 1574430 w 2788513"/>
                  <a:gd name="T19" fmla="*/ 911961 h 911961"/>
                  <a:gd name="T20" fmla="*/ 2741393 w 2788513"/>
                  <a:gd name="T21" fmla="*/ 376973 h 911961"/>
                  <a:gd name="T22" fmla="*/ 2708131 w 2788513"/>
                  <a:gd name="T23" fmla="*/ 385290 h 911961"/>
                  <a:gd name="T24" fmla="*/ 2655463 w 2788513"/>
                  <a:gd name="T25" fmla="*/ 473990 h 911961"/>
                  <a:gd name="T26" fmla="*/ 2666551 w 2788513"/>
                  <a:gd name="T27" fmla="*/ 515567 h 911961"/>
                  <a:gd name="T28" fmla="*/ 2755251 w 2788513"/>
                  <a:gd name="T29" fmla="*/ 568234 h 911961"/>
                  <a:gd name="T30" fmla="*/ 2788513 w 2788513"/>
                  <a:gd name="T31" fmla="*/ 559917 h 911961"/>
                  <a:gd name="T32" fmla="*/ 1815587 w 2788513"/>
                  <a:gd name="T33" fmla="*/ 0 h 911961"/>
                  <a:gd name="T34" fmla="*/ 1743518 w 2788513"/>
                  <a:gd name="T35" fmla="*/ 0 h 911961"/>
                  <a:gd name="T36" fmla="*/ 1072722 w 2788513"/>
                  <a:gd name="T37" fmla="*/ 213436 h 911961"/>
                  <a:gd name="T38" fmla="*/ 903633 w 2788513"/>
                  <a:gd name="T39" fmla="*/ 329856 h 911961"/>
                  <a:gd name="T40" fmla="*/ 911950 w 2788513"/>
                  <a:gd name="T41" fmla="*/ 374203 h 911961"/>
                  <a:gd name="T42" fmla="*/ 2605569 w 2788513"/>
                  <a:gd name="T43" fmla="*/ 363115 h 911961"/>
                  <a:gd name="T44" fmla="*/ 2636061 w 2788513"/>
                  <a:gd name="T45" fmla="*/ 318765 h 911961"/>
                  <a:gd name="T46" fmla="*/ 2622199 w 2788513"/>
                  <a:gd name="T47" fmla="*/ 91474 h 911961"/>
                  <a:gd name="T48" fmla="*/ 2591711 w 2788513"/>
                  <a:gd name="T49" fmla="*/ 58208 h 911961"/>
                  <a:gd name="T50" fmla="*/ 1815587 w 2788513"/>
                  <a:gd name="T51" fmla="*/ 0 h 91196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788513"/>
                  <a:gd name="T79" fmla="*/ 0 h 911961"/>
                  <a:gd name="T80" fmla="*/ 2788513 w 2788513"/>
                  <a:gd name="T81" fmla="*/ 911961 h 911961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788513" h="911961">
                    <a:moveTo>
                      <a:pt x="119192" y="626443"/>
                    </a:moveTo>
                    <a:lnTo>
                      <a:pt x="0" y="773355"/>
                    </a:lnTo>
                    <a:lnTo>
                      <a:pt x="27719" y="795530"/>
                    </a:lnTo>
                    <a:cubicBezTo>
                      <a:pt x="58211" y="820475"/>
                      <a:pt x="105332" y="814931"/>
                      <a:pt x="130280" y="784439"/>
                    </a:cubicBezTo>
                    <a:lnTo>
                      <a:pt x="157999" y="751179"/>
                    </a:lnTo>
                    <a:cubicBezTo>
                      <a:pt x="182944" y="720687"/>
                      <a:pt x="177401" y="673567"/>
                      <a:pt x="146911" y="648618"/>
                    </a:cubicBezTo>
                    <a:lnTo>
                      <a:pt x="119192" y="626443"/>
                    </a:lnTo>
                    <a:close/>
                    <a:moveTo>
                      <a:pt x="1574427" y="485566"/>
                    </a:moveTo>
                    <a:lnTo>
                      <a:pt x="1546995" y="485566"/>
                    </a:lnTo>
                    <a:lnTo>
                      <a:pt x="1546995" y="911961"/>
                    </a:lnTo>
                    <a:lnTo>
                      <a:pt x="1574427" y="911961"/>
                    </a:lnTo>
                    <a:lnTo>
                      <a:pt x="1574427" y="485566"/>
                    </a:lnTo>
                    <a:close/>
                    <a:moveTo>
                      <a:pt x="2741392" y="376973"/>
                    </a:moveTo>
                    <a:lnTo>
                      <a:pt x="2708130" y="385290"/>
                    </a:lnTo>
                    <a:cubicBezTo>
                      <a:pt x="2669323" y="396377"/>
                      <a:pt x="2644375" y="435184"/>
                      <a:pt x="2655463" y="473990"/>
                    </a:cubicBezTo>
                    <a:lnTo>
                      <a:pt x="2666550" y="515567"/>
                    </a:lnTo>
                    <a:cubicBezTo>
                      <a:pt x="2677638" y="554373"/>
                      <a:pt x="2716444" y="579322"/>
                      <a:pt x="2755250" y="568234"/>
                    </a:cubicBezTo>
                    <a:lnTo>
                      <a:pt x="2788513" y="559917"/>
                    </a:lnTo>
                    <a:lnTo>
                      <a:pt x="2741392" y="376973"/>
                    </a:lnTo>
                    <a:close/>
                    <a:moveTo>
                      <a:pt x="1815584" y="0"/>
                    </a:moveTo>
                    <a:cubicBezTo>
                      <a:pt x="1787865" y="0"/>
                      <a:pt x="1771233" y="0"/>
                      <a:pt x="1743515" y="0"/>
                    </a:cubicBezTo>
                    <a:cubicBezTo>
                      <a:pt x="1541166" y="8314"/>
                      <a:pt x="1227945" y="121963"/>
                      <a:pt x="1072719" y="213436"/>
                    </a:cubicBezTo>
                    <a:cubicBezTo>
                      <a:pt x="1008965" y="252240"/>
                      <a:pt x="997877" y="257787"/>
                      <a:pt x="903633" y="329856"/>
                    </a:cubicBezTo>
                    <a:cubicBezTo>
                      <a:pt x="859283" y="363115"/>
                      <a:pt x="867600" y="374203"/>
                      <a:pt x="911950" y="374203"/>
                    </a:cubicBezTo>
                    <a:cubicBezTo>
                      <a:pt x="1471870" y="374203"/>
                      <a:pt x="2045648" y="371432"/>
                      <a:pt x="2605568" y="363115"/>
                    </a:cubicBezTo>
                    <a:cubicBezTo>
                      <a:pt x="2633287" y="363115"/>
                      <a:pt x="2636060" y="338170"/>
                      <a:pt x="2636060" y="318765"/>
                    </a:cubicBezTo>
                    <a:lnTo>
                      <a:pt x="2622199" y="91474"/>
                    </a:lnTo>
                    <a:cubicBezTo>
                      <a:pt x="2622199" y="74839"/>
                      <a:pt x="2608341" y="60981"/>
                      <a:pt x="2591710" y="58208"/>
                    </a:cubicBezTo>
                    <a:cubicBezTo>
                      <a:pt x="2297891" y="22175"/>
                      <a:pt x="2131578" y="0"/>
                      <a:pt x="181558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l-GR"/>
              </a:p>
            </p:txBody>
          </p:sp>
          <p:sp>
            <p:nvSpPr>
              <p:cNvPr id="14" name="Freeform: Shape 30">
                <a:extLst/>
              </p:cNvPr>
              <p:cNvSpPr/>
              <p:nvPr/>
            </p:nvSpPr>
            <p:spPr>
              <a:xfrm flipH="1">
                <a:off x="6224101" y="3733424"/>
                <a:ext cx="3015485" cy="1118293"/>
              </a:xfrm>
              <a:custGeom>
                <a:avLst/>
                <a:gdLst>
                  <a:gd name="connsiteX0" fmla="*/ 174630 w 3015807"/>
                  <a:gd name="connsiteY0" fmla="*/ 709890 h 1117357"/>
                  <a:gd name="connsiteX1" fmla="*/ 202349 w 3015807"/>
                  <a:gd name="connsiteY1" fmla="*/ 732065 h 1117357"/>
                  <a:gd name="connsiteX2" fmla="*/ 213437 w 3015807"/>
                  <a:gd name="connsiteY2" fmla="*/ 834626 h 1117357"/>
                  <a:gd name="connsiteX3" fmla="*/ 185718 w 3015807"/>
                  <a:gd name="connsiteY3" fmla="*/ 867886 h 1117357"/>
                  <a:gd name="connsiteX4" fmla="*/ 83157 w 3015807"/>
                  <a:gd name="connsiteY4" fmla="*/ 878977 h 1117357"/>
                  <a:gd name="connsiteX5" fmla="*/ 55438 w 3015807"/>
                  <a:gd name="connsiteY5" fmla="*/ 856802 h 1117357"/>
                  <a:gd name="connsiteX6" fmla="*/ 1629865 w 3015807"/>
                  <a:gd name="connsiteY6" fmla="*/ 569013 h 1117357"/>
                  <a:gd name="connsiteX7" fmla="*/ 1629865 w 3015807"/>
                  <a:gd name="connsiteY7" fmla="*/ 995408 h 1117357"/>
                  <a:gd name="connsiteX8" fmla="*/ 1602433 w 3015807"/>
                  <a:gd name="connsiteY8" fmla="*/ 995408 h 1117357"/>
                  <a:gd name="connsiteX9" fmla="*/ 1602433 w 3015807"/>
                  <a:gd name="connsiteY9" fmla="*/ 569013 h 1117357"/>
                  <a:gd name="connsiteX10" fmla="*/ 2796830 w 3015807"/>
                  <a:gd name="connsiteY10" fmla="*/ 460420 h 1117357"/>
                  <a:gd name="connsiteX11" fmla="*/ 2843951 w 3015807"/>
                  <a:gd name="connsiteY11" fmla="*/ 643365 h 1117357"/>
                  <a:gd name="connsiteX12" fmla="*/ 2810688 w 3015807"/>
                  <a:gd name="connsiteY12" fmla="*/ 651682 h 1117357"/>
                  <a:gd name="connsiteX13" fmla="*/ 2721988 w 3015807"/>
                  <a:gd name="connsiteY13" fmla="*/ 599014 h 1117357"/>
                  <a:gd name="connsiteX14" fmla="*/ 2710901 w 3015807"/>
                  <a:gd name="connsiteY14" fmla="*/ 557438 h 1117357"/>
                  <a:gd name="connsiteX15" fmla="*/ 2763568 w 3015807"/>
                  <a:gd name="connsiteY15" fmla="*/ 468737 h 1117357"/>
                  <a:gd name="connsiteX16" fmla="*/ 1044548 w 3015807"/>
                  <a:gd name="connsiteY16" fmla="*/ 350080 h 1117357"/>
                  <a:gd name="connsiteX17" fmla="*/ 1044548 w 3015807"/>
                  <a:gd name="connsiteY17" fmla="*/ 457429 h 1117357"/>
                  <a:gd name="connsiteX18" fmla="*/ 967388 w 3015807"/>
                  <a:gd name="connsiteY18" fmla="*/ 457650 h 1117357"/>
                  <a:gd name="connsiteX19" fmla="*/ 959071 w 3015807"/>
                  <a:gd name="connsiteY19" fmla="*/ 413303 h 1117357"/>
                  <a:gd name="connsiteX20" fmla="*/ 1016285 w 3015807"/>
                  <a:gd name="connsiteY20" fmla="*/ 370165 h 1117357"/>
                  <a:gd name="connsiteX21" fmla="*/ 1597718 w 3015807"/>
                  <a:gd name="connsiteY21" fmla="*/ 116616 h 1117357"/>
                  <a:gd name="connsiteX22" fmla="*/ 1597718 w 3015807"/>
                  <a:gd name="connsiteY22" fmla="*/ 455845 h 1117357"/>
                  <a:gd name="connsiteX23" fmla="*/ 1071980 w 3015807"/>
                  <a:gd name="connsiteY23" fmla="*/ 457351 h 1117357"/>
                  <a:gd name="connsiteX24" fmla="*/ 1071980 w 3015807"/>
                  <a:gd name="connsiteY24" fmla="*/ 331701 h 1117357"/>
                  <a:gd name="connsiteX25" fmla="*/ 1088094 w 3015807"/>
                  <a:gd name="connsiteY25" fmla="*/ 321310 h 1117357"/>
                  <a:gd name="connsiteX26" fmla="*/ 1128157 w 3015807"/>
                  <a:gd name="connsiteY26" fmla="*/ 296884 h 1117357"/>
                  <a:gd name="connsiteX27" fmla="*/ 1445884 w 3015807"/>
                  <a:gd name="connsiteY27" fmla="*/ 158981 h 1117357"/>
                  <a:gd name="connsiteX28" fmla="*/ 2392522 w 3015807"/>
                  <a:gd name="connsiteY28" fmla="*/ 111847 h 1117357"/>
                  <a:gd name="connsiteX29" fmla="*/ 2446360 w 3015807"/>
                  <a:gd name="connsiteY29" fmla="*/ 117359 h 1117357"/>
                  <a:gd name="connsiteX30" fmla="*/ 2647148 w 3015807"/>
                  <a:gd name="connsiteY30" fmla="*/ 141655 h 1117357"/>
                  <a:gd name="connsiteX31" fmla="*/ 2677637 w 3015807"/>
                  <a:gd name="connsiteY31" fmla="*/ 174921 h 1117357"/>
                  <a:gd name="connsiteX32" fmla="*/ 2691498 w 3015807"/>
                  <a:gd name="connsiteY32" fmla="*/ 402212 h 1117357"/>
                  <a:gd name="connsiteX33" fmla="*/ 2661006 w 3015807"/>
                  <a:gd name="connsiteY33" fmla="*/ 446563 h 1117357"/>
                  <a:gd name="connsiteX34" fmla="*/ 2392522 w 3015807"/>
                  <a:gd name="connsiteY34" fmla="*/ 449310 h 1117357"/>
                  <a:gd name="connsiteX35" fmla="*/ 1871022 w 3015807"/>
                  <a:gd name="connsiteY35" fmla="*/ 83447 h 1117357"/>
                  <a:gd name="connsiteX36" fmla="*/ 2267401 w 3015807"/>
                  <a:gd name="connsiteY36" fmla="*/ 99039 h 1117357"/>
                  <a:gd name="connsiteX37" fmla="*/ 2365090 w 3015807"/>
                  <a:gd name="connsiteY37" fmla="*/ 109039 h 1117357"/>
                  <a:gd name="connsiteX38" fmla="*/ 2365090 w 3015807"/>
                  <a:gd name="connsiteY38" fmla="*/ 449590 h 1117357"/>
                  <a:gd name="connsiteX39" fmla="*/ 1814197 w 3015807"/>
                  <a:gd name="connsiteY39" fmla="*/ 455226 h 1117357"/>
                  <a:gd name="connsiteX40" fmla="*/ 1625150 w 3015807"/>
                  <a:gd name="connsiteY40" fmla="*/ 455767 h 1117357"/>
                  <a:gd name="connsiteX41" fmla="*/ 1625150 w 3015807"/>
                  <a:gd name="connsiteY41" fmla="*/ 108962 h 1117357"/>
                  <a:gd name="connsiteX42" fmla="*/ 1630604 w 3015807"/>
                  <a:gd name="connsiteY42" fmla="*/ 107441 h 1117357"/>
                  <a:gd name="connsiteX43" fmla="*/ 1798953 w 3015807"/>
                  <a:gd name="connsiteY43" fmla="*/ 83447 h 1117357"/>
                  <a:gd name="connsiteX44" fmla="*/ 1871022 w 3015807"/>
                  <a:gd name="connsiteY44" fmla="*/ 83447 h 1117357"/>
                  <a:gd name="connsiteX45" fmla="*/ 1890423 w 3015807"/>
                  <a:gd name="connsiteY45" fmla="*/ 291 h 1117357"/>
                  <a:gd name="connsiteX46" fmla="*/ 1089351 w 3015807"/>
                  <a:gd name="connsiteY46" fmla="*/ 208181 h 1117357"/>
                  <a:gd name="connsiteX47" fmla="*/ 820477 w 3015807"/>
                  <a:gd name="connsiteY47" fmla="*/ 388354 h 1117357"/>
                  <a:gd name="connsiteX48" fmla="*/ 620901 w 3015807"/>
                  <a:gd name="connsiteY48" fmla="*/ 446562 h 1117357"/>
                  <a:gd name="connsiteX49" fmla="*/ 11088 w 3015807"/>
                  <a:gd name="connsiteY49" fmla="*/ 884519 h 1117357"/>
                  <a:gd name="connsiteX50" fmla="*/ 2773 w 3015807"/>
                  <a:gd name="connsiteY50" fmla="*/ 1017570 h 1117357"/>
                  <a:gd name="connsiteX51" fmla="*/ 91474 w 3015807"/>
                  <a:gd name="connsiteY51" fmla="*/ 1117357 h 1117357"/>
                  <a:gd name="connsiteX52" fmla="*/ 407468 w 3015807"/>
                  <a:gd name="connsiteY52" fmla="*/ 1111814 h 1117357"/>
                  <a:gd name="connsiteX53" fmla="*/ 407468 w 3015807"/>
                  <a:gd name="connsiteY53" fmla="*/ 1109043 h 1117357"/>
                  <a:gd name="connsiteX54" fmla="*/ 692970 w 3015807"/>
                  <a:gd name="connsiteY54" fmla="*/ 823538 h 1117357"/>
                  <a:gd name="connsiteX55" fmla="*/ 978476 w 3015807"/>
                  <a:gd name="connsiteY55" fmla="*/ 1103499 h 1117357"/>
                  <a:gd name="connsiteX56" fmla="*/ 2178699 w 3015807"/>
                  <a:gd name="connsiteY56" fmla="*/ 1097956 h 1117357"/>
                  <a:gd name="connsiteX57" fmla="*/ 2464204 w 3015807"/>
                  <a:gd name="connsiteY57" fmla="*/ 823538 h 1117357"/>
                  <a:gd name="connsiteX58" fmla="*/ 2749707 w 3015807"/>
                  <a:gd name="connsiteY58" fmla="*/ 1106270 h 1117357"/>
                  <a:gd name="connsiteX59" fmla="*/ 2913249 w 3015807"/>
                  <a:gd name="connsiteY59" fmla="*/ 1111814 h 1117357"/>
                  <a:gd name="connsiteX60" fmla="*/ 3015807 w 3015807"/>
                  <a:gd name="connsiteY60" fmla="*/ 1003712 h 1117357"/>
                  <a:gd name="connsiteX61" fmla="*/ 2982545 w 3015807"/>
                  <a:gd name="connsiteY61" fmla="*/ 704349 h 1117357"/>
                  <a:gd name="connsiteX62" fmla="*/ 2982545 w 3015807"/>
                  <a:gd name="connsiteY62" fmla="*/ 698805 h 1117357"/>
                  <a:gd name="connsiteX63" fmla="*/ 2979774 w 3015807"/>
                  <a:gd name="connsiteY63" fmla="*/ 690488 h 1117357"/>
                  <a:gd name="connsiteX64" fmla="*/ 2940968 w 3015807"/>
                  <a:gd name="connsiteY64" fmla="*/ 654455 h 1117357"/>
                  <a:gd name="connsiteX65" fmla="*/ 2929880 w 3015807"/>
                  <a:gd name="connsiteY65" fmla="*/ 654455 h 1117357"/>
                  <a:gd name="connsiteX66" fmla="*/ 2927107 w 3015807"/>
                  <a:gd name="connsiteY66" fmla="*/ 654455 h 1117357"/>
                  <a:gd name="connsiteX67" fmla="*/ 2868899 w 3015807"/>
                  <a:gd name="connsiteY67" fmla="*/ 651682 h 1117357"/>
                  <a:gd name="connsiteX68" fmla="*/ 2741392 w 3015807"/>
                  <a:gd name="connsiteY68" fmla="*/ 113937 h 1117357"/>
                  <a:gd name="connsiteX69" fmla="*/ 2688725 w 3015807"/>
                  <a:gd name="connsiteY69" fmla="*/ 69587 h 1117357"/>
                  <a:gd name="connsiteX70" fmla="*/ 1890423 w 3015807"/>
                  <a:gd name="connsiteY70" fmla="*/ 291 h 1117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3015807" h="1117357">
                    <a:moveTo>
                      <a:pt x="174630" y="709890"/>
                    </a:moveTo>
                    <a:lnTo>
                      <a:pt x="202349" y="732065"/>
                    </a:lnTo>
                    <a:cubicBezTo>
                      <a:pt x="232839" y="757014"/>
                      <a:pt x="238382" y="804134"/>
                      <a:pt x="213437" y="834626"/>
                    </a:cubicBezTo>
                    <a:lnTo>
                      <a:pt x="185718" y="867886"/>
                    </a:lnTo>
                    <a:cubicBezTo>
                      <a:pt x="160770" y="898378"/>
                      <a:pt x="113649" y="903922"/>
                      <a:pt x="83157" y="878977"/>
                    </a:cubicBezTo>
                    <a:lnTo>
                      <a:pt x="55438" y="856802"/>
                    </a:lnTo>
                    <a:close/>
                    <a:moveTo>
                      <a:pt x="1629865" y="569013"/>
                    </a:moveTo>
                    <a:lnTo>
                      <a:pt x="1629865" y="995408"/>
                    </a:lnTo>
                    <a:lnTo>
                      <a:pt x="1602433" y="995408"/>
                    </a:lnTo>
                    <a:lnTo>
                      <a:pt x="1602433" y="569013"/>
                    </a:lnTo>
                    <a:close/>
                    <a:moveTo>
                      <a:pt x="2796830" y="460420"/>
                    </a:moveTo>
                    <a:lnTo>
                      <a:pt x="2843951" y="643365"/>
                    </a:lnTo>
                    <a:lnTo>
                      <a:pt x="2810688" y="651682"/>
                    </a:lnTo>
                    <a:cubicBezTo>
                      <a:pt x="2771882" y="662769"/>
                      <a:pt x="2733076" y="637821"/>
                      <a:pt x="2721988" y="599014"/>
                    </a:cubicBezTo>
                    <a:lnTo>
                      <a:pt x="2710901" y="557438"/>
                    </a:lnTo>
                    <a:cubicBezTo>
                      <a:pt x="2699813" y="518631"/>
                      <a:pt x="2724761" y="479825"/>
                      <a:pt x="2763568" y="468737"/>
                    </a:cubicBezTo>
                    <a:close/>
                    <a:moveTo>
                      <a:pt x="1044548" y="350080"/>
                    </a:moveTo>
                    <a:lnTo>
                      <a:pt x="1044548" y="457429"/>
                    </a:lnTo>
                    <a:lnTo>
                      <a:pt x="967388" y="457650"/>
                    </a:lnTo>
                    <a:cubicBezTo>
                      <a:pt x="923038" y="457650"/>
                      <a:pt x="914721" y="446563"/>
                      <a:pt x="959071" y="413303"/>
                    </a:cubicBezTo>
                    <a:cubicBezTo>
                      <a:pt x="982632" y="395286"/>
                      <a:pt x="1000996" y="381426"/>
                      <a:pt x="1016285" y="370165"/>
                    </a:cubicBezTo>
                    <a:close/>
                    <a:moveTo>
                      <a:pt x="1597718" y="116616"/>
                    </a:moveTo>
                    <a:lnTo>
                      <a:pt x="1597718" y="455845"/>
                    </a:lnTo>
                    <a:lnTo>
                      <a:pt x="1071980" y="457351"/>
                    </a:lnTo>
                    <a:lnTo>
                      <a:pt x="1071980" y="331701"/>
                    </a:lnTo>
                    <a:lnTo>
                      <a:pt x="1088094" y="321310"/>
                    </a:lnTo>
                    <a:cubicBezTo>
                      <a:pt x="1099572" y="314207"/>
                      <a:pt x="1112219" y="306585"/>
                      <a:pt x="1128157" y="296884"/>
                    </a:cubicBezTo>
                    <a:cubicBezTo>
                      <a:pt x="1205770" y="251147"/>
                      <a:pt x="1322882" y="199866"/>
                      <a:pt x="1445884" y="158981"/>
                    </a:cubicBezTo>
                    <a:close/>
                    <a:moveTo>
                      <a:pt x="2392522" y="111847"/>
                    </a:moveTo>
                    <a:lnTo>
                      <a:pt x="2446360" y="117359"/>
                    </a:lnTo>
                    <a:cubicBezTo>
                      <a:pt x="2508208" y="124505"/>
                      <a:pt x="2573693" y="132647"/>
                      <a:pt x="2647148" y="141655"/>
                    </a:cubicBezTo>
                    <a:cubicBezTo>
                      <a:pt x="2663779" y="144429"/>
                      <a:pt x="2677637" y="158287"/>
                      <a:pt x="2677637" y="174921"/>
                    </a:cubicBezTo>
                    <a:lnTo>
                      <a:pt x="2691498" y="402212"/>
                    </a:lnTo>
                    <a:cubicBezTo>
                      <a:pt x="2691498" y="421617"/>
                      <a:pt x="2688725" y="446563"/>
                      <a:pt x="2661006" y="446563"/>
                    </a:cubicBezTo>
                    <a:lnTo>
                      <a:pt x="2392522" y="449310"/>
                    </a:lnTo>
                    <a:close/>
                    <a:moveTo>
                      <a:pt x="1871022" y="83447"/>
                    </a:moveTo>
                    <a:cubicBezTo>
                      <a:pt x="2029019" y="83447"/>
                      <a:pt x="2149596" y="88991"/>
                      <a:pt x="2267401" y="99039"/>
                    </a:cubicBezTo>
                    <a:lnTo>
                      <a:pt x="2365090" y="109039"/>
                    </a:lnTo>
                    <a:lnTo>
                      <a:pt x="2365090" y="449590"/>
                    </a:lnTo>
                    <a:lnTo>
                      <a:pt x="1814197" y="455226"/>
                    </a:lnTo>
                    <a:lnTo>
                      <a:pt x="1625150" y="455767"/>
                    </a:lnTo>
                    <a:lnTo>
                      <a:pt x="1625150" y="108962"/>
                    </a:lnTo>
                    <a:lnTo>
                      <a:pt x="1630604" y="107441"/>
                    </a:lnTo>
                    <a:cubicBezTo>
                      <a:pt x="1690849" y="94188"/>
                      <a:pt x="1748366" y="85526"/>
                      <a:pt x="1798953" y="83447"/>
                    </a:cubicBezTo>
                    <a:cubicBezTo>
                      <a:pt x="1826671" y="83447"/>
                      <a:pt x="1843303" y="83447"/>
                      <a:pt x="1871022" y="83447"/>
                    </a:cubicBezTo>
                    <a:close/>
                    <a:moveTo>
                      <a:pt x="1890423" y="291"/>
                    </a:moveTo>
                    <a:cubicBezTo>
                      <a:pt x="1579973" y="3062"/>
                      <a:pt x="1344364" y="55729"/>
                      <a:pt x="1089351" y="208181"/>
                    </a:cubicBezTo>
                    <a:cubicBezTo>
                      <a:pt x="1000651" y="263618"/>
                      <a:pt x="903634" y="332917"/>
                      <a:pt x="820477" y="388354"/>
                    </a:cubicBezTo>
                    <a:cubicBezTo>
                      <a:pt x="765039" y="424387"/>
                      <a:pt x="665252" y="438248"/>
                      <a:pt x="620901" y="446562"/>
                    </a:cubicBezTo>
                    <a:cubicBezTo>
                      <a:pt x="368662" y="488142"/>
                      <a:pt x="124736" y="651682"/>
                      <a:pt x="11088" y="884519"/>
                    </a:cubicBezTo>
                    <a:cubicBezTo>
                      <a:pt x="0" y="928870"/>
                      <a:pt x="-2773" y="981537"/>
                      <a:pt x="2773" y="1017570"/>
                    </a:cubicBezTo>
                    <a:cubicBezTo>
                      <a:pt x="8317" y="1070237"/>
                      <a:pt x="24948" y="1117357"/>
                      <a:pt x="91474" y="1117357"/>
                    </a:cubicBezTo>
                    <a:cubicBezTo>
                      <a:pt x="196805" y="1114587"/>
                      <a:pt x="302137" y="1114587"/>
                      <a:pt x="407468" y="1111814"/>
                    </a:cubicBezTo>
                    <a:cubicBezTo>
                      <a:pt x="407468" y="1111814"/>
                      <a:pt x="407468" y="1109043"/>
                      <a:pt x="407468" y="1109043"/>
                    </a:cubicBezTo>
                    <a:cubicBezTo>
                      <a:pt x="407468" y="951045"/>
                      <a:pt x="534975" y="823538"/>
                      <a:pt x="692970" y="823538"/>
                    </a:cubicBezTo>
                    <a:cubicBezTo>
                      <a:pt x="848196" y="823538"/>
                      <a:pt x="975703" y="948274"/>
                      <a:pt x="978476" y="1103499"/>
                    </a:cubicBezTo>
                    <a:cubicBezTo>
                      <a:pt x="1377627" y="1097956"/>
                      <a:pt x="1779548" y="1095182"/>
                      <a:pt x="2178699" y="1097956"/>
                    </a:cubicBezTo>
                    <a:cubicBezTo>
                      <a:pt x="2184243" y="945501"/>
                      <a:pt x="2308979" y="823538"/>
                      <a:pt x="2464204" y="823538"/>
                    </a:cubicBezTo>
                    <a:cubicBezTo>
                      <a:pt x="2622200" y="823538"/>
                      <a:pt x="2749707" y="951045"/>
                      <a:pt x="2749707" y="1106270"/>
                    </a:cubicBezTo>
                    <a:cubicBezTo>
                      <a:pt x="2805144" y="1109043"/>
                      <a:pt x="2857811" y="1109043"/>
                      <a:pt x="2913249" y="1111814"/>
                    </a:cubicBezTo>
                    <a:cubicBezTo>
                      <a:pt x="2993632" y="1114587"/>
                      <a:pt x="3004720" y="1059149"/>
                      <a:pt x="3015807" y="1003712"/>
                    </a:cubicBezTo>
                    <a:cubicBezTo>
                      <a:pt x="2996405" y="901151"/>
                      <a:pt x="2993632" y="801363"/>
                      <a:pt x="2982545" y="704349"/>
                    </a:cubicBezTo>
                    <a:cubicBezTo>
                      <a:pt x="2982545" y="701575"/>
                      <a:pt x="2982545" y="701575"/>
                      <a:pt x="2982545" y="698805"/>
                    </a:cubicBezTo>
                    <a:cubicBezTo>
                      <a:pt x="2982545" y="696032"/>
                      <a:pt x="2982545" y="693261"/>
                      <a:pt x="2979774" y="690488"/>
                    </a:cubicBezTo>
                    <a:cubicBezTo>
                      <a:pt x="2974230" y="668313"/>
                      <a:pt x="2963143" y="657225"/>
                      <a:pt x="2940968" y="654455"/>
                    </a:cubicBezTo>
                    <a:cubicBezTo>
                      <a:pt x="2938194" y="654455"/>
                      <a:pt x="2932651" y="654455"/>
                      <a:pt x="2929880" y="654455"/>
                    </a:cubicBezTo>
                    <a:cubicBezTo>
                      <a:pt x="2929880" y="654455"/>
                      <a:pt x="2927107" y="654455"/>
                      <a:pt x="2927107" y="654455"/>
                    </a:cubicBezTo>
                    <a:cubicBezTo>
                      <a:pt x="2907705" y="651682"/>
                      <a:pt x="2888301" y="651682"/>
                      <a:pt x="2868899" y="651682"/>
                    </a:cubicBezTo>
                    <a:cubicBezTo>
                      <a:pt x="2807918" y="474281"/>
                      <a:pt x="2780199" y="294110"/>
                      <a:pt x="2741392" y="113937"/>
                    </a:cubicBezTo>
                    <a:cubicBezTo>
                      <a:pt x="2735849" y="83448"/>
                      <a:pt x="2710900" y="72360"/>
                      <a:pt x="2688725" y="69587"/>
                    </a:cubicBezTo>
                    <a:cubicBezTo>
                      <a:pt x="2444800" y="14149"/>
                      <a:pt x="2123261" y="-2482"/>
                      <a:pt x="1890423" y="291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  <p:sp>
            <p:nvSpPr>
              <p:cNvPr id="15" name="Freeform: Shape 31">
                <a:extLst/>
              </p:cNvPr>
              <p:cNvSpPr/>
              <p:nvPr/>
            </p:nvSpPr>
            <p:spPr>
              <a:xfrm flipH="1">
                <a:off x="8280173" y="4568555"/>
                <a:ext cx="533154" cy="532396"/>
              </a:xfrm>
              <a:custGeom>
                <a:avLst/>
                <a:gdLst>
                  <a:gd name="connsiteX0" fmla="*/ 241765 w 532201"/>
                  <a:gd name="connsiteY0" fmla="*/ 132029 h 532201"/>
                  <a:gd name="connsiteX1" fmla="*/ 297870 w 532201"/>
                  <a:gd name="connsiteY1" fmla="*/ 133862 h 532201"/>
                  <a:gd name="connsiteX2" fmla="*/ 402960 w 532201"/>
                  <a:gd name="connsiteY2" fmla="*/ 303926 h 532201"/>
                  <a:gd name="connsiteX3" fmla="*/ 232899 w 532201"/>
                  <a:gd name="connsiteY3" fmla="*/ 409016 h 532201"/>
                  <a:gd name="connsiteX4" fmla="*/ 127806 w 532201"/>
                  <a:gd name="connsiteY4" fmla="*/ 238955 h 532201"/>
                  <a:gd name="connsiteX5" fmla="*/ 241765 w 532201"/>
                  <a:gd name="connsiteY5" fmla="*/ 132029 h 532201"/>
                  <a:gd name="connsiteX6" fmla="*/ 266100 w 532201"/>
                  <a:gd name="connsiteY6" fmla="*/ 0 h 532201"/>
                  <a:gd name="connsiteX7" fmla="*/ 0 w 532201"/>
                  <a:gd name="connsiteY7" fmla="*/ 266101 h 532201"/>
                  <a:gd name="connsiteX8" fmla="*/ 0 w 532201"/>
                  <a:gd name="connsiteY8" fmla="*/ 268871 h 532201"/>
                  <a:gd name="connsiteX9" fmla="*/ 266100 w 532201"/>
                  <a:gd name="connsiteY9" fmla="*/ 532201 h 532201"/>
                  <a:gd name="connsiteX10" fmla="*/ 532201 w 532201"/>
                  <a:gd name="connsiteY10" fmla="*/ 266101 h 532201"/>
                  <a:gd name="connsiteX11" fmla="*/ 532201 w 532201"/>
                  <a:gd name="connsiteY11" fmla="*/ 260557 h 532201"/>
                  <a:gd name="connsiteX12" fmla="*/ 266100 w 532201"/>
                  <a:gd name="connsiteY12" fmla="*/ 0 h 532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32201" h="532201">
                    <a:moveTo>
                      <a:pt x="241765" y="132029"/>
                    </a:moveTo>
                    <a:cubicBezTo>
                      <a:pt x="259869" y="128953"/>
                      <a:pt x="278874" y="129377"/>
                      <a:pt x="297870" y="133862"/>
                    </a:cubicBezTo>
                    <a:cubicBezTo>
                      <a:pt x="373850" y="151803"/>
                      <a:pt x="420904" y="227943"/>
                      <a:pt x="402960" y="303926"/>
                    </a:cubicBezTo>
                    <a:cubicBezTo>
                      <a:pt x="385019" y="379906"/>
                      <a:pt x="308879" y="426960"/>
                      <a:pt x="232899" y="409016"/>
                    </a:cubicBezTo>
                    <a:cubicBezTo>
                      <a:pt x="156915" y="391075"/>
                      <a:pt x="109865" y="314935"/>
                      <a:pt x="127806" y="238955"/>
                    </a:cubicBezTo>
                    <a:cubicBezTo>
                      <a:pt x="141261" y="181968"/>
                      <a:pt x="187454" y="141255"/>
                      <a:pt x="241765" y="132029"/>
                    </a:cubicBezTo>
                    <a:close/>
                    <a:moveTo>
                      <a:pt x="266100" y="0"/>
                    </a:moveTo>
                    <a:cubicBezTo>
                      <a:pt x="119192" y="0"/>
                      <a:pt x="0" y="119190"/>
                      <a:pt x="0" y="266101"/>
                    </a:cubicBezTo>
                    <a:cubicBezTo>
                      <a:pt x="0" y="266101"/>
                      <a:pt x="0" y="268871"/>
                      <a:pt x="0" y="268871"/>
                    </a:cubicBezTo>
                    <a:cubicBezTo>
                      <a:pt x="2773" y="415782"/>
                      <a:pt x="119192" y="532201"/>
                      <a:pt x="266100" y="532201"/>
                    </a:cubicBezTo>
                    <a:cubicBezTo>
                      <a:pt x="413011" y="532201"/>
                      <a:pt x="532201" y="413009"/>
                      <a:pt x="532201" y="266101"/>
                    </a:cubicBezTo>
                    <a:cubicBezTo>
                      <a:pt x="532201" y="263330"/>
                      <a:pt x="532201" y="263330"/>
                      <a:pt x="532201" y="260557"/>
                    </a:cubicBezTo>
                    <a:cubicBezTo>
                      <a:pt x="529431" y="116419"/>
                      <a:pt x="410238" y="0"/>
                      <a:pt x="266100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cs"/>
                </a:endParaRPr>
              </a:p>
            </p:txBody>
          </p:sp>
          <p:sp>
            <p:nvSpPr>
              <p:cNvPr id="16" name="Freeform: Shape 32">
                <a:extLst/>
              </p:cNvPr>
              <p:cNvSpPr/>
              <p:nvPr/>
            </p:nvSpPr>
            <p:spPr>
              <a:xfrm flipH="1">
                <a:off x="6511792" y="4573775"/>
                <a:ext cx="533154" cy="532396"/>
              </a:xfrm>
              <a:custGeom>
                <a:avLst/>
                <a:gdLst>
                  <a:gd name="connsiteX0" fmla="*/ 243115 w 532201"/>
                  <a:gd name="connsiteY0" fmla="*/ 128170 h 532201"/>
                  <a:gd name="connsiteX1" fmla="*/ 299220 w 532201"/>
                  <a:gd name="connsiteY1" fmla="*/ 130003 h 532201"/>
                  <a:gd name="connsiteX2" fmla="*/ 404310 w 532201"/>
                  <a:gd name="connsiteY2" fmla="*/ 300067 h 532201"/>
                  <a:gd name="connsiteX3" fmla="*/ 234249 w 532201"/>
                  <a:gd name="connsiteY3" fmla="*/ 405157 h 532201"/>
                  <a:gd name="connsiteX4" fmla="*/ 129156 w 532201"/>
                  <a:gd name="connsiteY4" fmla="*/ 235096 h 532201"/>
                  <a:gd name="connsiteX5" fmla="*/ 243115 w 532201"/>
                  <a:gd name="connsiteY5" fmla="*/ 128170 h 532201"/>
                  <a:gd name="connsiteX6" fmla="*/ 266101 w 532201"/>
                  <a:gd name="connsiteY6" fmla="*/ 0 h 532201"/>
                  <a:gd name="connsiteX7" fmla="*/ 0 w 532201"/>
                  <a:gd name="connsiteY7" fmla="*/ 255013 h 532201"/>
                  <a:gd name="connsiteX8" fmla="*/ 0 w 532201"/>
                  <a:gd name="connsiteY8" fmla="*/ 266101 h 532201"/>
                  <a:gd name="connsiteX9" fmla="*/ 266101 w 532201"/>
                  <a:gd name="connsiteY9" fmla="*/ 532201 h 532201"/>
                  <a:gd name="connsiteX10" fmla="*/ 532201 w 532201"/>
                  <a:gd name="connsiteY10" fmla="*/ 266101 h 532201"/>
                  <a:gd name="connsiteX11" fmla="*/ 532201 w 532201"/>
                  <a:gd name="connsiteY11" fmla="*/ 263330 h 532201"/>
                  <a:gd name="connsiteX12" fmla="*/ 266101 w 532201"/>
                  <a:gd name="connsiteY12" fmla="*/ 0 h 532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32201" h="532201">
                    <a:moveTo>
                      <a:pt x="243115" y="128170"/>
                    </a:moveTo>
                    <a:cubicBezTo>
                      <a:pt x="261218" y="125094"/>
                      <a:pt x="280224" y="125518"/>
                      <a:pt x="299220" y="130003"/>
                    </a:cubicBezTo>
                    <a:cubicBezTo>
                      <a:pt x="375200" y="147944"/>
                      <a:pt x="422254" y="224084"/>
                      <a:pt x="404310" y="300067"/>
                    </a:cubicBezTo>
                    <a:cubicBezTo>
                      <a:pt x="386369" y="376047"/>
                      <a:pt x="310229" y="423101"/>
                      <a:pt x="234249" y="405157"/>
                    </a:cubicBezTo>
                    <a:cubicBezTo>
                      <a:pt x="158266" y="387216"/>
                      <a:pt x="111215" y="311076"/>
                      <a:pt x="129156" y="235096"/>
                    </a:cubicBezTo>
                    <a:cubicBezTo>
                      <a:pt x="142612" y="178109"/>
                      <a:pt x="188804" y="137396"/>
                      <a:pt x="243115" y="128170"/>
                    </a:cubicBezTo>
                    <a:close/>
                    <a:moveTo>
                      <a:pt x="266101" y="0"/>
                    </a:moveTo>
                    <a:cubicBezTo>
                      <a:pt x="121963" y="0"/>
                      <a:pt x="5544" y="113649"/>
                      <a:pt x="0" y="255013"/>
                    </a:cubicBezTo>
                    <a:cubicBezTo>
                      <a:pt x="0" y="257786"/>
                      <a:pt x="0" y="263330"/>
                      <a:pt x="0" y="266101"/>
                    </a:cubicBezTo>
                    <a:cubicBezTo>
                      <a:pt x="0" y="413012"/>
                      <a:pt x="119192" y="532201"/>
                      <a:pt x="266101" y="532201"/>
                    </a:cubicBezTo>
                    <a:cubicBezTo>
                      <a:pt x="413012" y="532201"/>
                      <a:pt x="532201" y="413012"/>
                      <a:pt x="532201" y="266101"/>
                    </a:cubicBezTo>
                    <a:cubicBezTo>
                      <a:pt x="532201" y="266101"/>
                      <a:pt x="532201" y="266101"/>
                      <a:pt x="532201" y="263330"/>
                    </a:cubicBezTo>
                    <a:cubicBezTo>
                      <a:pt x="532201" y="119192"/>
                      <a:pt x="413012" y="0"/>
                      <a:pt x="266101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cs typeface="+mn-cs"/>
                </a:endParaRPr>
              </a:p>
            </p:txBody>
          </p:sp>
          <p:sp>
            <p:nvSpPr>
              <p:cNvPr id="15383" name="Freeform: Shape 33"/>
              <p:cNvSpPr>
                <a:spLocks noChangeArrowheads="1"/>
              </p:cNvSpPr>
              <p:nvPr/>
            </p:nvSpPr>
            <p:spPr bwMode="auto">
              <a:xfrm flipH="1">
                <a:off x="7584771" y="4341132"/>
                <a:ext cx="27719" cy="332626"/>
              </a:xfrm>
              <a:custGeom>
                <a:avLst/>
                <a:gdLst>
                  <a:gd name="T0" fmla="*/ 27719 w 27719"/>
                  <a:gd name="T1" fmla="*/ 0 h 114300"/>
                  <a:gd name="T2" fmla="*/ 27719 w 27719"/>
                  <a:gd name="T3" fmla="*/ 213816186 h 114300"/>
                  <a:gd name="T4" fmla="*/ 0 60000 65536"/>
                  <a:gd name="T5" fmla="*/ 0 60000 65536"/>
                  <a:gd name="T6" fmla="*/ 0 w 27719"/>
                  <a:gd name="T7" fmla="*/ 0 h 114300"/>
                  <a:gd name="T8" fmla="*/ 27719 w 27719"/>
                  <a:gd name="T9" fmla="*/ 114300 h 1143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7719" h="114300">
                    <a:moveTo>
                      <a:pt x="0" y="0"/>
                    </a:moveTo>
                    <a:lnTo>
                      <a:pt x="0" y="120968"/>
                    </a:lnTo>
                  </a:path>
                </a:pathLst>
              </a:cu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l-GR"/>
              </a:p>
            </p:txBody>
          </p:sp>
        </p:grpSp>
      </p:grpSp>
      <p:sp>
        <p:nvSpPr>
          <p:cNvPr id="24" name="TextBox 23">
            <a:extLst/>
          </p:cNvPr>
          <p:cNvSpPr txBox="1"/>
          <p:nvPr/>
        </p:nvSpPr>
        <p:spPr>
          <a:xfrm>
            <a:off x="2311400" y="3789363"/>
            <a:ext cx="8301038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Αμιγώς Ηλεκτρικό Όχημα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(BEV)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  <a:sym typeface="Wingdings" panose="05000000000000000000" pitchFamily="2" charset="2"/>
              </a:rPr>
              <a:t>	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οικολογικό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bonus 25%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επί της ΛΤΠΦ και έως 8.000€   </a:t>
            </a:r>
          </a:p>
          <a:p>
            <a:pPr marL="285750" indent="-285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Υβριδικό Όχημα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Plug in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(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PHEV)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(εκπομπές αερίων έως 50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g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CO2/km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)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</a:t>
            </a:r>
            <a:endParaRPr lang="el-GR" sz="14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  <a:p>
            <a:pPr lvl="2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  <a:sym typeface="Wingdings" panose="05000000000000000000" pitchFamily="2" charset="2"/>
              </a:rPr>
              <a:t>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οικολογικό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15% επί της ΛΤΠΦ και έως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5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.500€</a:t>
            </a:r>
          </a:p>
          <a:p>
            <a:pPr marL="285750" indent="-285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Υποχρεωτική αντικατάσταση και αποχαρακτηρισμός παλαιού οχήματος ΤΑΞΙ 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  <a:sym typeface="Wingdings" panose="05000000000000000000" pitchFamily="2" charset="2"/>
              </a:rPr>
              <a:t>	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οικολογικό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2.500€</a:t>
            </a:r>
          </a:p>
          <a:p>
            <a:pPr marL="285750" indent="-285750" algn="ctr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à"/>
              <a:defRPr/>
            </a:pPr>
            <a:endParaRPr lang="el-GR" sz="14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</p:txBody>
      </p:sp>
      <p:pic>
        <p:nvPicPr>
          <p:cNvPr id="15369" name="Εικόνα 2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00450" y="1157288"/>
            <a:ext cx="4746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Ορθογώνιο 27">
            <a:extLst/>
          </p:cNvPr>
          <p:cNvSpPr/>
          <p:nvPr/>
        </p:nvSpPr>
        <p:spPr>
          <a:xfrm>
            <a:off x="3330575" y="2000250"/>
            <a:ext cx="1173163" cy="1360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Ιδιοκτήτες Ε.Δ.Χ. οχημάτων ΤΑΞΙ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-</a:t>
            </a:r>
            <a:endParaRPr lang="en-US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ENA </a:t>
            </a:r>
            <a:r>
              <a:rPr lang="el-GR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(1) </a:t>
            </a:r>
            <a:r>
              <a:rPr lang="en-US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OXHMA</a:t>
            </a:r>
            <a:endParaRPr lang="el-GR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29" name="Oval 2">
            <a:extLst/>
          </p:cNvPr>
          <p:cNvSpPr/>
          <p:nvPr/>
        </p:nvSpPr>
        <p:spPr>
          <a:xfrm>
            <a:off x="550863" y="4408488"/>
            <a:ext cx="1641475" cy="785812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/>
          </a:p>
        </p:txBody>
      </p:sp>
      <p:sp>
        <p:nvSpPr>
          <p:cNvPr id="30" name="Oval 2">
            <a:extLst/>
          </p:cNvPr>
          <p:cNvSpPr/>
          <p:nvPr/>
        </p:nvSpPr>
        <p:spPr>
          <a:xfrm flipH="1">
            <a:off x="9625013" y="4322763"/>
            <a:ext cx="1787525" cy="849312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/>
          </a:p>
        </p:txBody>
      </p:sp>
      <p:pic>
        <p:nvPicPr>
          <p:cNvPr id="15373" name="Εικόνα 2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736263" y="4468813"/>
            <a:ext cx="550862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4" name="Εικόνα 2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9763" y="4503738"/>
            <a:ext cx="560387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5" name="Picture 1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25400" y="-26988"/>
            <a:ext cx="702786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6" name="TextBox 31"/>
          <p:cNvSpPr txBox="1">
            <a:spLocks noChangeArrowheads="1"/>
          </p:cNvSpPr>
          <p:nvPr/>
        </p:nvSpPr>
        <p:spPr bwMode="auto">
          <a:xfrm>
            <a:off x="17463" y="31750"/>
            <a:ext cx="74469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Ιδιοκτήτες οχημάτων ΤΑΞΙ-</a:t>
            </a:r>
            <a:r>
              <a:rPr lang="el-GR" altLang="el-GR" sz="1600" b="1">
                <a:solidFill>
                  <a:schemeClr val="bg1"/>
                </a:solidFill>
                <a:latin typeface="Century Gothic" pitchFamily="34" charset="0"/>
              </a:rPr>
              <a:t>Αγορά/Μίσθωση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49413" y="5969000"/>
            <a:ext cx="1057275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4580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7513" y="6021388"/>
            <a:ext cx="9779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 Box 10"/>
          <p:cNvSpPr txBox="1">
            <a:spLocks noChangeArrowheads="1"/>
          </p:cNvSpPr>
          <p:nvPr/>
        </p:nvSpPr>
        <p:spPr bwMode="auto">
          <a:xfrm>
            <a:off x="8485188" y="6280150"/>
            <a:ext cx="23828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  <a:latin typeface="Calibri" pitchFamily="34" charset="0"/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  <a:latin typeface="Calibri" pitchFamily="34" charset="0"/>
              </a:rPr>
              <a:t>&amp; ΟΡΥΚΤΩΝ ΠΡΩΤΩΝ ΥΛΩΝ</a:t>
            </a:r>
          </a:p>
        </p:txBody>
      </p:sp>
      <p:pic>
        <p:nvPicPr>
          <p:cNvPr id="24582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59238" y="5359400"/>
            <a:ext cx="1208087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" name="Ορθογώνιο 97">
            <a:extLst/>
          </p:cNvPr>
          <p:cNvSpPr/>
          <p:nvPr/>
        </p:nvSpPr>
        <p:spPr>
          <a:xfrm>
            <a:off x="8650288" y="2541588"/>
            <a:ext cx="1066800" cy="9810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62" name="Picture 17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504951" y="-26988"/>
            <a:ext cx="5270897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5" name="TextBox 99"/>
          <p:cNvSpPr txBox="1">
            <a:spLocks noChangeArrowheads="1"/>
          </p:cNvSpPr>
          <p:nvPr/>
        </p:nvSpPr>
        <p:spPr bwMode="auto">
          <a:xfrm>
            <a:off x="1524000" y="14288"/>
            <a:ext cx="45196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Παράδειγμα Εφαρμογής </a:t>
            </a:r>
          </a:p>
        </p:txBody>
      </p:sp>
      <p:sp>
        <p:nvSpPr>
          <p:cNvPr id="56" name="Hexagon 101">
            <a:extLst/>
          </p:cNvPr>
          <p:cNvSpPr/>
          <p:nvPr/>
        </p:nvSpPr>
        <p:spPr>
          <a:xfrm>
            <a:off x="1666875" y="1214438"/>
            <a:ext cx="977900" cy="809625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50800">
            <a:solidFill>
              <a:schemeClr val="accent6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1" dirty="0">
              <a:latin typeface="+mn-lt"/>
              <a:cs typeface="+mn-cs"/>
            </a:endParaRPr>
          </a:p>
        </p:txBody>
      </p:sp>
      <p:sp>
        <p:nvSpPr>
          <p:cNvPr id="59" name="TextBox 90">
            <a:extLst/>
          </p:cNvPr>
          <p:cNvSpPr txBox="1"/>
          <p:nvPr/>
        </p:nvSpPr>
        <p:spPr>
          <a:xfrm>
            <a:off x="2238375" y="1071563"/>
            <a:ext cx="77152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Αμιγώς ηλεκτρικό όχημα αξίας 30.000€ , 35.000 €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60" name="59 - Ορθογώνιο"/>
          <p:cNvSpPr/>
          <p:nvPr/>
        </p:nvSpPr>
        <p:spPr>
          <a:xfrm>
            <a:off x="3024188" y="1500188"/>
            <a:ext cx="2601912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ΟΙΚΟΛΟΓΙΚΟ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 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:</a:t>
            </a:r>
            <a:endParaRPr lang="el-GR" dirty="0">
              <a:latin typeface="+mn-lt"/>
              <a:cs typeface="+mn-cs"/>
            </a:endParaRPr>
          </a:p>
        </p:txBody>
      </p:sp>
      <p:sp>
        <p:nvSpPr>
          <p:cNvPr id="61" name="60 - Ορθογώνιο"/>
          <p:cNvSpPr/>
          <p:nvPr/>
        </p:nvSpPr>
        <p:spPr>
          <a:xfrm>
            <a:off x="5595938" y="1500188"/>
            <a:ext cx="2754312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30.000€ *0,25 = 7.500 € </a:t>
            </a:r>
            <a:endParaRPr lang="el-GR" dirty="0">
              <a:latin typeface="+mn-lt"/>
              <a:cs typeface="+mn-cs"/>
            </a:endParaRPr>
          </a:p>
        </p:txBody>
      </p:sp>
      <p:sp>
        <p:nvSpPr>
          <p:cNvPr id="72" name="71 - Ορθογώνιο"/>
          <p:cNvSpPr/>
          <p:nvPr/>
        </p:nvSpPr>
        <p:spPr>
          <a:xfrm>
            <a:off x="3024188" y="1857375"/>
            <a:ext cx="2601912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ΟΙΚΟΛΟΓΙΚΟ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 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:</a:t>
            </a:r>
            <a:endParaRPr lang="el-GR" dirty="0">
              <a:latin typeface="+mn-lt"/>
              <a:cs typeface="+mn-cs"/>
            </a:endParaRPr>
          </a:p>
        </p:txBody>
      </p:sp>
      <p:sp>
        <p:nvSpPr>
          <p:cNvPr id="73" name="72 - Ορθογώνιο"/>
          <p:cNvSpPr/>
          <p:nvPr/>
        </p:nvSpPr>
        <p:spPr>
          <a:xfrm>
            <a:off x="5595938" y="1857375"/>
            <a:ext cx="2690812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35.500€ *0,25 = 8.750€ </a:t>
            </a:r>
            <a:endParaRPr lang="el-GR" dirty="0">
              <a:latin typeface="+mn-lt"/>
              <a:cs typeface="+mn-cs"/>
            </a:endParaRPr>
          </a:p>
        </p:txBody>
      </p:sp>
      <p:cxnSp>
        <p:nvCxnSpPr>
          <p:cNvPr id="77" name="76 - Ευθύγραμμο βέλος σύνδεσης"/>
          <p:cNvCxnSpPr/>
          <p:nvPr/>
        </p:nvCxnSpPr>
        <p:spPr>
          <a:xfrm>
            <a:off x="8221663" y="2027238"/>
            <a:ext cx="928687" cy="1587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77 - Ορθογώνιο"/>
          <p:cNvSpPr/>
          <p:nvPr/>
        </p:nvSpPr>
        <p:spPr>
          <a:xfrm>
            <a:off x="9239250" y="1820863"/>
            <a:ext cx="962025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8.000 €</a:t>
            </a:r>
            <a:endParaRPr lang="el-GR" dirty="0">
              <a:latin typeface="+mn-lt"/>
              <a:cs typeface="+mn-cs"/>
            </a:endParaRPr>
          </a:p>
        </p:txBody>
      </p:sp>
      <p:sp>
        <p:nvSpPr>
          <p:cNvPr id="94" name="Hexagon 101">
            <a:extLst/>
          </p:cNvPr>
          <p:cNvSpPr/>
          <p:nvPr/>
        </p:nvSpPr>
        <p:spPr>
          <a:xfrm>
            <a:off x="1738313" y="2714625"/>
            <a:ext cx="977900" cy="809625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50800">
            <a:solidFill>
              <a:schemeClr val="accent6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1" dirty="0">
              <a:latin typeface="+mn-lt"/>
              <a:cs typeface="+mn-cs"/>
            </a:endParaRPr>
          </a:p>
        </p:txBody>
      </p:sp>
      <p:sp>
        <p:nvSpPr>
          <p:cNvPr id="100" name="TextBox 90">
            <a:extLst/>
          </p:cNvPr>
          <p:cNvSpPr txBox="1"/>
          <p:nvPr/>
        </p:nvSpPr>
        <p:spPr>
          <a:xfrm>
            <a:off x="2381250" y="2571750"/>
            <a:ext cx="7358063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Υβριδικό όχημα εξωτερικής φόρτισης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, </a:t>
            </a: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εκπομπές ρύπων έως 50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grCO2/km</a:t>
            </a: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 αξίας 25.000€, 30.000€, 35.000€ 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128" name="127 - Ορθογώνιο"/>
          <p:cNvSpPr/>
          <p:nvPr/>
        </p:nvSpPr>
        <p:spPr>
          <a:xfrm>
            <a:off x="3095625" y="3429000"/>
            <a:ext cx="5172075" cy="923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ΟΙΚΟΛΟΓΙΚΟ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: 25.000€*0,15 = 3.750 €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ΟΙΚΟΛΟΓΙΚΟ ΒΟΝ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US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: 30.000€*0,15=  4.500 €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</a:t>
            </a:r>
            <a:endParaRPr lang="el-GR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ΟΙΚΟΛΟΓΙΚΟ ΒΟΝ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US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: 40.000€*0,15=  6.000 €</a:t>
            </a:r>
            <a:endParaRPr lang="el-GR" dirty="0">
              <a:latin typeface="+mn-lt"/>
              <a:cs typeface="+mn-cs"/>
            </a:endParaRPr>
          </a:p>
        </p:txBody>
      </p:sp>
      <p:cxnSp>
        <p:nvCxnSpPr>
          <p:cNvPr id="129" name="128 - Ευθύγραμμο βέλος σύνδεσης"/>
          <p:cNvCxnSpPr/>
          <p:nvPr/>
        </p:nvCxnSpPr>
        <p:spPr>
          <a:xfrm>
            <a:off x="8167688" y="4143375"/>
            <a:ext cx="928687" cy="1588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129 - Ορθογώνιο"/>
          <p:cNvSpPr/>
          <p:nvPr/>
        </p:nvSpPr>
        <p:spPr>
          <a:xfrm>
            <a:off x="9239250" y="3957638"/>
            <a:ext cx="898525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5.500€</a:t>
            </a:r>
            <a:endParaRPr lang="el-GR" dirty="0">
              <a:latin typeface="+mn-lt"/>
              <a:cs typeface="+mn-cs"/>
            </a:endParaRPr>
          </a:p>
        </p:txBody>
      </p:sp>
      <p:grpSp>
        <p:nvGrpSpPr>
          <p:cNvPr id="24599" name="Group 7"/>
          <p:cNvGrpSpPr>
            <a:grpSpLocks/>
          </p:cNvGrpSpPr>
          <p:nvPr/>
        </p:nvGrpSpPr>
        <p:grpSpPr bwMode="auto">
          <a:xfrm>
            <a:off x="7024688" y="0"/>
            <a:ext cx="1143000" cy="928688"/>
            <a:chOff x="515535" y="2276872"/>
            <a:chExt cx="2976345" cy="2592288"/>
          </a:xfrm>
        </p:grpSpPr>
        <p:sp>
          <p:nvSpPr>
            <p:cNvPr id="39" name="Block Arc 8">
              <a:extLst/>
            </p:cNvPr>
            <p:cNvSpPr/>
            <p:nvPr/>
          </p:nvSpPr>
          <p:spPr>
            <a:xfrm>
              <a:off x="899978" y="2276872"/>
              <a:ext cx="2591902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0" name="TextBox 83">
              <a:extLst/>
            </p:cNvPr>
            <p:cNvSpPr txBox="1"/>
            <p:nvPr/>
          </p:nvSpPr>
          <p:spPr>
            <a:xfrm>
              <a:off x="515535" y="3140969"/>
              <a:ext cx="706881" cy="771039"/>
            </a:xfrm>
            <a:prstGeom prst="rect">
              <a:avLst/>
            </a:prstGeom>
            <a:noFill/>
          </p:spPr>
          <p:txBody>
            <a:bodyPr rIns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b="1" dirty="0">
                  <a:solidFill>
                    <a:schemeClr val="accent4"/>
                  </a:solidFill>
                  <a:latin typeface="Century Gothic" panose="020B0502020202020204" pitchFamily="34" charset="0"/>
                  <a:cs typeface="+mn-cs"/>
                </a:rPr>
                <a:t>2</a:t>
              </a:r>
              <a:endParaRPr lang="ko-KR" altLang="en-US" sz="1200" b="1" dirty="0">
                <a:solidFill>
                  <a:schemeClr val="accent4"/>
                </a:solidFill>
                <a:latin typeface="Century Gothic" panose="020B0502020202020204" pitchFamily="34" charset="0"/>
                <a:cs typeface="+mn-cs"/>
              </a:endParaRPr>
            </a:p>
          </p:txBody>
        </p:sp>
      </p:grpSp>
      <p:pic>
        <p:nvPicPr>
          <p:cNvPr id="24600" name="Εικόνα 8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81875" y="214313"/>
            <a:ext cx="420688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TextBox 90">
            <a:extLst/>
          </p:cNvPr>
          <p:cNvSpPr txBox="1"/>
          <p:nvPr/>
        </p:nvSpPr>
        <p:spPr>
          <a:xfrm>
            <a:off x="8310563" y="214313"/>
            <a:ext cx="359251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TA</a:t>
            </a: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ΞΙ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+mn-cs"/>
            </a:endParaRPr>
          </a:p>
        </p:txBody>
      </p:sp>
      <p:pic>
        <p:nvPicPr>
          <p:cNvPr id="24602" name="Εικόνα 2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81188" y="1285875"/>
            <a:ext cx="560387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03" name="Εικόνα 2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52625" y="2857500"/>
            <a:ext cx="550863" cy="55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Straight Connector 29"/>
          <p:cNvCxnSpPr/>
          <p:nvPr/>
        </p:nvCxnSpPr>
        <p:spPr>
          <a:xfrm>
            <a:off x="7439025" y="1946275"/>
            <a:ext cx="568325" cy="204788"/>
          </a:xfrm>
          <a:prstGeom prst="line">
            <a:avLst/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7439025" y="1946275"/>
            <a:ext cx="477838" cy="196850"/>
          </a:xfrm>
          <a:prstGeom prst="line">
            <a:avLst/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7332663" y="4073525"/>
            <a:ext cx="568325" cy="203200"/>
          </a:xfrm>
          <a:prstGeom prst="line">
            <a:avLst/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7332663" y="4073525"/>
            <a:ext cx="479425" cy="196850"/>
          </a:xfrm>
          <a:prstGeom prst="line">
            <a:avLst/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180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463"/>
            <a:ext cx="12192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6388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16390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0 - Ορθογώνιο">
            <a:extLst/>
          </p:cNvPr>
          <p:cNvSpPr/>
          <p:nvPr/>
        </p:nvSpPr>
        <p:spPr>
          <a:xfrm>
            <a:off x="4595813" y="2000250"/>
            <a:ext cx="2919412" cy="1384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Νομικά  πρόσωπα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ανεξαρτήτου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μορφής και μεγέθους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– </a:t>
            </a:r>
            <a:endParaRPr lang="el-GR" sz="14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ΕΩΣ ΤΡΙΑ (3) ΟΧΗΜΑΤΑ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ΣΤΑ ΝΗΣΙΑ ΕΩΣ ΕΞΙ(6) ΟΧΗΜΑΤΑ</a:t>
            </a:r>
          </a:p>
        </p:txBody>
      </p:sp>
      <p:sp>
        <p:nvSpPr>
          <p:cNvPr id="17" name="TextBox 16">
            <a:extLst/>
          </p:cNvPr>
          <p:cNvSpPr txBox="1"/>
          <p:nvPr/>
        </p:nvSpPr>
        <p:spPr>
          <a:xfrm>
            <a:off x="288925" y="4513263"/>
            <a:ext cx="3033713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Αμιγώς Ηλεκτρικό Όχημα (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BEV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)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</a:t>
            </a:r>
            <a:endParaRPr lang="el-GR" sz="14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  <a:sym typeface="Wingdings" panose="05000000000000000000" pitchFamily="2" charset="2"/>
              </a:rPr>
              <a:t></a:t>
            </a:r>
            <a:endParaRPr lang="el-GR" sz="14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οικολογικό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15% επί της ΛΤΠΦ και έως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5.500€</a:t>
            </a:r>
          </a:p>
        </p:txBody>
      </p:sp>
      <p:sp>
        <p:nvSpPr>
          <p:cNvPr id="18" name="TextBox 17">
            <a:extLst/>
          </p:cNvPr>
          <p:cNvSpPr txBox="1"/>
          <p:nvPr/>
        </p:nvSpPr>
        <p:spPr>
          <a:xfrm>
            <a:off x="381000" y="1000125"/>
            <a:ext cx="2889250" cy="1385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Όχημα μεταφοράς εμπορευμάτων μέγιστης μάζας έως 3,5 τόνων (ΒΕ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V/PHEV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)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 </a:t>
            </a:r>
            <a:endParaRPr lang="el-GR" sz="14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  <a:sym typeface="Wingdings" panose="05000000000000000000" pitchFamily="2" charset="2"/>
              </a:rPr>
              <a:t>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</a:t>
            </a:r>
            <a:endParaRPr lang="el-GR" sz="14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οικολογικό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15% επί της ΛΤΠΦ και έως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5.500€ / 4.000 €</a:t>
            </a:r>
          </a:p>
        </p:txBody>
      </p:sp>
      <p:sp>
        <p:nvSpPr>
          <p:cNvPr id="19" name="TextBox 18">
            <a:extLst/>
          </p:cNvPr>
          <p:cNvSpPr txBox="1"/>
          <p:nvPr/>
        </p:nvSpPr>
        <p:spPr>
          <a:xfrm>
            <a:off x="8799513" y="1128713"/>
            <a:ext cx="2981325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Ηλεκτρικό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δίκυκλο*, τρίκυκλο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  <a:sym typeface="Wingdings" panose="05000000000000000000" pitchFamily="2" charset="2"/>
              </a:rPr>
              <a:t></a:t>
            </a:r>
            <a:endParaRPr lang="el-GR" sz="14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οικολογικό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έως 800 €</a:t>
            </a:r>
          </a:p>
        </p:txBody>
      </p:sp>
      <p:sp>
        <p:nvSpPr>
          <p:cNvPr id="20" name="TextBox 19">
            <a:extLst/>
          </p:cNvPr>
          <p:cNvSpPr txBox="1"/>
          <p:nvPr/>
        </p:nvSpPr>
        <p:spPr>
          <a:xfrm>
            <a:off x="8891588" y="4371975"/>
            <a:ext cx="2911475" cy="1385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Προαιρετική αντικατάσταση παλαιού οχήματος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/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παλαιού δίκυκλου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* </a:t>
            </a:r>
            <a:endParaRPr lang="el-GR" sz="14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  <a:sym typeface="Wingdings" panose="05000000000000000000" pitchFamily="2" charset="2"/>
              </a:rPr>
              <a:t>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οικολογικό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1.000€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/ 400 </a:t>
            </a:r>
            <a:r>
              <a:rPr lang="el-G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€</a:t>
            </a:r>
          </a:p>
        </p:txBody>
      </p:sp>
      <p:sp>
        <p:nvSpPr>
          <p:cNvPr id="21" name="Oval 3">
            <a:extLst/>
          </p:cNvPr>
          <p:cNvSpPr/>
          <p:nvPr/>
        </p:nvSpPr>
        <p:spPr>
          <a:xfrm>
            <a:off x="3391234" y="847372"/>
            <a:ext cx="1388420" cy="1410578"/>
          </a:xfrm>
          <a:custGeom>
            <a:avLst/>
            <a:gdLst>
              <a:gd name="connsiteX0" fmla="*/ 990000 w 2014102"/>
              <a:gd name="connsiteY0" fmla="*/ 0 h 1980000"/>
              <a:gd name="connsiteX1" fmla="*/ 1980000 w 2014102"/>
              <a:gd name="connsiteY1" fmla="*/ 990000 h 1980000"/>
              <a:gd name="connsiteX2" fmla="*/ 1975903 w 2014102"/>
              <a:gd name="connsiteY2" fmla="*/ 1071149 h 1980000"/>
              <a:gd name="connsiteX3" fmla="*/ 1979957 w 2014102"/>
              <a:gd name="connsiteY3" fmla="*/ 979821 h 1980000"/>
              <a:gd name="connsiteX4" fmla="*/ 2014102 w 2014102"/>
              <a:gd name="connsiteY4" fmla="*/ 1966827 h 1980000"/>
              <a:gd name="connsiteX5" fmla="*/ 1729854 w 2014102"/>
              <a:gd name="connsiteY5" fmla="*/ 1641776 h 1980000"/>
              <a:gd name="connsiteX6" fmla="*/ 990000 w 2014102"/>
              <a:gd name="connsiteY6" fmla="*/ 1980000 h 1980000"/>
              <a:gd name="connsiteX7" fmla="*/ 0 w 2014102"/>
              <a:gd name="connsiteY7" fmla="*/ 990000 h 1980000"/>
              <a:gd name="connsiteX8" fmla="*/ 990000 w 2014102"/>
              <a:gd name="connsiteY8" fmla="*/ 0 h 1980000"/>
              <a:gd name="connsiteX0" fmla="*/ 990000 w 2014102"/>
              <a:gd name="connsiteY0" fmla="*/ 0 h 1980000"/>
              <a:gd name="connsiteX1" fmla="*/ 1980000 w 2014102"/>
              <a:gd name="connsiteY1" fmla="*/ 990000 h 1980000"/>
              <a:gd name="connsiteX2" fmla="*/ 1994191 w 2014102"/>
              <a:gd name="connsiteY2" fmla="*/ 983366 h 1980000"/>
              <a:gd name="connsiteX3" fmla="*/ 1979957 w 2014102"/>
              <a:gd name="connsiteY3" fmla="*/ 979821 h 1980000"/>
              <a:gd name="connsiteX4" fmla="*/ 2014102 w 2014102"/>
              <a:gd name="connsiteY4" fmla="*/ 1966827 h 1980000"/>
              <a:gd name="connsiteX5" fmla="*/ 1729854 w 2014102"/>
              <a:gd name="connsiteY5" fmla="*/ 1641776 h 1980000"/>
              <a:gd name="connsiteX6" fmla="*/ 990000 w 2014102"/>
              <a:gd name="connsiteY6" fmla="*/ 1980000 h 1980000"/>
              <a:gd name="connsiteX7" fmla="*/ 0 w 2014102"/>
              <a:gd name="connsiteY7" fmla="*/ 990000 h 1980000"/>
              <a:gd name="connsiteX8" fmla="*/ 990000 w 2014102"/>
              <a:gd name="connsiteY8" fmla="*/ 0 h 1980000"/>
              <a:gd name="connsiteX0" fmla="*/ 990000 w 2014102"/>
              <a:gd name="connsiteY0" fmla="*/ 0 h 1980000"/>
              <a:gd name="connsiteX1" fmla="*/ 1980000 w 2014102"/>
              <a:gd name="connsiteY1" fmla="*/ 990000 h 1980000"/>
              <a:gd name="connsiteX2" fmla="*/ 1975903 w 2014102"/>
              <a:gd name="connsiteY2" fmla="*/ 983366 h 1980000"/>
              <a:gd name="connsiteX3" fmla="*/ 1979957 w 2014102"/>
              <a:gd name="connsiteY3" fmla="*/ 979821 h 1980000"/>
              <a:gd name="connsiteX4" fmla="*/ 2014102 w 2014102"/>
              <a:gd name="connsiteY4" fmla="*/ 1966827 h 1980000"/>
              <a:gd name="connsiteX5" fmla="*/ 1729854 w 2014102"/>
              <a:gd name="connsiteY5" fmla="*/ 1641776 h 1980000"/>
              <a:gd name="connsiteX6" fmla="*/ 990000 w 2014102"/>
              <a:gd name="connsiteY6" fmla="*/ 1980000 h 1980000"/>
              <a:gd name="connsiteX7" fmla="*/ 0 w 2014102"/>
              <a:gd name="connsiteY7" fmla="*/ 990000 h 1980000"/>
              <a:gd name="connsiteX8" fmla="*/ 990000 w 2014102"/>
              <a:gd name="connsiteY8" fmla="*/ 0 h 19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4102" h="1980000">
                <a:moveTo>
                  <a:pt x="990000" y="0"/>
                </a:moveTo>
                <a:cubicBezTo>
                  <a:pt x="1536762" y="0"/>
                  <a:pt x="1980000" y="443238"/>
                  <a:pt x="1980000" y="990000"/>
                </a:cubicBezTo>
                <a:lnTo>
                  <a:pt x="1975903" y="983366"/>
                </a:lnTo>
                <a:lnTo>
                  <a:pt x="1979957" y="979821"/>
                </a:lnTo>
                <a:lnTo>
                  <a:pt x="2014102" y="1966827"/>
                </a:lnTo>
                <a:lnTo>
                  <a:pt x="1729854" y="1641776"/>
                </a:lnTo>
                <a:cubicBezTo>
                  <a:pt x="1551451" y="1850197"/>
                  <a:pt x="1285884" y="1980000"/>
                  <a:pt x="990000" y="1980000"/>
                </a:cubicBezTo>
                <a:cubicBezTo>
                  <a:pt x="443238" y="1980000"/>
                  <a:pt x="0" y="1536762"/>
                  <a:pt x="0" y="990000"/>
                </a:cubicBezTo>
                <a:cubicBezTo>
                  <a:pt x="0" y="443238"/>
                  <a:pt x="443238" y="0"/>
                  <a:pt x="99000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>
              <a:latin typeface="+mn-lt"/>
              <a:cs typeface="+mn-cs"/>
            </a:endParaRPr>
          </a:p>
        </p:txBody>
      </p:sp>
      <p:sp>
        <p:nvSpPr>
          <p:cNvPr id="22" name="Oval 3">
            <a:extLst/>
          </p:cNvPr>
          <p:cNvSpPr/>
          <p:nvPr/>
        </p:nvSpPr>
        <p:spPr>
          <a:xfrm rot="5400000">
            <a:off x="7346902" y="892214"/>
            <a:ext cx="1434874" cy="1364910"/>
          </a:xfrm>
          <a:custGeom>
            <a:avLst/>
            <a:gdLst>
              <a:gd name="connsiteX0" fmla="*/ 990000 w 2014102"/>
              <a:gd name="connsiteY0" fmla="*/ 0 h 1980000"/>
              <a:gd name="connsiteX1" fmla="*/ 1980000 w 2014102"/>
              <a:gd name="connsiteY1" fmla="*/ 990000 h 1980000"/>
              <a:gd name="connsiteX2" fmla="*/ 1975903 w 2014102"/>
              <a:gd name="connsiteY2" fmla="*/ 1071149 h 1980000"/>
              <a:gd name="connsiteX3" fmla="*/ 1979957 w 2014102"/>
              <a:gd name="connsiteY3" fmla="*/ 979821 h 1980000"/>
              <a:gd name="connsiteX4" fmla="*/ 2014102 w 2014102"/>
              <a:gd name="connsiteY4" fmla="*/ 1966827 h 1980000"/>
              <a:gd name="connsiteX5" fmla="*/ 1729854 w 2014102"/>
              <a:gd name="connsiteY5" fmla="*/ 1641776 h 1980000"/>
              <a:gd name="connsiteX6" fmla="*/ 990000 w 2014102"/>
              <a:gd name="connsiteY6" fmla="*/ 1980000 h 1980000"/>
              <a:gd name="connsiteX7" fmla="*/ 0 w 2014102"/>
              <a:gd name="connsiteY7" fmla="*/ 990000 h 1980000"/>
              <a:gd name="connsiteX8" fmla="*/ 990000 w 2014102"/>
              <a:gd name="connsiteY8" fmla="*/ 0 h 1980000"/>
              <a:gd name="connsiteX0" fmla="*/ 990000 w 2014102"/>
              <a:gd name="connsiteY0" fmla="*/ 0 h 1980000"/>
              <a:gd name="connsiteX1" fmla="*/ 1980000 w 2014102"/>
              <a:gd name="connsiteY1" fmla="*/ 990000 h 1980000"/>
              <a:gd name="connsiteX2" fmla="*/ 1994191 w 2014102"/>
              <a:gd name="connsiteY2" fmla="*/ 983366 h 1980000"/>
              <a:gd name="connsiteX3" fmla="*/ 1979957 w 2014102"/>
              <a:gd name="connsiteY3" fmla="*/ 979821 h 1980000"/>
              <a:gd name="connsiteX4" fmla="*/ 2014102 w 2014102"/>
              <a:gd name="connsiteY4" fmla="*/ 1966827 h 1980000"/>
              <a:gd name="connsiteX5" fmla="*/ 1729854 w 2014102"/>
              <a:gd name="connsiteY5" fmla="*/ 1641776 h 1980000"/>
              <a:gd name="connsiteX6" fmla="*/ 990000 w 2014102"/>
              <a:gd name="connsiteY6" fmla="*/ 1980000 h 1980000"/>
              <a:gd name="connsiteX7" fmla="*/ 0 w 2014102"/>
              <a:gd name="connsiteY7" fmla="*/ 990000 h 1980000"/>
              <a:gd name="connsiteX8" fmla="*/ 990000 w 2014102"/>
              <a:gd name="connsiteY8" fmla="*/ 0 h 1980000"/>
              <a:gd name="connsiteX0" fmla="*/ 990000 w 2014102"/>
              <a:gd name="connsiteY0" fmla="*/ 0 h 1980000"/>
              <a:gd name="connsiteX1" fmla="*/ 1980000 w 2014102"/>
              <a:gd name="connsiteY1" fmla="*/ 990000 h 1980000"/>
              <a:gd name="connsiteX2" fmla="*/ 1975903 w 2014102"/>
              <a:gd name="connsiteY2" fmla="*/ 983366 h 1980000"/>
              <a:gd name="connsiteX3" fmla="*/ 1979957 w 2014102"/>
              <a:gd name="connsiteY3" fmla="*/ 979821 h 1980000"/>
              <a:gd name="connsiteX4" fmla="*/ 2014102 w 2014102"/>
              <a:gd name="connsiteY4" fmla="*/ 1966827 h 1980000"/>
              <a:gd name="connsiteX5" fmla="*/ 1729854 w 2014102"/>
              <a:gd name="connsiteY5" fmla="*/ 1641776 h 1980000"/>
              <a:gd name="connsiteX6" fmla="*/ 990000 w 2014102"/>
              <a:gd name="connsiteY6" fmla="*/ 1980000 h 1980000"/>
              <a:gd name="connsiteX7" fmla="*/ 0 w 2014102"/>
              <a:gd name="connsiteY7" fmla="*/ 990000 h 1980000"/>
              <a:gd name="connsiteX8" fmla="*/ 990000 w 2014102"/>
              <a:gd name="connsiteY8" fmla="*/ 0 h 19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4102" h="1980000">
                <a:moveTo>
                  <a:pt x="990000" y="0"/>
                </a:moveTo>
                <a:cubicBezTo>
                  <a:pt x="1536762" y="0"/>
                  <a:pt x="1980000" y="443238"/>
                  <a:pt x="1980000" y="990000"/>
                </a:cubicBezTo>
                <a:lnTo>
                  <a:pt x="1975903" y="983366"/>
                </a:lnTo>
                <a:lnTo>
                  <a:pt x="1979957" y="979821"/>
                </a:lnTo>
                <a:lnTo>
                  <a:pt x="2014102" y="1966827"/>
                </a:lnTo>
                <a:lnTo>
                  <a:pt x="1729854" y="1641776"/>
                </a:lnTo>
                <a:cubicBezTo>
                  <a:pt x="1551451" y="1850197"/>
                  <a:pt x="1285884" y="1980000"/>
                  <a:pt x="990000" y="1980000"/>
                </a:cubicBezTo>
                <a:cubicBezTo>
                  <a:pt x="443238" y="1980000"/>
                  <a:pt x="0" y="1536762"/>
                  <a:pt x="0" y="990000"/>
                </a:cubicBezTo>
                <a:cubicBezTo>
                  <a:pt x="0" y="443238"/>
                  <a:pt x="443238" y="0"/>
                  <a:pt x="99000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>
              <a:latin typeface="+mn-lt"/>
              <a:cs typeface="+mn-cs"/>
            </a:endParaRPr>
          </a:p>
        </p:txBody>
      </p:sp>
      <p:sp>
        <p:nvSpPr>
          <p:cNvPr id="23" name="Oval 3">
            <a:extLst/>
          </p:cNvPr>
          <p:cNvSpPr/>
          <p:nvPr/>
        </p:nvSpPr>
        <p:spPr>
          <a:xfrm rot="10800000">
            <a:off x="7503706" y="4295366"/>
            <a:ext cx="1388418" cy="1410578"/>
          </a:xfrm>
          <a:custGeom>
            <a:avLst/>
            <a:gdLst>
              <a:gd name="connsiteX0" fmla="*/ 990000 w 2014102"/>
              <a:gd name="connsiteY0" fmla="*/ 0 h 1980000"/>
              <a:gd name="connsiteX1" fmla="*/ 1980000 w 2014102"/>
              <a:gd name="connsiteY1" fmla="*/ 990000 h 1980000"/>
              <a:gd name="connsiteX2" fmla="*/ 1975903 w 2014102"/>
              <a:gd name="connsiteY2" fmla="*/ 1071149 h 1980000"/>
              <a:gd name="connsiteX3" fmla="*/ 1979957 w 2014102"/>
              <a:gd name="connsiteY3" fmla="*/ 979821 h 1980000"/>
              <a:gd name="connsiteX4" fmla="*/ 2014102 w 2014102"/>
              <a:gd name="connsiteY4" fmla="*/ 1966827 h 1980000"/>
              <a:gd name="connsiteX5" fmla="*/ 1729854 w 2014102"/>
              <a:gd name="connsiteY5" fmla="*/ 1641776 h 1980000"/>
              <a:gd name="connsiteX6" fmla="*/ 990000 w 2014102"/>
              <a:gd name="connsiteY6" fmla="*/ 1980000 h 1980000"/>
              <a:gd name="connsiteX7" fmla="*/ 0 w 2014102"/>
              <a:gd name="connsiteY7" fmla="*/ 990000 h 1980000"/>
              <a:gd name="connsiteX8" fmla="*/ 990000 w 2014102"/>
              <a:gd name="connsiteY8" fmla="*/ 0 h 1980000"/>
              <a:gd name="connsiteX0" fmla="*/ 990000 w 2014102"/>
              <a:gd name="connsiteY0" fmla="*/ 0 h 1980000"/>
              <a:gd name="connsiteX1" fmla="*/ 1980000 w 2014102"/>
              <a:gd name="connsiteY1" fmla="*/ 990000 h 1980000"/>
              <a:gd name="connsiteX2" fmla="*/ 1994191 w 2014102"/>
              <a:gd name="connsiteY2" fmla="*/ 983366 h 1980000"/>
              <a:gd name="connsiteX3" fmla="*/ 1979957 w 2014102"/>
              <a:gd name="connsiteY3" fmla="*/ 979821 h 1980000"/>
              <a:gd name="connsiteX4" fmla="*/ 2014102 w 2014102"/>
              <a:gd name="connsiteY4" fmla="*/ 1966827 h 1980000"/>
              <a:gd name="connsiteX5" fmla="*/ 1729854 w 2014102"/>
              <a:gd name="connsiteY5" fmla="*/ 1641776 h 1980000"/>
              <a:gd name="connsiteX6" fmla="*/ 990000 w 2014102"/>
              <a:gd name="connsiteY6" fmla="*/ 1980000 h 1980000"/>
              <a:gd name="connsiteX7" fmla="*/ 0 w 2014102"/>
              <a:gd name="connsiteY7" fmla="*/ 990000 h 1980000"/>
              <a:gd name="connsiteX8" fmla="*/ 990000 w 2014102"/>
              <a:gd name="connsiteY8" fmla="*/ 0 h 1980000"/>
              <a:gd name="connsiteX0" fmla="*/ 990000 w 2014102"/>
              <a:gd name="connsiteY0" fmla="*/ 0 h 1980000"/>
              <a:gd name="connsiteX1" fmla="*/ 1980000 w 2014102"/>
              <a:gd name="connsiteY1" fmla="*/ 990000 h 1980000"/>
              <a:gd name="connsiteX2" fmla="*/ 1975903 w 2014102"/>
              <a:gd name="connsiteY2" fmla="*/ 983366 h 1980000"/>
              <a:gd name="connsiteX3" fmla="*/ 1979957 w 2014102"/>
              <a:gd name="connsiteY3" fmla="*/ 979821 h 1980000"/>
              <a:gd name="connsiteX4" fmla="*/ 2014102 w 2014102"/>
              <a:gd name="connsiteY4" fmla="*/ 1966827 h 1980000"/>
              <a:gd name="connsiteX5" fmla="*/ 1729854 w 2014102"/>
              <a:gd name="connsiteY5" fmla="*/ 1641776 h 1980000"/>
              <a:gd name="connsiteX6" fmla="*/ 990000 w 2014102"/>
              <a:gd name="connsiteY6" fmla="*/ 1980000 h 1980000"/>
              <a:gd name="connsiteX7" fmla="*/ 0 w 2014102"/>
              <a:gd name="connsiteY7" fmla="*/ 990000 h 1980000"/>
              <a:gd name="connsiteX8" fmla="*/ 990000 w 2014102"/>
              <a:gd name="connsiteY8" fmla="*/ 0 h 19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4102" h="1980000">
                <a:moveTo>
                  <a:pt x="990000" y="0"/>
                </a:moveTo>
                <a:cubicBezTo>
                  <a:pt x="1536762" y="0"/>
                  <a:pt x="1980000" y="443238"/>
                  <a:pt x="1980000" y="990000"/>
                </a:cubicBezTo>
                <a:lnTo>
                  <a:pt x="1975903" y="983366"/>
                </a:lnTo>
                <a:lnTo>
                  <a:pt x="1979957" y="979821"/>
                </a:lnTo>
                <a:lnTo>
                  <a:pt x="2014102" y="1966827"/>
                </a:lnTo>
                <a:lnTo>
                  <a:pt x="1729854" y="1641776"/>
                </a:lnTo>
                <a:cubicBezTo>
                  <a:pt x="1551451" y="1850197"/>
                  <a:pt x="1285884" y="1980000"/>
                  <a:pt x="990000" y="1980000"/>
                </a:cubicBezTo>
                <a:cubicBezTo>
                  <a:pt x="443238" y="1980000"/>
                  <a:pt x="0" y="1536762"/>
                  <a:pt x="0" y="990000"/>
                </a:cubicBezTo>
                <a:cubicBezTo>
                  <a:pt x="0" y="443238"/>
                  <a:pt x="443238" y="0"/>
                  <a:pt x="99000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>
              <a:latin typeface="+mn-lt"/>
              <a:cs typeface="+mn-cs"/>
            </a:endParaRPr>
          </a:p>
        </p:txBody>
      </p:sp>
      <p:sp>
        <p:nvSpPr>
          <p:cNvPr id="24" name="Oval 3">
            <a:extLst/>
          </p:cNvPr>
          <p:cNvSpPr/>
          <p:nvPr/>
        </p:nvSpPr>
        <p:spPr>
          <a:xfrm rot="16200000">
            <a:off x="3310298" y="4330990"/>
            <a:ext cx="1434872" cy="1364912"/>
          </a:xfrm>
          <a:custGeom>
            <a:avLst/>
            <a:gdLst>
              <a:gd name="connsiteX0" fmla="*/ 990000 w 2014102"/>
              <a:gd name="connsiteY0" fmla="*/ 0 h 1980000"/>
              <a:gd name="connsiteX1" fmla="*/ 1980000 w 2014102"/>
              <a:gd name="connsiteY1" fmla="*/ 990000 h 1980000"/>
              <a:gd name="connsiteX2" fmla="*/ 1975903 w 2014102"/>
              <a:gd name="connsiteY2" fmla="*/ 1071149 h 1980000"/>
              <a:gd name="connsiteX3" fmla="*/ 1979957 w 2014102"/>
              <a:gd name="connsiteY3" fmla="*/ 979821 h 1980000"/>
              <a:gd name="connsiteX4" fmla="*/ 2014102 w 2014102"/>
              <a:gd name="connsiteY4" fmla="*/ 1966827 h 1980000"/>
              <a:gd name="connsiteX5" fmla="*/ 1729854 w 2014102"/>
              <a:gd name="connsiteY5" fmla="*/ 1641776 h 1980000"/>
              <a:gd name="connsiteX6" fmla="*/ 990000 w 2014102"/>
              <a:gd name="connsiteY6" fmla="*/ 1980000 h 1980000"/>
              <a:gd name="connsiteX7" fmla="*/ 0 w 2014102"/>
              <a:gd name="connsiteY7" fmla="*/ 990000 h 1980000"/>
              <a:gd name="connsiteX8" fmla="*/ 990000 w 2014102"/>
              <a:gd name="connsiteY8" fmla="*/ 0 h 1980000"/>
              <a:gd name="connsiteX0" fmla="*/ 990000 w 2014102"/>
              <a:gd name="connsiteY0" fmla="*/ 0 h 1980000"/>
              <a:gd name="connsiteX1" fmla="*/ 1980000 w 2014102"/>
              <a:gd name="connsiteY1" fmla="*/ 990000 h 1980000"/>
              <a:gd name="connsiteX2" fmla="*/ 1994191 w 2014102"/>
              <a:gd name="connsiteY2" fmla="*/ 983366 h 1980000"/>
              <a:gd name="connsiteX3" fmla="*/ 1979957 w 2014102"/>
              <a:gd name="connsiteY3" fmla="*/ 979821 h 1980000"/>
              <a:gd name="connsiteX4" fmla="*/ 2014102 w 2014102"/>
              <a:gd name="connsiteY4" fmla="*/ 1966827 h 1980000"/>
              <a:gd name="connsiteX5" fmla="*/ 1729854 w 2014102"/>
              <a:gd name="connsiteY5" fmla="*/ 1641776 h 1980000"/>
              <a:gd name="connsiteX6" fmla="*/ 990000 w 2014102"/>
              <a:gd name="connsiteY6" fmla="*/ 1980000 h 1980000"/>
              <a:gd name="connsiteX7" fmla="*/ 0 w 2014102"/>
              <a:gd name="connsiteY7" fmla="*/ 990000 h 1980000"/>
              <a:gd name="connsiteX8" fmla="*/ 990000 w 2014102"/>
              <a:gd name="connsiteY8" fmla="*/ 0 h 1980000"/>
              <a:gd name="connsiteX0" fmla="*/ 990000 w 2014102"/>
              <a:gd name="connsiteY0" fmla="*/ 0 h 1980000"/>
              <a:gd name="connsiteX1" fmla="*/ 1980000 w 2014102"/>
              <a:gd name="connsiteY1" fmla="*/ 990000 h 1980000"/>
              <a:gd name="connsiteX2" fmla="*/ 1975903 w 2014102"/>
              <a:gd name="connsiteY2" fmla="*/ 983366 h 1980000"/>
              <a:gd name="connsiteX3" fmla="*/ 1979957 w 2014102"/>
              <a:gd name="connsiteY3" fmla="*/ 979821 h 1980000"/>
              <a:gd name="connsiteX4" fmla="*/ 2014102 w 2014102"/>
              <a:gd name="connsiteY4" fmla="*/ 1966827 h 1980000"/>
              <a:gd name="connsiteX5" fmla="*/ 1729854 w 2014102"/>
              <a:gd name="connsiteY5" fmla="*/ 1641776 h 1980000"/>
              <a:gd name="connsiteX6" fmla="*/ 990000 w 2014102"/>
              <a:gd name="connsiteY6" fmla="*/ 1980000 h 1980000"/>
              <a:gd name="connsiteX7" fmla="*/ 0 w 2014102"/>
              <a:gd name="connsiteY7" fmla="*/ 990000 h 1980000"/>
              <a:gd name="connsiteX8" fmla="*/ 990000 w 2014102"/>
              <a:gd name="connsiteY8" fmla="*/ 0 h 19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4102" h="1980000">
                <a:moveTo>
                  <a:pt x="990000" y="0"/>
                </a:moveTo>
                <a:cubicBezTo>
                  <a:pt x="1536762" y="0"/>
                  <a:pt x="1980000" y="443238"/>
                  <a:pt x="1980000" y="990000"/>
                </a:cubicBezTo>
                <a:lnTo>
                  <a:pt x="1975903" y="983366"/>
                </a:lnTo>
                <a:lnTo>
                  <a:pt x="1979957" y="979821"/>
                </a:lnTo>
                <a:lnTo>
                  <a:pt x="2014102" y="1966827"/>
                </a:lnTo>
                <a:lnTo>
                  <a:pt x="1729854" y="1641776"/>
                </a:lnTo>
                <a:cubicBezTo>
                  <a:pt x="1551451" y="1850197"/>
                  <a:pt x="1285884" y="1980000"/>
                  <a:pt x="990000" y="1980000"/>
                </a:cubicBezTo>
                <a:cubicBezTo>
                  <a:pt x="443238" y="1980000"/>
                  <a:pt x="0" y="1536762"/>
                  <a:pt x="0" y="990000"/>
                </a:cubicBezTo>
                <a:cubicBezTo>
                  <a:pt x="0" y="443238"/>
                  <a:pt x="443238" y="0"/>
                  <a:pt x="99000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 dirty="0">
              <a:latin typeface="+mn-lt"/>
              <a:cs typeface="+mn-cs"/>
            </a:endParaRPr>
          </a:p>
        </p:txBody>
      </p:sp>
      <p:pic>
        <p:nvPicPr>
          <p:cNvPr id="16408" name="Εικόνα 2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95688" y="4572000"/>
            <a:ext cx="873125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9" name="Εικόνα 2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94613" y="1141413"/>
            <a:ext cx="806450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0" name="Εικόνα 2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99388" y="4608513"/>
            <a:ext cx="877887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1" name="Εικόνα 2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81413" y="1106488"/>
            <a:ext cx="755650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Oval 25">
            <a:extLst/>
          </p:cNvPr>
          <p:cNvSpPr/>
          <p:nvPr/>
        </p:nvSpPr>
        <p:spPr>
          <a:xfrm>
            <a:off x="4595813" y="1785938"/>
            <a:ext cx="2978150" cy="2976562"/>
          </a:xfrm>
          <a:prstGeom prst="ellips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700"/>
          </a:p>
        </p:txBody>
      </p:sp>
      <p:sp>
        <p:nvSpPr>
          <p:cNvPr id="37" name="Freeform: Shape 66">
            <a:extLst/>
          </p:cNvPr>
          <p:cNvSpPr/>
          <p:nvPr/>
        </p:nvSpPr>
        <p:spPr>
          <a:xfrm rot="19551069">
            <a:off x="5457825" y="3475038"/>
            <a:ext cx="1285875" cy="1174750"/>
          </a:xfrm>
          <a:custGeom>
            <a:avLst/>
            <a:gdLst>
              <a:gd name="connsiteX0" fmla="*/ 763415 w 4616694"/>
              <a:gd name="connsiteY0" fmla="*/ 1039784 h 4293693"/>
              <a:gd name="connsiteX1" fmla="*/ 784696 w 4616694"/>
              <a:gd name="connsiteY1" fmla="*/ 1090574 h 4293693"/>
              <a:gd name="connsiteX2" fmla="*/ 786230 w 4616694"/>
              <a:gd name="connsiteY2" fmla="*/ 1465780 h 4293693"/>
              <a:gd name="connsiteX3" fmla="*/ 917290 w 4616694"/>
              <a:gd name="connsiteY3" fmla="*/ 1465780 h 4293693"/>
              <a:gd name="connsiteX4" fmla="*/ 917290 w 4616694"/>
              <a:gd name="connsiteY4" fmla="*/ 1800501 h 4293693"/>
              <a:gd name="connsiteX5" fmla="*/ 916562 w 4616694"/>
              <a:gd name="connsiteY5" fmla="*/ 1800501 h 4293693"/>
              <a:gd name="connsiteX6" fmla="*/ 915130 w 4616694"/>
              <a:gd name="connsiteY6" fmla="*/ 1848765 h 4293693"/>
              <a:gd name="connsiteX7" fmla="*/ 696397 w 4616694"/>
              <a:gd name="connsiteY7" fmla="*/ 2196423 h 4293693"/>
              <a:gd name="connsiteX8" fmla="*/ 623138 w 4616694"/>
              <a:gd name="connsiteY8" fmla="*/ 2228349 h 4293693"/>
              <a:gd name="connsiteX9" fmla="*/ 639334 w 4616694"/>
              <a:gd name="connsiteY9" fmla="*/ 2419809 h 4293693"/>
              <a:gd name="connsiteX10" fmla="*/ 1475757 w 4616694"/>
              <a:gd name="connsiteY10" fmla="*/ 3707996 h 4293693"/>
              <a:gd name="connsiteX11" fmla="*/ 1508497 w 4616694"/>
              <a:gd name="connsiteY11" fmla="*/ 3727003 h 4293693"/>
              <a:gd name="connsiteX12" fmla="*/ 1342037 w 4616694"/>
              <a:gd name="connsiteY12" fmla="*/ 3972413 h 4293693"/>
              <a:gd name="connsiteX13" fmla="*/ 1316740 w 4616694"/>
              <a:gd name="connsiteY13" fmla="*/ 3957726 h 4293693"/>
              <a:gd name="connsiteX14" fmla="*/ 346524 w 4616694"/>
              <a:gd name="connsiteY14" fmla="*/ 2463484 h 4293693"/>
              <a:gd name="connsiteX15" fmla="*/ 327868 w 4616694"/>
              <a:gd name="connsiteY15" fmla="*/ 2242947 h 4293693"/>
              <a:gd name="connsiteX16" fmla="*/ 286992 w 4616694"/>
              <a:gd name="connsiteY16" fmla="*/ 2229535 h 4293693"/>
              <a:gd name="connsiteX17" fmla="*/ 231321 w 4616694"/>
              <a:gd name="connsiteY17" fmla="*/ 2202559 h 4293693"/>
              <a:gd name="connsiteX18" fmla="*/ 29 w 4616694"/>
              <a:gd name="connsiteY18" fmla="*/ 1799027 h 4293693"/>
              <a:gd name="connsiteX19" fmla="*/ 2890 w 4616694"/>
              <a:gd name="connsiteY19" fmla="*/ 1798989 h 4293693"/>
              <a:gd name="connsiteX20" fmla="*/ 2890 w 4616694"/>
              <a:gd name="connsiteY20" fmla="*/ 1465780 h 4293693"/>
              <a:gd name="connsiteX21" fmla="*/ 136379 w 4616694"/>
              <a:gd name="connsiteY21" fmla="*/ 1465780 h 4293693"/>
              <a:gd name="connsiteX22" fmla="*/ 134856 w 4616694"/>
              <a:gd name="connsiteY22" fmla="*/ 1093231 h 4293693"/>
              <a:gd name="connsiteX23" fmla="*/ 206512 w 4616694"/>
              <a:gd name="connsiteY23" fmla="*/ 1020986 h 4293693"/>
              <a:gd name="connsiteX24" fmla="*/ 278350 w 4616694"/>
              <a:gd name="connsiteY24" fmla="*/ 1020693 h 4293693"/>
              <a:gd name="connsiteX25" fmla="*/ 350594 w 4616694"/>
              <a:gd name="connsiteY25" fmla="*/ 1092349 h 4293693"/>
              <a:gd name="connsiteX26" fmla="*/ 352120 w 4616694"/>
              <a:gd name="connsiteY26" fmla="*/ 1465780 h 4293693"/>
              <a:gd name="connsiteX27" fmla="*/ 570488 w 4616694"/>
              <a:gd name="connsiteY27" fmla="*/ 1465780 h 4293693"/>
              <a:gd name="connsiteX28" fmla="*/ 568958 w 4616694"/>
              <a:gd name="connsiteY28" fmla="*/ 1091456 h 4293693"/>
              <a:gd name="connsiteX29" fmla="*/ 640615 w 4616694"/>
              <a:gd name="connsiteY29" fmla="*/ 1019211 h 4293693"/>
              <a:gd name="connsiteX30" fmla="*/ 712452 w 4616694"/>
              <a:gd name="connsiteY30" fmla="*/ 1018918 h 4293693"/>
              <a:gd name="connsiteX31" fmla="*/ 763415 w 4616694"/>
              <a:gd name="connsiteY31" fmla="*/ 1039784 h 4293693"/>
              <a:gd name="connsiteX32" fmla="*/ 4177652 w 4616694"/>
              <a:gd name="connsiteY32" fmla="*/ 2858322 h 4293693"/>
              <a:gd name="connsiteX33" fmla="*/ 4426447 w 4616694"/>
              <a:gd name="connsiteY33" fmla="*/ 3027079 h 4293693"/>
              <a:gd name="connsiteX34" fmla="*/ 4364639 w 4616694"/>
              <a:gd name="connsiteY34" fmla="*/ 3155900 h 4293693"/>
              <a:gd name="connsiteX35" fmla="*/ 1972207 w 4616694"/>
              <a:gd name="connsiteY35" fmla="*/ 4235019 h 4293693"/>
              <a:gd name="connsiteX36" fmla="*/ 1469054 w 4616694"/>
              <a:gd name="connsiteY36" fmla="*/ 4046156 h 4293693"/>
              <a:gd name="connsiteX37" fmla="*/ 1421310 w 4616694"/>
              <a:gd name="connsiteY37" fmla="*/ 4018437 h 4293693"/>
              <a:gd name="connsiteX38" fmla="*/ 1587770 w 4616694"/>
              <a:gd name="connsiteY38" fmla="*/ 3773027 h 4293693"/>
              <a:gd name="connsiteX39" fmla="*/ 1607068 w 4616694"/>
              <a:gd name="connsiteY39" fmla="*/ 3784230 h 4293693"/>
              <a:gd name="connsiteX40" fmla="*/ 2040835 w 4616694"/>
              <a:gd name="connsiteY40" fmla="*/ 3947049 h 4293693"/>
              <a:gd name="connsiteX41" fmla="*/ 4103351 w 4616694"/>
              <a:gd name="connsiteY41" fmla="*/ 3016741 h 4293693"/>
              <a:gd name="connsiteX42" fmla="*/ 4171125 w 4616694"/>
              <a:gd name="connsiteY42" fmla="*/ 2875486 h 4293693"/>
              <a:gd name="connsiteX43" fmla="*/ 1550127 w 4616694"/>
              <a:gd name="connsiteY43" fmla="*/ 1076085 h 4293693"/>
              <a:gd name="connsiteX44" fmla="*/ 1646209 w 4616694"/>
              <a:gd name="connsiteY44" fmla="*/ 1141257 h 4293693"/>
              <a:gd name="connsiteX45" fmla="*/ 1634913 w 4616694"/>
              <a:gd name="connsiteY45" fmla="*/ 1178428 h 4293693"/>
              <a:gd name="connsiteX46" fmla="*/ 1724215 w 4616694"/>
              <a:gd name="connsiteY46" fmla="*/ 1396029 h 4293693"/>
              <a:gd name="connsiteX47" fmla="*/ 1959415 w 4616694"/>
              <a:gd name="connsiteY47" fmla="*/ 1398536 h 4293693"/>
              <a:gd name="connsiteX48" fmla="*/ 1989773 w 4616694"/>
              <a:gd name="connsiteY48" fmla="*/ 1374295 h 4293693"/>
              <a:gd name="connsiteX49" fmla="*/ 2753123 w 4616694"/>
              <a:gd name="connsiteY49" fmla="*/ 1892071 h 4293693"/>
              <a:gd name="connsiteX50" fmla="*/ 2424816 w 4616694"/>
              <a:gd name="connsiteY50" fmla="*/ 2376089 h 4293693"/>
              <a:gd name="connsiteX51" fmla="*/ 1621626 w 4616694"/>
              <a:gd name="connsiteY51" fmla="*/ 1831289 h 4293693"/>
              <a:gd name="connsiteX52" fmla="*/ 1489129 w 4616694"/>
              <a:gd name="connsiteY52" fmla="*/ 2026628 h 4293693"/>
              <a:gd name="connsiteX53" fmla="*/ 1352454 w 4616694"/>
              <a:gd name="connsiteY53" fmla="*/ 2052826 h 4293693"/>
              <a:gd name="connsiteX54" fmla="*/ 1115522 w 4616694"/>
              <a:gd name="connsiteY54" fmla="*/ 1892117 h 4293693"/>
              <a:gd name="connsiteX55" fmla="*/ 1089324 w 4616694"/>
              <a:gd name="connsiteY55" fmla="*/ 1755442 h 4293693"/>
              <a:gd name="connsiteX56" fmla="*/ 1221821 w 4616694"/>
              <a:gd name="connsiteY56" fmla="*/ 1560104 h 4293693"/>
              <a:gd name="connsiteX57" fmla="*/ 1221820 w 4616694"/>
              <a:gd name="connsiteY57" fmla="*/ 1560103 h 4293693"/>
              <a:gd name="connsiteX58" fmla="*/ 3581017 w 4616694"/>
              <a:gd name="connsiteY58" fmla="*/ 2453627 h 4293693"/>
              <a:gd name="connsiteX59" fmla="*/ 3569720 w 4616694"/>
              <a:gd name="connsiteY59" fmla="*/ 2490798 h 4293693"/>
              <a:gd name="connsiteX60" fmla="*/ 3659023 w 4616694"/>
              <a:gd name="connsiteY60" fmla="*/ 2708399 h 4293693"/>
              <a:gd name="connsiteX61" fmla="*/ 3894222 w 4616694"/>
              <a:gd name="connsiteY61" fmla="*/ 2710906 h 4293693"/>
              <a:gd name="connsiteX62" fmla="*/ 3924582 w 4616694"/>
              <a:gd name="connsiteY62" fmla="*/ 2686666 h 4293693"/>
              <a:gd name="connsiteX63" fmla="*/ 4020973 w 4616694"/>
              <a:gd name="connsiteY63" fmla="*/ 2752047 h 4293693"/>
              <a:gd name="connsiteX64" fmla="*/ 3692666 w 4616694"/>
              <a:gd name="connsiteY64" fmla="*/ 3236065 h 4293693"/>
              <a:gd name="connsiteX65" fmla="*/ 3560169 w 4616694"/>
              <a:gd name="connsiteY65" fmla="*/ 3431404 h 4293693"/>
              <a:gd name="connsiteX66" fmla="*/ 3423494 w 4616694"/>
              <a:gd name="connsiteY66" fmla="*/ 3457602 h 4293693"/>
              <a:gd name="connsiteX67" fmla="*/ 3186562 w 4616694"/>
              <a:gd name="connsiteY67" fmla="*/ 3296893 h 4293693"/>
              <a:gd name="connsiteX68" fmla="*/ 3160364 w 4616694"/>
              <a:gd name="connsiteY68" fmla="*/ 3160218 h 4293693"/>
              <a:gd name="connsiteX69" fmla="*/ 3292861 w 4616694"/>
              <a:gd name="connsiteY69" fmla="*/ 2964880 h 4293693"/>
              <a:gd name="connsiteX70" fmla="*/ 2500490 w 4616694"/>
              <a:gd name="connsiteY70" fmla="*/ 2427418 h 4293693"/>
              <a:gd name="connsiteX71" fmla="*/ 2828797 w 4616694"/>
              <a:gd name="connsiteY71" fmla="*/ 1943400 h 4293693"/>
              <a:gd name="connsiteX72" fmla="*/ 3939964 w 4616694"/>
              <a:gd name="connsiteY72" fmla="*/ 1298772 h 4293693"/>
              <a:gd name="connsiteX73" fmla="*/ 4040320 w 4616694"/>
              <a:gd name="connsiteY73" fmla="*/ 1451252 h 4293693"/>
              <a:gd name="connsiteX74" fmla="*/ 4040201 w 4616694"/>
              <a:gd name="connsiteY74" fmla="*/ 1493626 h 4293693"/>
              <a:gd name="connsiteX75" fmla="*/ 4042337 w 4616694"/>
              <a:gd name="connsiteY75" fmla="*/ 1490477 h 4293693"/>
              <a:gd name="connsiteX76" fmla="*/ 4023660 w 4616694"/>
              <a:gd name="connsiteY76" fmla="*/ 2045715 h 4293693"/>
              <a:gd name="connsiteX77" fmla="*/ 4152571 w 4616694"/>
              <a:gd name="connsiteY77" fmla="*/ 2133156 h 4293693"/>
              <a:gd name="connsiteX78" fmla="*/ 4216070 w 4616694"/>
              <a:gd name="connsiteY78" fmla="*/ 2464419 h 4293693"/>
              <a:gd name="connsiteX79" fmla="*/ 4162217 w 4616694"/>
              <a:gd name="connsiteY79" fmla="*/ 2543813 h 4293693"/>
              <a:gd name="connsiteX80" fmla="*/ 4072302 w 4616694"/>
              <a:gd name="connsiteY80" fmla="*/ 2676373 h 4293693"/>
              <a:gd name="connsiteX81" fmla="*/ 3975910 w 4616694"/>
              <a:gd name="connsiteY81" fmla="*/ 2610991 h 4293693"/>
              <a:gd name="connsiteX82" fmla="*/ 3987205 w 4616694"/>
              <a:gd name="connsiteY82" fmla="*/ 2573823 h 4293693"/>
              <a:gd name="connsiteX83" fmla="*/ 3897903 w 4616694"/>
              <a:gd name="connsiteY83" fmla="*/ 2356221 h 4293693"/>
              <a:gd name="connsiteX84" fmla="*/ 3662703 w 4616694"/>
              <a:gd name="connsiteY84" fmla="*/ 2353715 h 4293693"/>
              <a:gd name="connsiteX85" fmla="*/ 3632347 w 4616694"/>
              <a:gd name="connsiteY85" fmla="*/ 2377954 h 4293693"/>
              <a:gd name="connsiteX86" fmla="*/ 2880126 w 4616694"/>
              <a:gd name="connsiteY86" fmla="*/ 1867726 h 4293693"/>
              <a:gd name="connsiteX87" fmla="*/ 3157776 w 4616694"/>
              <a:gd name="connsiteY87" fmla="*/ 1458391 h 4293693"/>
              <a:gd name="connsiteX88" fmla="*/ 3848336 w 4616694"/>
              <a:gd name="connsiteY88" fmla="*/ 1926794 h 4293693"/>
              <a:gd name="connsiteX89" fmla="*/ 3847262 w 4616694"/>
              <a:gd name="connsiteY89" fmla="*/ 1537503 h 4293693"/>
              <a:gd name="connsiteX90" fmla="*/ 3845658 w 4616694"/>
              <a:gd name="connsiteY90" fmla="*/ 1539868 h 4293693"/>
              <a:gd name="connsiteX91" fmla="*/ 3844531 w 4616694"/>
              <a:gd name="connsiteY91" fmla="*/ 1507215 h 4293693"/>
              <a:gd name="connsiteX92" fmla="*/ 3760493 w 4616694"/>
              <a:gd name="connsiteY92" fmla="*/ 1386810 h 4293693"/>
              <a:gd name="connsiteX93" fmla="*/ 3380951 w 4616694"/>
              <a:gd name="connsiteY93" fmla="*/ 1129368 h 4293693"/>
              <a:gd name="connsiteX94" fmla="*/ 3478402 w 4616694"/>
              <a:gd name="connsiteY94" fmla="*/ 985697 h 4293693"/>
              <a:gd name="connsiteX95" fmla="*/ 2912686 w 4616694"/>
              <a:gd name="connsiteY95" fmla="*/ 601974 h 4293693"/>
              <a:gd name="connsiteX96" fmla="*/ 3402728 w 4616694"/>
              <a:gd name="connsiteY96" fmla="*/ 934367 h 4293693"/>
              <a:gd name="connsiteX97" fmla="*/ 3305277 w 4616694"/>
              <a:gd name="connsiteY97" fmla="*/ 1078039 h 4293693"/>
              <a:gd name="connsiteX98" fmla="*/ 2925152 w 4616694"/>
              <a:gd name="connsiteY98" fmla="*/ 820202 h 4293693"/>
              <a:gd name="connsiteX99" fmla="*/ 2782205 w 4616694"/>
              <a:gd name="connsiteY99" fmla="*/ 786645 h 4293693"/>
              <a:gd name="connsiteX100" fmla="*/ 2753954 w 4616694"/>
              <a:gd name="connsiteY100" fmla="*/ 796775 h 4293693"/>
              <a:gd name="connsiteX101" fmla="*/ 2754352 w 4616694"/>
              <a:gd name="connsiteY101" fmla="*/ 796187 h 4293693"/>
              <a:gd name="connsiteX102" fmla="*/ 2742091 w 4616694"/>
              <a:gd name="connsiteY102" fmla="*/ 801028 h 4293693"/>
              <a:gd name="connsiteX103" fmla="*/ 2715843 w 4616694"/>
              <a:gd name="connsiteY103" fmla="*/ 810440 h 4293693"/>
              <a:gd name="connsiteX104" fmla="*/ 2714129 w 4616694"/>
              <a:gd name="connsiteY104" fmla="*/ 812068 h 4293693"/>
              <a:gd name="connsiteX105" fmla="*/ 2392258 w 4616694"/>
              <a:gd name="connsiteY105" fmla="*/ 939144 h 4293693"/>
              <a:gd name="connsiteX106" fmla="*/ 3082102 w 4616694"/>
              <a:gd name="connsiteY106" fmla="*/ 1407062 h 4293693"/>
              <a:gd name="connsiteX107" fmla="*/ 2804452 w 4616694"/>
              <a:gd name="connsiteY107" fmla="*/ 1816397 h 4293693"/>
              <a:gd name="connsiteX108" fmla="*/ 2041103 w 4616694"/>
              <a:gd name="connsiteY108" fmla="*/ 1298621 h 4293693"/>
              <a:gd name="connsiteX109" fmla="*/ 2052397 w 4616694"/>
              <a:gd name="connsiteY109" fmla="*/ 1261453 h 4293693"/>
              <a:gd name="connsiteX110" fmla="*/ 1963096 w 4616694"/>
              <a:gd name="connsiteY110" fmla="*/ 1043851 h 4293693"/>
              <a:gd name="connsiteX111" fmla="*/ 1727896 w 4616694"/>
              <a:gd name="connsiteY111" fmla="*/ 1041345 h 4293693"/>
              <a:gd name="connsiteX112" fmla="*/ 1697539 w 4616694"/>
              <a:gd name="connsiteY112" fmla="*/ 1065583 h 4293693"/>
              <a:gd name="connsiteX113" fmla="*/ 1601456 w 4616694"/>
              <a:gd name="connsiteY113" fmla="*/ 1000411 h 4293693"/>
              <a:gd name="connsiteX114" fmla="*/ 1745224 w 4616694"/>
              <a:gd name="connsiteY114" fmla="*/ 788456 h 4293693"/>
              <a:gd name="connsiteX115" fmla="*/ 2076487 w 4616694"/>
              <a:gd name="connsiteY115" fmla="*/ 724958 h 4293693"/>
              <a:gd name="connsiteX116" fmla="*/ 2189335 w 4616694"/>
              <a:gd name="connsiteY116" fmla="*/ 801502 h 4293693"/>
              <a:gd name="connsiteX117" fmla="*/ 2646807 w 4616694"/>
              <a:gd name="connsiteY117" fmla="*/ 601362 h 4293693"/>
              <a:gd name="connsiteX118" fmla="*/ 2649048 w 4616694"/>
              <a:gd name="connsiteY118" fmla="*/ 599165 h 4293693"/>
              <a:gd name="connsiteX119" fmla="*/ 2682610 w 4616694"/>
              <a:gd name="connsiteY119" fmla="*/ 585698 h 4293693"/>
              <a:gd name="connsiteX120" fmla="*/ 2698309 w 4616694"/>
              <a:gd name="connsiteY120" fmla="*/ 578829 h 4293693"/>
              <a:gd name="connsiteX121" fmla="*/ 2697779 w 4616694"/>
              <a:gd name="connsiteY121" fmla="*/ 579611 h 4293693"/>
              <a:gd name="connsiteX122" fmla="*/ 2733904 w 4616694"/>
              <a:gd name="connsiteY122" fmla="*/ 565117 h 4293693"/>
              <a:gd name="connsiteX123" fmla="*/ 2912686 w 4616694"/>
              <a:gd name="connsiteY123" fmla="*/ 601974 h 4293693"/>
              <a:gd name="connsiteX124" fmla="*/ 3821114 w 4616694"/>
              <a:gd name="connsiteY124" fmla="*/ 480443 h 4293693"/>
              <a:gd name="connsiteX125" fmla="*/ 3925000 w 4616694"/>
              <a:gd name="connsiteY125" fmla="*/ 568440 h 4293693"/>
              <a:gd name="connsiteX126" fmla="*/ 4507023 w 4616694"/>
              <a:gd name="connsiteY126" fmla="*/ 2824365 h 4293693"/>
              <a:gd name="connsiteX127" fmla="*/ 4462620 w 4616694"/>
              <a:gd name="connsiteY127" fmla="*/ 2941124 h 4293693"/>
              <a:gd name="connsiteX128" fmla="*/ 4211054 w 4616694"/>
              <a:gd name="connsiteY128" fmla="*/ 2770488 h 4293693"/>
              <a:gd name="connsiteX129" fmla="*/ 4226100 w 4616694"/>
              <a:gd name="connsiteY129" fmla="*/ 2730925 h 4293693"/>
              <a:gd name="connsiteX130" fmla="*/ 3724337 w 4616694"/>
              <a:gd name="connsiteY130" fmla="*/ 786092 h 4293693"/>
              <a:gd name="connsiteX131" fmla="*/ 3654131 w 4616694"/>
              <a:gd name="connsiteY131" fmla="*/ 726623 h 4293693"/>
              <a:gd name="connsiteX132" fmla="*/ 3640196 w 4616694"/>
              <a:gd name="connsiteY132" fmla="*/ 346911 h 4293693"/>
              <a:gd name="connsiteX133" fmla="*/ 3748757 w 4616694"/>
              <a:gd name="connsiteY133" fmla="*/ 424223 h 4293693"/>
              <a:gd name="connsiteX134" fmla="*/ 3582673 w 4616694"/>
              <a:gd name="connsiteY134" fmla="*/ 669078 h 4293693"/>
              <a:gd name="connsiteX135" fmla="*/ 3478808 w 4616694"/>
              <a:gd name="connsiteY135" fmla="*/ 595112 h 4293693"/>
              <a:gd name="connsiteX136" fmla="*/ 1588428 w 4616694"/>
              <a:gd name="connsiteY136" fmla="*/ 519401 h 4293693"/>
              <a:gd name="connsiteX137" fmla="*/ 1580829 w 4616694"/>
              <a:gd name="connsiteY137" fmla="*/ 523892 h 4293693"/>
              <a:gd name="connsiteX138" fmla="*/ 1310861 w 4616694"/>
              <a:gd name="connsiteY138" fmla="*/ 340774 h 4293693"/>
              <a:gd name="connsiteX139" fmla="*/ 1310411 w 4616694"/>
              <a:gd name="connsiteY139" fmla="*/ 340073 h 4293693"/>
              <a:gd name="connsiteX140" fmla="*/ 3640196 w 4616694"/>
              <a:gd name="connsiteY140" fmla="*/ 346911 h 4293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616694" h="4293693">
                <a:moveTo>
                  <a:pt x="763415" y="1039784"/>
                </a:moveTo>
                <a:cubicBezTo>
                  <a:pt x="776488" y="1052751"/>
                  <a:pt x="784615" y="1070706"/>
                  <a:pt x="784696" y="1090574"/>
                </a:cubicBezTo>
                <a:lnTo>
                  <a:pt x="786230" y="1465780"/>
                </a:lnTo>
                <a:lnTo>
                  <a:pt x="917290" y="1465780"/>
                </a:lnTo>
                <a:lnTo>
                  <a:pt x="917290" y="1800501"/>
                </a:lnTo>
                <a:lnTo>
                  <a:pt x="916562" y="1800501"/>
                </a:lnTo>
                <a:lnTo>
                  <a:pt x="915130" y="1848765"/>
                </a:lnTo>
                <a:cubicBezTo>
                  <a:pt x="901227" y="1991435"/>
                  <a:pt x="821010" y="2120884"/>
                  <a:pt x="696397" y="2196423"/>
                </a:cubicBezTo>
                <a:lnTo>
                  <a:pt x="623138" y="2228349"/>
                </a:lnTo>
                <a:lnTo>
                  <a:pt x="639334" y="2419809"/>
                </a:lnTo>
                <a:cubicBezTo>
                  <a:pt x="718933" y="2955337"/>
                  <a:pt x="1028921" y="3423358"/>
                  <a:pt x="1475757" y="3707996"/>
                </a:cubicBezTo>
                <a:lnTo>
                  <a:pt x="1508497" y="3727003"/>
                </a:lnTo>
                <a:lnTo>
                  <a:pt x="1342037" y="3972413"/>
                </a:lnTo>
                <a:lnTo>
                  <a:pt x="1316740" y="3957726"/>
                </a:lnTo>
                <a:cubicBezTo>
                  <a:pt x="798429" y="3627558"/>
                  <a:pt x="438856" y="3084675"/>
                  <a:pt x="346524" y="2463484"/>
                </a:cubicBezTo>
                <a:lnTo>
                  <a:pt x="327868" y="2242947"/>
                </a:lnTo>
                <a:lnTo>
                  <a:pt x="286992" y="2229535"/>
                </a:lnTo>
                <a:cubicBezTo>
                  <a:pt x="268003" y="2221868"/>
                  <a:pt x="249401" y="2212877"/>
                  <a:pt x="231321" y="2202559"/>
                </a:cubicBezTo>
                <a:cubicBezTo>
                  <a:pt x="86679" y="2120016"/>
                  <a:pt x="-1854" y="1965554"/>
                  <a:pt x="29" y="1799027"/>
                </a:cubicBezTo>
                <a:lnTo>
                  <a:pt x="2890" y="1798989"/>
                </a:lnTo>
                <a:lnTo>
                  <a:pt x="2890" y="1465780"/>
                </a:lnTo>
                <a:lnTo>
                  <a:pt x="136379" y="1465780"/>
                </a:lnTo>
                <a:lnTo>
                  <a:pt x="134856" y="1093231"/>
                </a:lnTo>
                <a:cubicBezTo>
                  <a:pt x="134693" y="1053494"/>
                  <a:pt x="166775" y="1021149"/>
                  <a:pt x="206512" y="1020986"/>
                </a:cubicBezTo>
                <a:lnTo>
                  <a:pt x="278350" y="1020693"/>
                </a:lnTo>
                <a:cubicBezTo>
                  <a:pt x="318086" y="1020530"/>
                  <a:pt x="350432" y="1052612"/>
                  <a:pt x="350594" y="1092349"/>
                </a:cubicBezTo>
                <a:lnTo>
                  <a:pt x="352120" y="1465780"/>
                </a:lnTo>
                <a:lnTo>
                  <a:pt x="570488" y="1465780"/>
                </a:lnTo>
                <a:lnTo>
                  <a:pt x="568958" y="1091456"/>
                </a:lnTo>
                <a:cubicBezTo>
                  <a:pt x="568796" y="1051719"/>
                  <a:pt x="600878" y="1019374"/>
                  <a:pt x="640615" y="1019211"/>
                </a:cubicBezTo>
                <a:lnTo>
                  <a:pt x="712452" y="1018918"/>
                </a:lnTo>
                <a:cubicBezTo>
                  <a:pt x="732320" y="1018837"/>
                  <a:pt x="750341" y="1026816"/>
                  <a:pt x="763415" y="1039784"/>
                </a:cubicBezTo>
                <a:close/>
                <a:moveTo>
                  <a:pt x="4177652" y="2858322"/>
                </a:moveTo>
                <a:lnTo>
                  <a:pt x="4426447" y="3027079"/>
                </a:lnTo>
                <a:lnTo>
                  <a:pt x="4364639" y="3155900"/>
                </a:lnTo>
                <a:cubicBezTo>
                  <a:pt x="3905506" y="4017972"/>
                  <a:pt x="2922313" y="4461447"/>
                  <a:pt x="1972207" y="4235019"/>
                </a:cubicBezTo>
                <a:cubicBezTo>
                  <a:pt x="1794062" y="4192565"/>
                  <a:pt x="1625501" y="4128565"/>
                  <a:pt x="1469054" y="4046156"/>
                </a:cubicBezTo>
                <a:lnTo>
                  <a:pt x="1421310" y="4018437"/>
                </a:lnTo>
                <a:lnTo>
                  <a:pt x="1587770" y="3773027"/>
                </a:lnTo>
                <a:lnTo>
                  <a:pt x="1607068" y="3784230"/>
                </a:lnTo>
                <a:cubicBezTo>
                  <a:pt x="1741940" y="3855276"/>
                  <a:pt x="1887257" y="3910449"/>
                  <a:pt x="2040835" y="3947049"/>
                </a:cubicBezTo>
                <a:cubicBezTo>
                  <a:pt x="2859922" y="4142252"/>
                  <a:pt x="3707533" y="3759933"/>
                  <a:pt x="4103351" y="3016741"/>
                </a:cubicBezTo>
                <a:cubicBezTo>
                  <a:pt x="4128090" y="2970291"/>
                  <a:pt x="4150674" y="2923164"/>
                  <a:pt x="4171125" y="2875486"/>
                </a:cubicBezTo>
                <a:close/>
                <a:moveTo>
                  <a:pt x="1550127" y="1076085"/>
                </a:moveTo>
                <a:lnTo>
                  <a:pt x="1646209" y="1141257"/>
                </a:lnTo>
                <a:lnTo>
                  <a:pt x="1634913" y="1178428"/>
                </a:lnTo>
                <a:cubicBezTo>
                  <a:pt x="1618776" y="1259761"/>
                  <a:pt x="1651277" y="1346555"/>
                  <a:pt x="1724215" y="1396029"/>
                </a:cubicBezTo>
                <a:cubicBezTo>
                  <a:pt x="1797154" y="1445502"/>
                  <a:pt x="1889814" y="1443605"/>
                  <a:pt x="1959415" y="1398536"/>
                </a:cubicBezTo>
                <a:lnTo>
                  <a:pt x="1989773" y="1374295"/>
                </a:lnTo>
                <a:lnTo>
                  <a:pt x="2753123" y="1892071"/>
                </a:lnTo>
                <a:lnTo>
                  <a:pt x="2424816" y="2376089"/>
                </a:lnTo>
                <a:lnTo>
                  <a:pt x="1621626" y="1831289"/>
                </a:lnTo>
                <a:lnTo>
                  <a:pt x="1489129" y="2026628"/>
                </a:lnTo>
                <a:cubicBezTo>
                  <a:pt x="1458622" y="2071603"/>
                  <a:pt x="1397430" y="2083333"/>
                  <a:pt x="1352454" y="2052826"/>
                </a:cubicBezTo>
                <a:lnTo>
                  <a:pt x="1115522" y="1892117"/>
                </a:lnTo>
                <a:cubicBezTo>
                  <a:pt x="1070547" y="1861610"/>
                  <a:pt x="1058817" y="1800418"/>
                  <a:pt x="1089324" y="1755442"/>
                </a:cubicBezTo>
                <a:lnTo>
                  <a:pt x="1221821" y="1560104"/>
                </a:lnTo>
                <a:lnTo>
                  <a:pt x="1221820" y="1560103"/>
                </a:lnTo>
                <a:close/>
                <a:moveTo>
                  <a:pt x="3581017" y="2453627"/>
                </a:moveTo>
                <a:lnTo>
                  <a:pt x="3569720" y="2490798"/>
                </a:lnTo>
                <a:cubicBezTo>
                  <a:pt x="3553583" y="2572131"/>
                  <a:pt x="3586085" y="2658925"/>
                  <a:pt x="3659023" y="2708399"/>
                </a:cubicBezTo>
                <a:cubicBezTo>
                  <a:pt x="3731961" y="2757872"/>
                  <a:pt x="3824621" y="2755975"/>
                  <a:pt x="3894222" y="2710906"/>
                </a:cubicBezTo>
                <a:lnTo>
                  <a:pt x="3924582" y="2686666"/>
                </a:lnTo>
                <a:lnTo>
                  <a:pt x="4020973" y="2752047"/>
                </a:lnTo>
                <a:lnTo>
                  <a:pt x="3692666" y="3236065"/>
                </a:lnTo>
                <a:lnTo>
                  <a:pt x="3560169" y="3431404"/>
                </a:lnTo>
                <a:cubicBezTo>
                  <a:pt x="3529662" y="3476379"/>
                  <a:pt x="3468470" y="3488109"/>
                  <a:pt x="3423494" y="3457602"/>
                </a:cubicBezTo>
                <a:lnTo>
                  <a:pt x="3186562" y="3296893"/>
                </a:lnTo>
                <a:cubicBezTo>
                  <a:pt x="3141586" y="3266386"/>
                  <a:pt x="3129857" y="3205194"/>
                  <a:pt x="3160364" y="3160218"/>
                </a:cubicBezTo>
                <a:lnTo>
                  <a:pt x="3292861" y="2964880"/>
                </a:lnTo>
                <a:lnTo>
                  <a:pt x="2500490" y="2427418"/>
                </a:lnTo>
                <a:lnTo>
                  <a:pt x="2828797" y="1943400"/>
                </a:lnTo>
                <a:close/>
                <a:moveTo>
                  <a:pt x="3939964" y="1298772"/>
                </a:moveTo>
                <a:cubicBezTo>
                  <a:pt x="3994469" y="1335742"/>
                  <a:pt x="4028830" y="1391306"/>
                  <a:pt x="4040320" y="1451252"/>
                </a:cubicBezTo>
                <a:lnTo>
                  <a:pt x="4040201" y="1493626"/>
                </a:lnTo>
                <a:lnTo>
                  <a:pt x="4042337" y="1490477"/>
                </a:lnTo>
                <a:lnTo>
                  <a:pt x="4023660" y="2045715"/>
                </a:lnTo>
                <a:lnTo>
                  <a:pt x="4152571" y="2133156"/>
                </a:lnTo>
                <a:cubicBezTo>
                  <a:pt x="4261582" y="2207097"/>
                  <a:pt x="4290011" y="2355408"/>
                  <a:pt x="4216070" y="2464419"/>
                </a:cubicBezTo>
                <a:lnTo>
                  <a:pt x="4162217" y="2543813"/>
                </a:lnTo>
                <a:lnTo>
                  <a:pt x="4072302" y="2676373"/>
                </a:lnTo>
                <a:lnTo>
                  <a:pt x="3975910" y="2610991"/>
                </a:lnTo>
                <a:lnTo>
                  <a:pt x="3987205" y="2573823"/>
                </a:lnTo>
                <a:cubicBezTo>
                  <a:pt x="4003342" y="2492490"/>
                  <a:pt x="3970841" y="2405695"/>
                  <a:pt x="3897903" y="2356221"/>
                </a:cubicBezTo>
                <a:cubicBezTo>
                  <a:pt x="3824965" y="2306748"/>
                  <a:pt x="3732304" y="2308646"/>
                  <a:pt x="3662703" y="2353715"/>
                </a:cubicBezTo>
                <a:lnTo>
                  <a:pt x="3632347" y="2377954"/>
                </a:lnTo>
                <a:lnTo>
                  <a:pt x="2880126" y="1867726"/>
                </a:lnTo>
                <a:lnTo>
                  <a:pt x="3157776" y="1458391"/>
                </a:lnTo>
                <a:lnTo>
                  <a:pt x="3848336" y="1926794"/>
                </a:lnTo>
                <a:lnTo>
                  <a:pt x="3847262" y="1537503"/>
                </a:lnTo>
                <a:lnTo>
                  <a:pt x="3845658" y="1539868"/>
                </a:lnTo>
                <a:lnTo>
                  <a:pt x="3844531" y="1507215"/>
                </a:lnTo>
                <a:cubicBezTo>
                  <a:pt x="3833685" y="1460684"/>
                  <a:pt x="3804815" y="1416873"/>
                  <a:pt x="3760493" y="1386810"/>
                </a:cubicBezTo>
                <a:lnTo>
                  <a:pt x="3380951" y="1129368"/>
                </a:lnTo>
                <a:lnTo>
                  <a:pt x="3478402" y="985697"/>
                </a:lnTo>
                <a:close/>
                <a:moveTo>
                  <a:pt x="2912686" y="601974"/>
                </a:moveTo>
                <a:lnTo>
                  <a:pt x="3402728" y="934367"/>
                </a:lnTo>
                <a:lnTo>
                  <a:pt x="3305277" y="1078039"/>
                </a:lnTo>
                <a:lnTo>
                  <a:pt x="2925152" y="820202"/>
                </a:lnTo>
                <a:cubicBezTo>
                  <a:pt x="2880830" y="790139"/>
                  <a:pt x="2829449" y="779516"/>
                  <a:pt x="2782205" y="786645"/>
                </a:cubicBezTo>
                <a:lnTo>
                  <a:pt x="2753954" y="796775"/>
                </a:lnTo>
                <a:lnTo>
                  <a:pt x="2754352" y="796187"/>
                </a:lnTo>
                <a:lnTo>
                  <a:pt x="2742091" y="801028"/>
                </a:lnTo>
                <a:lnTo>
                  <a:pt x="2715843" y="810440"/>
                </a:lnTo>
                <a:lnTo>
                  <a:pt x="2714129" y="812068"/>
                </a:lnTo>
                <a:lnTo>
                  <a:pt x="2392258" y="939144"/>
                </a:lnTo>
                <a:lnTo>
                  <a:pt x="3082102" y="1407062"/>
                </a:lnTo>
                <a:lnTo>
                  <a:pt x="2804452" y="1816397"/>
                </a:lnTo>
                <a:lnTo>
                  <a:pt x="2041103" y="1298621"/>
                </a:lnTo>
                <a:lnTo>
                  <a:pt x="2052397" y="1261453"/>
                </a:lnTo>
                <a:cubicBezTo>
                  <a:pt x="2068535" y="1180120"/>
                  <a:pt x="2036034" y="1093325"/>
                  <a:pt x="1963096" y="1043851"/>
                </a:cubicBezTo>
                <a:cubicBezTo>
                  <a:pt x="1890158" y="994378"/>
                  <a:pt x="1797497" y="996276"/>
                  <a:pt x="1727896" y="1041345"/>
                </a:cubicBezTo>
                <a:lnTo>
                  <a:pt x="1697539" y="1065583"/>
                </a:lnTo>
                <a:lnTo>
                  <a:pt x="1601456" y="1000411"/>
                </a:lnTo>
                <a:lnTo>
                  <a:pt x="1745224" y="788456"/>
                </a:lnTo>
                <a:cubicBezTo>
                  <a:pt x="1819166" y="679446"/>
                  <a:pt x="1967477" y="651017"/>
                  <a:pt x="2076487" y="724958"/>
                </a:cubicBezTo>
                <a:lnTo>
                  <a:pt x="2189335" y="801502"/>
                </a:lnTo>
                <a:lnTo>
                  <a:pt x="2646807" y="601362"/>
                </a:lnTo>
                <a:lnTo>
                  <a:pt x="2649048" y="599165"/>
                </a:lnTo>
                <a:lnTo>
                  <a:pt x="2682610" y="585698"/>
                </a:lnTo>
                <a:lnTo>
                  <a:pt x="2698309" y="578829"/>
                </a:lnTo>
                <a:lnTo>
                  <a:pt x="2697779" y="579611"/>
                </a:lnTo>
                <a:lnTo>
                  <a:pt x="2733904" y="565117"/>
                </a:lnTo>
                <a:cubicBezTo>
                  <a:pt x="2793850" y="553625"/>
                  <a:pt x="2858181" y="565004"/>
                  <a:pt x="2912686" y="601974"/>
                </a:cubicBezTo>
                <a:close/>
                <a:moveTo>
                  <a:pt x="3821114" y="480443"/>
                </a:moveTo>
                <a:lnTo>
                  <a:pt x="3925000" y="568440"/>
                </a:lnTo>
                <a:cubicBezTo>
                  <a:pt x="4553336" y="1147732"/>
                  <a:pt x="4770207" y="2034263"/>
                  <a:pt x="4507023" y="2824365"/>
                </a:cubicBezTo>
                <a:lnTo>
                  <a:pt x="4462620" y="2941124"/>
                </a:lnTo>
                <a:lnTo>
                  <a:pt x="4211054" y="2770488"/>
                </a:lnTo>
                <a:lnTo>
                  <a:pt x="4226100" y="2730925"/>
                </a:lnTo>
                <a:cubicBezTo>
                  <a:pt x="4452991" y="2049778"/>
                  <a:pt x="4266027" y="1285499"/>
                  <a:pt x="3724337" y="786092"/>
                </a:cubicBezTo>
                <a:lnTo>
                  <a:pt x="3654131" y="726623"/>
                </a:lnTo>
                <a:close/>
                <a:moveTo>
                  <a:pt x="3640196" y="346911"/>
                </a:moveTo>
                <a:lnTo>
                  <a:pt x="3748757" y="424223"/>
                </a:lnTo>
                <a:lnTo>
                  <a:pt x="3582673" y="669078"/>
                </a:lnTo>
                <a:lnTo>
                  <a:pt x="3478808" y="595112"/>
                </a:lnTo>
                <a:cubicBezTo>
                  <a:pt x="2914693" y="227961"/>
                  <a:pt x="2187983" y="194289"/>
                  <a:pt x="1588428" y="519401"/>
                </a:cubicBezTo>
                <a:lnTo>
                  <a:pt x="1580829" y="523892"/>
                </a:lnTo>
                <a:lnTo>
                  <a:pt x="1310861" y="340774"/>
                </a:lnTo>
                <a:lnTo>
                  <a:pt x="1310411" y="340073"/>
                </a:lnTo>
                <a:cubicBezTo>
                  <a:pt x="2029661" y="-121515"/>
                  <a:pt x="2942223" y="-107360"/>
                  <a:pt x="3640196" y="34691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6414" name="Picture 17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25400" y="-26988"/>
            <a:ext cx="702786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15" name="TextBox 30"/>
          <p:cNvSpPr txBox="1">
            <a:spLocks noChangeArrowheads="1"/>
          </p:cNvSpPr>
          <p:nvPr/>
        </p:nvSpPr>
        <p:spPr bwMode="auto">
          <a:xfrm>
            <a:off x="207963" y="15875"/>
            <a:ext cx="6997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Νομικά  πρόσωπα </a:t>
            </a:r>
            <a:r>
              <a:rPr lang="el-GR" altLang="el-GR" sz="1600" b="1">
                <a:solidFill>
                  <a:schemeClr val="bg1"/>
                </a:solidFill>
                <a:latin typeface="Century Gothic" pitchFamily="34" charset="0"/>
              </a:rPr>
              <a:t>–Αγορά/Μίσθωση</a:t>
            </a:r>
          </a:p>
        </p:txBody>
      </p:sp>
      <p:sp>
        <p:nvSpPr>
          <p:cNvPr id="32" name="23 - Ορθογώνιο">
            <a:extLst/>
          </p:cNvPr>
          <p:cNvSpPr/>
          <p:nvPr/>
        </p:nvSpPr>
        <p:spPr>
          <a:xfrm>
            <a:off x="9277350" y="5716588"/>
            <a:ext cx="2719388" cy="2921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3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*Εξαιρουμένων των ποδηλάτων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49413" y="5969000"/>
            <a:ext cx="1057275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5604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7513" y="6021388"/>
            <a:ext cx="9779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 Box 10"/>
          <p:cNvSpPr txBox="1">
            <a:spLocks noChangeArrowheads="1"/>
          </p:cNvSpPr>
          <p:nvPr/>
        </p:nvSpPr>
        <p:spPr bwMode="auto">
          <a:xfrm>
            <a:off x="8485188" y="6280150"/>
            <a:ext cx="23828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  <a:latin typeface="Calibri" pitchFamily="34" charset="0"/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  <a:latin typeface="Calibri" pitchFamily="34" charset="0"/>
              </a:rPr>
              <a:t>&amp; ΟΡΥΚΤΩΝ ΠΡΩΤΩΝ ΥΛΩΝ</a:t>
            </a:r>
          </a:p>
        </p:txBody>
      </p:sp>
      <p:pic>
        <p:nvPicPr>
          <p:cNvPr id="25606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59238" y="5359400"/>
            <a:ext cx="1208087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" name="Ορθογώνιο 97">
            <a:extLst/>
          </p:cNvPr>
          <p:cNvSpPr/>
          <p:nvPr/>
        </p:nvSpPr>
        <p:spPr>
          <a:xfrm>
            <a:off x="8650288" y="2541588"/>
            <a:ext cx="1066800" cy="9810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62" name="Picture 17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504951" y="-26988"/>
            <a:ext cx="5270897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9" name="TextBox 99"/>
          <p:cNvSpPr txBox="1">
            <a:spLocks noChangeArrowheads="1"/>
          </p:cNvSpPr>
          <p:nvPr/>
        </p:nvSpPr>
        <p:spPr bwMode="auto">
          <a:xfrm>
            <a:off x="1524000" y="14288"/>
            <a:ext cx="45196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Παράδειγμα Εφαρμογής </a:t>
            </a:r>
          </a:p>
        </p:txBody>
      </p:sp>
      <p:sp>
        <p:nvSpPr>
          <p:cNvPr id="56" name="Hexagon 101">
            <a:extLst/>
          </p:cNvPr>
          <p:cNvSpPr/>
          <p:nvPr/>
        </p:nvSpPr>
        <p:spPr>
          <a:xfrm>
            <a:off x="1666875" y="1214438"/>
            <a:ext cx="977900" cy="809625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50800">
            <a:solidFill>
              <a:schemeClr val="accent6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1" dirty="0">
              <a:latin typeface="+mn-lt"/>
              <a:cs typeface="+mn-cs"/>
            </a:endParaRPr>
          </a:p>
        </p:txBody>
      </p:sp>
      <p:pic>
        <p:nvPicPr>
          <p:cNvPr id="25611" name="Εικόνα 2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09750" y="1285875"/>
            <a:ext cx="6191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" name="TextBox 90">
            <a:extLst/>
          </p:cNvPr>
          <p:cNvSpPr txBox="1"/>
          <p:nvPr/>
        </p:nvSpPr>
        <p:spPr>
          <a:xfrm>
            <a:off x="2667000" y="1071563"/>
            <a:ext cx="77152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Αμιγώς ηλεκτρικό όχημα αξίας 25.000€ , 32.500€, 40.000€ 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60" name="59 - Ορθογώνιο"/>
          <p:cNvSpPr/>
          <p:nvPr/>
        </p:nvSpPr>
        <p:spPr>
          <a:xfrm>
            <a:off x="3024188" y="1500188"/>
            <a:ext cx="2601912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ΟΙΚΟΛΟΓΙΚΟ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 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:</a:t>
            </a:r>
            <a:endParaRPr lang="el-GR" dirty="0">
              <a:latin typeface="+mn-lt"/>
              <a:cs typeface="+mn-cs"/>
            </a:endParaRPr>
          </a:p>
        </p:txBody>
      </p:sp>
      <p:sp>
        <p:nvSpPr>
          <p:cNvPr id="61" name="60 - Ορθογώνιο"/>
          <p:cNvSpPr/>
          <p:nvPr/>
        </p:nvSpPr>
        <p:spPr>
          <a:xfrm>
            <a:off x="5595938" y="1500188"/>
            <a:ext cx="2690812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25.000€ *0,15 = 3.750€ </a:t>
            </a:r>
            <a:endParaRPr lang="el-GR" dirty="0">
              <a:latin typeface="+mn-lt"/>
              <a:cs typeface="+mn-cs"/>
            </a:endParaRPr>
          </a:p>
        </p:txBody>
      </p:sp>
      <p:sp>
        <p:nvSpPr>
          <p:cNvPr id="72" name="71 - Ορθογώνιο"/>
          <p:cNvSpPr/>
          <p:nvPr/>
        </p:nvSpPr>
        <p:spPr>
          <a:xfrm>
            <a:off x="3024188" y="1857375"/>
            <a:ext cx="2601912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ΟΙΚΟΛΟΓΙΚΟ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 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:</a:t>
            </a:r>
            <a:endParaRPr lang="el-GR" dirty="0">
              <a:latin typeface="+mn-lt"/>
              <a:cs typeface="+mn-cs"/>
            </a:endParaRPr>
          </a:p>
        </p:txBody>
      </p:sp>
      <p:sp>
        <p:nvSpPr>
          <p:cNvPr id="73" name="72 - Ορθογώνιο"/>
          <p:cNvSpPr/>
          <p:nvPr/>
        </p:nvSpPr>
        <p:spPr>
          <a:xfrm>
            <a:off x="5595938" y="1857375"/>
            <a:ext cx="2690812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32.500€ *0,15 = 4.875€ </a:t>
            </a:r>
            <a:endParaRPr lang="el-GR" dirty="0">
              <a:latin typeface="+mn-lt"/>
              <a:cs typeface="+mn-cs"/>
            </a:endParaRPr>
          </a:p>
        </p:txBody>
      </p:sp>
      <p:sp>
        <p:nvSpPr>
          <p:cNvPr id="74" name="73 - Ορθογώνιο"/>
          <p:cNvSpPr/>
          <p:nvPr/>
        </p:nvSpPr>
        <p:spPr>
          <a:xfrm>
            <a:off x="3024188" y="2214563"/>
            <a:ext cx="2601912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ΟΙΚΟΛΟΓΙΚΟ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 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:</a:t>
            </a:r>
            <a:endParaRPr lang="el-GR" dirty="0">
              <a:latin typeface="+mn-lt"/>
              <a:cs typeface="+mn-cs"/>
            </a:endParaRPr>
          </a:p>
        </p:txBody>
      </p:sp>
      <p:sp>
        <p:nvSpPr>
          <p:cNvPr id="75" name="74 - Ορθογώνιο"/>
          <p:cNvSpPr/>
          <p:nvPr/>
        </p:nvSpPr>
        <p:spPr>
          <a:xfrm>
            <a:off x="5595938" y="2214563"/>
            <a:ext cx="2754312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40.000€ *0,15 = 6.000€  </a:t>
            </a:r>
            <a:endParaRPr lang="el-GR" dirty="0">
              <a:latin typeface="+mn-lt"/>
              <a:cs typeface="+mn-cs"/>
            </a:endParaRPr>
          </a:p>
        </p:txBody>
      </p:sp>
      <p:cxnSp>
        <p:nvCxnSpPr>
          <p:cNvPr id="77" name="76 - Ευθύγραμμο βέλος σύνδεσης"/>
          <p:cNvCxnSpPr/>
          <p:nvPr/>
        </p:nvCxnSpPr>
        <p:spPr>
          <a:xfrm>
            <a:off x="8239125" y="2357438"/>
            <a:ext cx="928688" cy="1587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77 - Ορθογώνιο"/>
          <p:cNvSpPr/>
          <p:nvPr/>
        </p:nvSpPr>
        <p:spPr>
          <a:xfrm>
            <a:off x="9310688" y="2214563"/>
            <a:ext cx="898525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5.500€</a:t>
            </a:r>
            <a:endParaRPr lang="el-GR" dirty="0">
              <a:latin typeface="+mn-lt"/>
              <a:cs typeface="+mn-cs"/>
            </a:endParaRPr>
          </a:p>
        </p:txBody>
      </p:sp>
      <p:sp>
        <p:nvSpPr>
          <p:cNvPr id="94" name="Hexagon 101">
            <a:extLst/>
          </p:cNvPr>
          <p:cNvSpPr/>
          <p:nvPr/>
        </p:nvSpPr>
        <p:spPr>
          <a:xfrm>
            <a:off x="1738313" y="2714625"/>
            <a:ext cx="977900" cy="809625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50800">
            <a:solidFill>
              <a:schemeClr val="accent6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1" dirty="0">
              <a:latin typeface="+mn-lt"/>
              <a:cs typeface="+mn-cs"/>
            </a:endParaRPr>
          </a:p>
        </p:txBody>
      </p:sp>
      <p:sp>
        <p:nvSpPr>
          <p:cNvPr id="100" name="TextBox 90">
            <a:extLst/>
          </p:cNvPr>
          <p:cNvSpPr txBox="1"/>
          <p:nvPr/>
        </p:nvSpPr>
        <p:spPr>
          <a:xfrm>
            <a:off x="2238375" y="2786063"/>
            <a:ext cx="73580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Αμιγώς ηλεκτρικό 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van </a:t>
            </a: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 αξίας 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30.000</a:t>
            </a: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€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, </a:t>
            </a: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40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.000</a:t>
            </a: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€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128" name="127 - Ορθογώνιο"/>
          <p:cNvSpPr/>
          <p:nvPr/>
        </p:nvSpPr>
        <p:spPr>
          <a:xfrm>
            <a:off x="3095625" y="3286125"/>
            <a:ext cx="5043488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ΟΙΚΟΛΟΓΙΚΟ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: 3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0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.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0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00€*0,15= 4.500€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ΟΙΚΟΛΟΓΙΚΟ ΒΟΝ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US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: 40.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0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00€*0,15= 6.000€</a:t>
            </a:r>
          </a:p>
        </p:txBody>
      </p:sp>
      <p:cxnSp>
        <p:nvCxnSpPr>
          <p:cNvPr id="129" name="128 - Ευθύγραμμο βέλος σύνδεσης"/>
          <p:cNvCxnSpPr/>
          <p:nvPr/>
        </p:nvCxnSpPr>
        <p:spPr>
          <a:xfrm>
            <a:off x="8310563" y="3714750"/>
            <a:ext cx="928687" cy="1588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129 - Ορθογώνιο"/>
          <p:cNvSpPr/>
          <p:nvPr/>
        </p:nvSpPr>
        <p:spPr>
          <a:xfrm>
            <a:off x="9239250" y="3500438"/>
            <a:ext cx="898525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5.500€</a:t>
            </a:r>
            <a:endParaRPr lang="el-GR" dirty="0">
              <a:latin typeface="+mn-lt"/>
              <a:cs typeface="+mn-cs"/>
            </a:endParaRPr>
          </a:p>
        </p:txBody>
      </p:sp>
      <p:sp>
        <p:nvSpPr>
          <p:cNvPr id="133" name="Hexagon 101">
            <a:extLst/>
          </p:cNvPr>
          <p:cNvSpPr/>
          <p:nvPr/>
        </p:nvSpPr>
        <p:spPr>
          <a:xfrm>
            <a:off x="1809750" y="4429125"/>
            <a:ext cx="977900" cy="809625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50800">
            <a:solidFill>
              <a:schemeClr val="accent6"/>
            </a:soli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1" dirty="0">
              <a:latin typeface="+mn-lt"/>
              <a:cs typeface="+mn-cs"/>
            </a:endParaRPr>
          </a:p>
        </p:txBody>
      </p:sp>
      <p:sp>
        <p:nvSpPr>
          <p:cNvPr id="135" name="134 - Ορθογώνιο"/>
          <p:cNvSpPr/>
          <p:nvPr/>
        </p:nvSpPr>
        <p:spPr>
          <a:xfrm>
            <a:off x="3167063" y="4857750"/>
            <a:ext cx="5043487" cy="923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ΟΙΚΟΛΟΓΙΚΟ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BONUS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: 25.000€*0,15= 3.750€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ΟΙΚΟΛΟΓΙΚΟ ΒΟΝ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US</a:t>
            </a:r>
            <a:r>
              <a:rPr lang="el-G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: 30.000€*0,15= 4.500€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 </a:t>
            </a:r>
            <a:endParaRPr lang="el-GR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dirty="0">
              <a:latin typeface="+mn-lt"/>
              <a:cs typeface="+mn-cs"/>
            </a:endParaRPr>
          </a:p>
        </p:txBody>
      </p:sp>
      <p:cxnSp>
        <p:nvCxnSpPr>
          <p:cNvPr id="136" name="135 - Ευθύγραμμο βέλος σύνδεσης"/>
          <p:cNvCxnSpPr/>
          <p:nvPr/>
        </p:nvCxnSpPr>
        <p:spPr>
          <a:xfrm>
            <a:off x="8096250" y="5286375"/>
            <a:ext cx="928688" cy="1588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136 - Ορθογώνιο"/>
          <p:cNvSpPr/>
          <p:nvPr/>
        </p:nvSpPr>
        <p:spPr>
          <a:xfrm>
            <a:off x="9096375" y="5143500"/>
            <a:ext cx="89852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4.000€</a:t>
            </a:r>
            <a:endParaRPr lang="el-GR" dirty="0">
              <a:latin typeface="+mn-lt"/>
              <a:cs typeface="+mn-cs"/>
            </a:endParaRPr>
          </a:p>
        </p:txBody>
      </p:sp>
      <p:pic>
        <p:nvPicPr>
          <p:cNvPr id="25630" name="Εικόνα 2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81188" y="2786063"/>
            <a:ext cx="541337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" name="TextBox 90">
            <a:extLst/>
          </p:cNvPr>
          <p:cNvSpPr txBox="1"/>
          <p:nvPr/>
        </p:nvSpPr>
        <p:spPr>
          <a:xfrm>
            <a:off x="3024188" y="4143375"/>
            <a:ext cx="735806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Υβριδικό 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van </a:t>
            </a: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εξωτερικής φόρτισης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, </a:t>
            </a: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εκπομπές ρύπων έως 50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grCO2/km</a:t>
            </a: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 αξίας 25.000€, 30.000€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+mn-cs"/>
            </a:endParaRPr>
          </a:p>
        </p:txBody>
      </p:sp>
      <p:grpSp>
        <p:nvGrpSpPr>
          <p:cNvPr id="25632" name="Group 12"/>
          <p:cNvGrpSpPr>
            <a:grpSpLocks/>
          </p:cNvGrpSpPr>
          <p:nvPr/>
        </p:nvGrpSpPr>
        <p:grpSpPr bwMode="auto">
          <a:xfrm>
            <a:off x="7056438" y="0"/>
            <a:ext cx="1163637" cy="1071563"/>
            <a:chOff x="728131" y="2276872"/>
            <a:chExt cx="2763749" cy="2592288"/>
          </a:xfrm>
        </p:grpSpPr>
        <p:sp>
          <p:nvSpPr>
            <p:cNvPr id="141" name="Block Arc 13">
              <a:extLst/>
            </p:cNvPr>
            <p:cNvSpPr/>
            <p:nvPr/>
          </p:nvSpPr>
          <p:spPr>
            <a:xfrm>
              <a:off x="897801" y="2276872"/>
              <a:ext cx="2594079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2" name="TextBox 86">
              <a:extLst/>
            </p:cNvPr>
            <p:cNvSpPr txBox="1"/>
            <p:nvPr/>
          </p:nvSpPr>
          <p:spPr>
            <a:xfrm>
              <a:off x="728131" y="3183212"/>
              <a:ext cx="705076" cy="821851"/>
            </a:xfrm>
            <a:prstGeom prst="rect">
              <a:avLst/>
            </a:prstGeom>
            <a:noFill/>
          </p:spPr>
          <p:txBody>
            <a:bodyPr rIns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l-GR" altLang="ko-KR" sz="1600" b="1" dirty="0">
                  <a:solidFill>
                    <a:schemeClr val="accent3"/>
                  </a:solidFill>
                  <a:latin typeface="Century Gothic" panose="020B0502020202020204" pitchFamily="34" charset="0"/>
                  <a:cs typeface="+mn-cs"/>
                </a:rPr>
                <a:t>3 </a:t>
              </a:r>
              <a:endParaRPr lang="ko-KR" altLang="en-US" sz="1600" b="1" dirty="0">
                <a:solidFill>
                  <a:schemeClr val="accent3"/>
                </a:solidFill>
                <a:latin typeface="Century Gothic" panose="020B0502020202020204" pitchFamily="34" charset="0"/>
                <a:cs typeface="+mn-cs"/>
              </a:endParaRPr>
            </a:p>
          </p:txBody>
        </p:sp>
      </p:grpSp>
      <p:pic>
        <p:nvPicPr>
          <p:cNvPr id="25633" name="Picture 2" descr="Group of businesspeople with portfolio teamwork illustration Free Vector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43775" y="339725"/>
            <a:ext cx="5334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" name="TextBox 92">
            <a:extLst/>
          </p:cNvPr>
          <p:cNvSpPr txBox="1"/>
          <p:nvPr/>
        </p:nvSpPr>
        <p:spPr>
          <a:xfrm>
            <a:off x="8270875" y="214313"/>
            <a:ext cx="23971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Νομικά πρόσωπα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+mn-cs"/>
            </a:endParaRPr>
          </a:p>
        </p:txBody>
      </p:sp>
      <p:pic>
        <p:nvPicPr>
          <p:cNvPr id="25635" name="Εικόνα 2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52625" y="4572000"/>
            <a:ext cx="46990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0" name="Straight Connector 39"/>
          <p:cNvCxnSpPr/>
          <p:nvPr/>
        </p:nvCxnSpPr>
        <p:spPr>
          <a:xfrm>
            <a:off x="7454900" y="2284413"/>
            <a:ext cx="569913" cy="203200"/>
          </a:xfrm>
          <a:prstGeom prst="line">
            <a:avLst/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7454900" y="2284413"/>
            <a:ext cx="479425" cy="196850"/>
          </a:xfrm>
          <a:prstGeom prst="line">
            <a:avLst/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7277100" y="3665538"/>
            <a:ext cx="569913" cy="203200"/>
          </a:xfrm>
          <a:prstGeom prst="line">
            <a:avLst/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7277100" y="3665538"/>
            <a:ext cx="477838" cy="196850"/>
          </a:xfrm>
          <a:prstGeom prst="line">
            <a:avLst/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343775" y="5238750"/>
            <a:ext cx="569913" cy="203200"/>
          </a:xfrm>
          <a:prstGeom prst="line">
            <a:avLst/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7343775" y="5238750"/>
            <a:ext cx="479425" cy="196850"/>
          </a:xfrm>
          <a:prstGeom prst="line">
            <a:avLst/>
          </a:prstGeom>
          <a:ln w="127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40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7412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17414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Table Placeholder 5"/>
          <p:cNvGraphicFramePr>
            <a:graphicFrameLocks noGrp="1"/>
          </p:cNvGraphicFramePr>
          <p:nvPr/>
        </p:nvGraphicFramePr>
        <p:xfrm>
          <a:off x="1235075" y="620713"/>
          <a:ext cx="9613900" cy="5060951"/>
        </p:xfrm>
        <a:graphic>
          <a:graphicData uri="http://schemas.openxmlformats.org/drawingml/2006/table">
            <a:tbl>
              <a:tblPr/>
              <a:tblGrid>
                <a:gridCol w="1765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620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366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049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3509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7157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3826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5938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Τύπος οχήματος</a:t>
                      </a:r>
                    </a:p>
                  </a:txBody>
                  <a:tcPr marL="68260" marR="68260" marT="0" marB="0" anchor="ctr" horzOverflow="overflow">
                    <a:lnL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BDB7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Φυσικά πρόσωπα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 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Οικολογικό 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Bonus</a:t>
                      </a:r>
                      <a:endParaRPr kumimoji="0" lang="el-G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260" marR="6826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F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Φυσικά πρόσωπα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Αντικατάσταση</a:t>
                      </a:r>
                    </a:p>
                  </a:txBody>
                  <a:tcPr marL="68260" marR="6826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A02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Ιδιοκτήτες Ε.Δ.Χ οχημάτων ταξί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Οικολογικό </a:t>
                      </a: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b</a:t>
                      </a:r>
                      <a:r>
                        <a:rPr kumimoji="0" lang="el-G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onus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68260" marR="6826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D07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Ιδιοκτήτες Ε.Δ.Χ οχημάτων ταξί –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Αντικατάσταση</a:t>
                      </a:r>
                    </a:p>
                  </a:txBody>
                  <a:tcPr marL="68260" marR="6826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Νομικά πρόσωπα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 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Οικολογικό Bonus</a:t>
                      </a:r>
                    </a:p>
                  </a:txBody>
                  <a:tcPr marL="68260" marR="68260" marT="0" marB="0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F762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Νομικά πρόσωπα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 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Αντικατάσταση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68260" marR="68260" marT="0" marB="0" horzOverflow="overflow">
                    <a:lnL>
                      <a:noFill/>
                    </a:lnL>
                    <a:lnR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55C1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5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</a:rPr>
                        <a:t>L1e έως L4e (Οχήματα δυο και τριών τροχών)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Έως 800 €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400 €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Έως 800 €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400 €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</a:rPr>
                        <a:t>M1</a:t>
                      </a: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</a:rPr>
                        <a:t> ΒΕ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</a:rPr>
                        <a:t>V (IX </a:t>
                      </a: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</a:rPr>
                        <a:t>και ΕΔΧ)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Έως 5.500 €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1.000 €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Έως 8.000 €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2.500 €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Έως 5.500 €</a:t>
                      </a:r>
                      <a:endParaRPr kumimoji="0" lang="el-G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1.000 €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</a:rPr>
                        <a:t>M1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</a:rPr>
                        <a:t>PH</a:t>
                      </a: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</a:rPr>
                        <a:t>ΕV (IX και ΕΔΧ)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Έως 5.500 €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2.500 €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 -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17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</a:rPr>
                        <a:t>Ν1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</a:rPr>
                        <a:t>BEV </a:t>
                      </a: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</a:rPr>
                        <a:t>(Όχημα μεταφοράς εμπορευμάτων μέγιστης μάζας έως 3,5 τόνων)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 -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Έως 5.500 €</a:t>
                      </a:r>
                      <a:endParaRPr kumimoji="0" lang="el-G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1.000 €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23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itchFamily="34" charset="0"/>
                        </a:rPr>
                        <a:t>Ν1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itchFamily="34" charset="0"/>
                        </a:rPr>
                        <a:t>PHEV  </a:t>
                      </a:r>
                      <a:endParaRPr kumimoji="0" lang="el-GR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Έως 4.000 €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1.000 €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25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itchFamily="34" charset="0"/>
                        </a:rPr>
                        <a:t>“</a:t>
                      </a: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itchFamily="34" charset="0"/>
                        </a:rPr>
                        <a:t>Έξυπνο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itchFamily="34" charset="0"/>
                        </a:rPr>
                        <a:t>” </a:t>
                      </a: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Gothic" pitchFamily="34" charset="0"/>
                        </a:rPr>
                        <a:t>οικιακό σημείο επαναφόρτισης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500 €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</a:t>
                      </a:r>
                    </a:p>
                  </a:txBody>
                  <a:tcPr marL="68260" marR="68260" marT="0" marB="0" anchor="ctr" horzOverflow="overflow">
                    <a:lnL>
                      <a:noFill/>
                    </a:lnL>
                    <a:lnR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17469" name="Picture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5400" y="-26988"/>
            <a:ext cx="702786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70" name="TextBox 13"/>
          <p:cNvSpPr txBox="1">
            <a:spLocks noChangeArrowheads="1"/>
          </p:cNvSpPr>
          <p:nvPr/>
        </p:nvSpPr>
        <p:spPr bwMode="auto">
          <a:xfrm>
            <a:off x="0" y="25400"/>
            <a:ext cx="6026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Συνοπτικός πίνακας κινήτρων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8436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18438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: Rounded Corners 12">
            <a:extLst/>
          </p:cNvPr>
          <p:cNvSpPr/>
          <p:nvPr/>
        </p:nvSpPr>
        <p:spPr>
          <a:xfrm>
            <a:off x="179388" y="2417763"/>
            <a:ext cx="3644900" cy="3335337"/>
          </a:xfrm>
          <a:prstGeom prst="roundRect">
            <a:avLst>
              <a:gd name="adj" fmla="val 1063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Freeform: Shape 7">
            <a:extLst/>
          </p:cNvPr>
          <p:cNvSpPr/>
          <p:nvPr/>
        </p:nvSpPr>
        <p:spPr>
          <a:xfrm rot="21385892">
            <a:off x="237833" y="1757961"/>
            <a:ext cx="1244437" cy="1163583"/>
          </a:xfrm>
          <a:custGeom>
            <a:avLst/>
            <a:gdLst>
              <a:gd name="connsiteX0" fmla="*/ 0 w 1895475"/>
              <a:gd name="connsiteY0" fmla="*/ 450533 h 2790825"/>
              <a:gd name="connsiteX1" fmla="*/ 317183 w 1895475"/>
              <a:gd name="connsiteY1" fmla="*/ 133350 h 2790825"/>
              <a:gd name="connsiteX2" fmla="*/ 317183 w 1895475"/>
              <a:gd name="connsiteY2" fmla="*/ 133350 h 2790825"/>
              <a:gd name="connsiteX3" fmla="*/ 317183 w 1895475"/>
              <a:gd name="connsiteY3" fmla="*/ 133350 h 2790825"/>
              <a:gd name="connsiteX4" fmla="*/ 1586865 w 1895475"/>
              <a:gd name="connsiteY4" fmla="*/ 0 h 2790825"/>
              <a:gd name="connsiteX5" fmla="*/ 1904048 w 1895475"/>
              <a:gd name="connsiteY5" fmla="*/ 317183 h 2790825"/>
              <a:gd name="connsiteX6" fmla="*/ 1827848 w 1895475"/>
              <a:gd name="connsiteY6" fmla="*/ 2110740 h 2790825"/>
              <a:gd name="connsiteX7" fmla="*/ 1510665 w 1895475"/>
              <a:gd name="connsiteY7" fmla="*/ 2427923 h 2790825"/>
              <a:gd name="connsiteX8" fmla="*/ 745808 w 1895475"/>
              <a:gd name="connsiteY8" fmla="*/ 2427923 h 2790825"/>
              <a:gd name="connsiteX9" fmla="*/ 650558 w 1895475"/>
              <a:gd name="connsiteY9" fmla="*/ 2792730 h 2790825"/>
              <a:gd name="connsiteX10" fmla="*/ 413385 w 1895475"/>
              <a:gd name="connsiteY10" fmla="*/ 2427923 h 2790825"/>
              <a:gd name="connsiteX11" fmla="*/ 413385 w 1895475"/>
              <a:gd name="connsiteY11" fmla="*/ 2427923 h 2790825"/>
              <a:gd name="connsiteX12" fmla="*/ 96203 w 1895475"/>
              <a:gd name="connsiteY12" fmla="*/ 2110740 h 2790825"/>
              <a:gd name="connsiteX13" fmla="*/ 0 w 1895475"/>
              <a:gd name="connsiteY13" fmla="*/ 450533 h 2790825"/>
              <a:gd name="connsiteX14" fmla="*/ 0 w 1895475"/>
              <a:gd name="connsiteY14" fmla="*/ 450533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79082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700" dirty="0">
              <a:latin typeface="+mn-lt"/>
              <a:cs typeface="+mn-cs"/>
            </a:endParaRPr>
          </a:p>
        </p:txBody>
      </p:sp>
      <p:sp>
        <p:nvSpPr>
          <p:cNvPr id="14" name="Rectangle: Rounded Corners 23">
            <a:extLst/>
          </p:cNvPr>
          <p:cNvSpPr/>
          <p:nvPr/>
        </p:nvSpPr>
        <p:spPr>
          <a:xfrm>
            <a:off x="4271963" y="2417763"/>
            <a:ext cx="3648075" cy="3335337"/>
          </a:xfrm>
          <a:prstGeom prst="roundRect">
            <a:avLst>
              <a:gd name="adj" fmla="val 1063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Freeform: Shape 24">
            <a:extLst/>
          </p:cNvPr>
          <p:cNvSpPr/>
          <p:nvPr/>
        </p:nvSpPr>
        <p:spPr>
          <a:xfrm rot="21355852">
            <a:off x="4404902" y="1640912"/>
            <a:ext cx="1245600" cy="1173600"/>
          </a:xfrm>
          <a:custGeom>
            <a:avLst/>
            <a:gdLst>
              <a:gd name="connsiteX0" fmla="*/ 0 w 1895475"/>
              <a:gd name="connsiteY0" fmla="*/ 450533 h 2790825"/>
              <a:gd name="connsiteX1" fmla="*/ 317183 w 1895475"/>
              <a:gd name="connsiteY1" fmla="*/ 133350 h 2790825"/>
              <a:gd name="connsiteX2" fmla="*/ 317183 w 1895475"/>
              <a:gd name="connsiteY2" fmla="*/ 133350 h 2790825"/>
              <a:gd name="connsiteX3" fmla="*/ 317183 w 1895475"/>
              <a:gd name="connsiteY3" fmla="*/ 133350 h 2790825"/>
              <a:gd name="connsiteX4" fmla="*/ 1586865 w 1895475"/>
              <a:gd name="connsiteY4" fmla="*/ 0 h 2790825"/>
              <a:gd name="connsiteX5" fmla="*/ 1904048 w 1895475"/>
              <a:gd name="connsiteY5" fmla="*/ 317183 h 2790825"/>
              <a:gd name="connsiteX6" fmla="*/ 1827848 w 1895475"/>
              <a:gd name="connsiteY6" fmla="*/ 2110740 h 2790825"/>
              <a:gd name="connsiteX7" fmla="*/ 1510665 w 1895475"/>
              <a:gd name="connsiteY7" fmla="*/ 2427923 h 2790825"/>
              <a:gd name="connsiteX8" fmla="*/ 745808 w 1895475"/>
              <a:gd name="connsiteY8" fmla="*/ 2427923 h 2790825"/>
              <a:gd name="connsiteX9" fmla="*/ 650558 w 1895475"/>
              <a:gd name="connsiteY9" fmla="*/ 2792730 h 2790825"/>
              <a:gd name="connsiteX10" fmla="*/ 413385 w 1895475"/>
              <a:gd name="connsiteY10" fmla="*/ 2427923 h 2790825"/>
              <a:gd name="connsiteX11" fmla="*/ 413385 w 1895475"/>
              <a:gd name="connsiteY11" fmla="*/ 2427923 h 2790825"/>
              <a:gd name="connsiteX12" fmla="*/ 96203 w 1895475"/>
              <a:gd name="connsiteY12" fmla="*/ 2110740 h 2790825"/>
              <a:gd name="connsiteX13" fmla="*/ 0 w 1895475"/>
              <a:gd name="connsiteY13" fmla="*/ 450533 h 2790825"/>
              <a:gd name="connsiteX14" fmla="*/ 0 w 1895475"/>
              <a:gd name="connsiteY14" fmla="*/ 450533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79082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700" dirty="0">
              <a:latin typeface="+mn-lt"/>
              <a:cs typeface="+mn-cs"/>
            </a:endParaRPr>
          </a:p>
        </p:txBody>
      </p:sp>
      <p:sp>
        <p:nvSpPr>
          <p:cNvPr id="16" name="Rectangle: Rounded Corners 31">
            <a:extLst/>
          </p:cNvPr>
          <p:cNvSpPr/>
          <p:nvPr/>
        </p:nvSpPr>
        <p:spPr>
          <a:xfrm>
            <a:off x="8412163" y="2417763"/>
            <a:ext cx="3646487" cy="3336925"/>
          </a:xfrm>
          <a:prstGeom prst="roundRect">
            <a:avLst>
              <a:gd name="adj" fmla="val 106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Freeform: Shape 32">
            <a:extLst/>
          </p:cNvPr>
          <p:cNvSpPr/>
          <p:nvPr/>
        </p:nvSpPr>
        <p:spPr>
          <a:xfrm rot="21319330">
            <a:off x="8505250" y="1620981"/>
            <a:ext cx="1245600" cy="1162800"/>
          </a:xfrm>
          <a:custGeom>
            <a:avLst/>
            <a:gdLst>
              <a:gd name="connsiteX0" fmla="*/ 0 w 1895475"/>
              <a:gd name="connsiteY0" fmla="*/ 450533 h 2790825"/>
              <a:gd name="connsiteX1" fmla="*/ 317183 w 1895475"/>
              <a:gd name="connsiteY1" fmla="*/ 133350 h 2790825"/>
              <a:gd name="connsiteX2" fmla="*/ 317183 w 1895475"/>
              <a:gd name="connsiteY2" fmla="*/ 133350 h 2790825"/>
              <a:gd name="connsiteX3" fmla="*/ 317183 w 1895475"/>
              <a:gd name="connsiteY3" fmla="*/ 133350 h 2790825"/>
              <a:gd name="connsiteX4" fmla="*/ 1586865 w 1895475"/>
              <a:gd name="connsiteY4" fmla="*/ 0 h 2790825"/>
              <a:gd name="connsiteX5" fmla="*/ 1904048 w 1895475"/>
              <a:gd name="connsiteY5" fmla="*/ 317183 h 2790825"/>
              <a:gd name="connsiteX6" fmla="*/ 1827848 w 1895475"/>
              <a:gd name="connsiteY6" fmla="*/ 2110740 h 2790825"/>
              <a:gd name="connsiteX7" fmla="*/ 1510665 w 1895475"/>
              <a:gd name="connsiteY7" fmla="*/ 2427923 h 2790825"/>
              <a:gd name="connsiteX8" fmla="*/ 745808 w 1895475"/>
              <a:gd name="connsiteY8" fmla="*/ 2427923 h 2790825"/>
              <a:gd name="connsiteX9" fmla="*/ 650558 w 1895475"/>
              <a:gd name="connsiteY9" fmla="*/ 2792730 h 2790825"/>
              <a:gd name="connsiteX10" fmla="*/ 413385 w 1895475"/>
              <a:gd name="connsiteY10" fmla="*/ 2427923 h 2790825"/>
              <a:gd name="connsiteX11" fmla="*/ 413385 w 1895475"/>
              <a:gd name="connsiteY11" fmla="*/ 2427923 h 2790825"/>
              <a:gd name="connsiteX12" fmla="*/ 96203 w 1895475"/>
              <a:gd name="connsiteY12" fmla="*/ 2110740 h 2790825"/>
              <a:gd name="connsiteX13" fmla="*/ 0 w 1895475"/>
              <a:gd name="connsiteY13" fmla="*/ 450533 h 2790825"/>
              <a:gd name="connsiteX14" fmla="*/ 0 w 1895475"/>
              <a:gd name="connsiteY14" fmla="*/ 450533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95475" h="279082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700" dirty="0">
              <a:latin typeface="+mn-lt"/>
              <a:cs typeface="+mn-cs"/>
            </a:endParaRPr>
          </a:p>
        </p:txBody>
      </p:sp>
      <p:sp>
        <p:nvSpPr>
          <p:cNvPr id="18" name="TextBox 17">
            <a:extLst/>
          </p:cNvPr>
          <p:cNvSpPr txBox="1"/>
          <p:nvPr/>
        </p:nvSpPr>
        <p:spPr>
          <a:xfrm>
            <a:off x="165100" y="3036888"/>
            <a:ext cx="3673475" cy="2493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28600" indent="-228600" algn="ctr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   Εισαγωγή στοιχείων στα πεδία του συστήματος</a:t>
            </a:r>
          </a:p>
          <a:p>
            <a:pPr marL="228600" indent="-228600" algn="ctr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Επιλογή Μοντέλου</a:t>
            </a: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 </a:t>
            </a:r>
            <a:r>
              <a:rPr lang="el-GR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Οχήματος  από την καταχωρημένη λίστα</a:t>
            </a:r>
          </a:p>
          <a:p>
            <a:pPr marL="228600" indent="-228600" algn="ctr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Επιλογή αγοράς/Μίσθωσης</a:t>
            </a:r>
          </a:p>
          <a:p>
            <a:pPr marL="228600" indent="-228600" algn="ctr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Επιλογή δίκυκλου ή ποδηλάτου (</a:t>
            </a: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tick choice)</a:t>
            </a:r>
            <a:endParaRPr lang="el-GR" sz="1200" dirty="0">
              <a:solidFill>
                <a:schemeClr val="bg1"/>
              </a:solidFill>
              <a:latin typeface="Century Gothic" panose="020B0502020202020204" pitchFamily="34" charset="0"/>
              <a:cs typeface="+mn-cs"/>
            </a:endParaRPr>
          </a:p>
          <a:p>
            <a:pPr marL="228600" indent="-228600" algn="ctr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Επιλογή (ΝΑΙ/ΌΧΙ) επιδότησης φορτιστή</a:t>
            </a:r>
          </a:p>
          <a:p>
            <a:pPr marL="228600" indent="-228600" algn="ctr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   Επιλογή Μοντέλου Φορτιστή από καταχωρημένη λίστα</a:t>
            </a:r>
          </a:p>
          <a:p>
            <a:pPr marL="228600" indent="-228600" algn="ctr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  Επιλογή απόσυρσης (ΝΑΙ/ΌΧΙ)</a:t>
            </a:r>
          </a:p>
          <a:p>
            <a:pPr marL="342900" indent="-342900" algn="ctr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Υπολογισμός επιδότησης</a:t>
            </a:r>
          </a:p>
          <a:p>
            <a:pPr marL="342900" indent="-342900" algn="ctr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Επισύναψη δικαιολογητικών </a:t>
            </a:r>
          </a:p>
          <a:p>
            <a:pPr marL="228600" indent="-228600" algn="ctr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  Υποβολή Αίτησης</a:t>
            </a:r>
          </a:p>
        </p:txBody>
      </p:sp>
      <p:sp>
        <p:nvSpPr>
          <p:cNvPr id="18452" name="TextBox 18"/>
          <p:cNvSpPr txBox="1">
            <a:spLocks noChangeArrowheads="1"/>
          </p:cNvSpPr>
          <p:nvPr/>
        </p:nvSpPr>
        <p:spPr bwMode="auto">
          <a:xfrm>
            <a:off x="4327525" y="3370263"/>
            <a:ext cx="3433763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 algn="ctr" eaLnBrk="1" hangingPunct="1">
              <a:buFont typeface="Calibri" pitchFamily="34" charset="0"/>
              <a:buAutoNum type="arabicPeriod"/>
            </a:pPr>
            <a:r>
              <a:rPr lang="el-GR" altLang="el-GR" sz="1200">
                <a:solidFill>
                  <a:schemeClr val="bg1"/>
                </a:solidFill>
                <a:latin typeface="Century Gothic" pitchFamily="34" charset="0"/>
              </a:rPr>
              <a:t>Εισαγωγή στοιχείων στα πεδία του συστήματος</a:t>
            </a:r>
          </a:p>
          <a:p>
            <a:pPr marL="228600" indent="-228600" algn="ctr" eaLnBrk="1" hangingPunct="1">
              <a:buFont typeface="Calibri" pitchFamily="34" charset="0"/>
              <a:buAutoNum type="arabicPeriod"/>
            </a:pPr>
            <a:r>
              <a:rPr lang="el-GR" altLang="el-GR" sz="1200">
                <a:solidFill>
                  <a:schemeClr val="bg1"/>
                </a:solidFill>
                <a:latin typeface="Century Gothic" pitchFamily="34" charset="0"/>
              </a:rPr>
              <a:t>Επιλογή Μοντέλου από την καταχωρημένη λίστα (ΒΕ</a:t>
            </a:r>
            <a:r>
              <a:rPr lang="en-US" altLang="el-GR" sz="1200">
                <a:solidFill>
                  <a:schemeClr val="bg1"/>
                </a:solidFill>
                <a:latin typeface="Century Gothic" pitchFamily="34" charset="0"/>
              </a:rPr>
              <a:t>V  </a:t>
            </a:r>
            <a:r>
              <a:rPr lang="el-GR" altLang="el-GR" sz="1200">
                <a:solidFill>
                  <a:schemeClr val="bg1"/>
                </a:solidFill>
                <a:latin typeface="Century Gothic" pitchFamily="34" charset="0"/>
              </a:rPr>
              <a:t>ή Υβριδικό </a:t>
            </a:r>
            <a:r>
              <a:rPr lang="en-US" altLang="el-GR" sz="1200">
                <a:solidFill>
                  <a:schemeClr val="bg1"/>
                </a:solidFill>
                <a:latin typeface="Century Gothic" pitchFamily="34" charset="0"/>
              </a:rPr>
              <a:t>Plug In</a:t>
            </a:r>
            <a:r>
              <a:rPr lang="el-GR" altLang="el-GR" sz="1200">
                <a:solidFill>
                  <a:schemeClr val="bg1"/>
                </a:solidFill>
                <a:latin typeface="Century Gothic" pitchFamily="34" charset="0"/>
              </a:rPr>
              <a:t>)</a:t>
            </a:r>
          </a:p>
          <a:p>
            <a:pPr marL="228600" indent="-228600" algn="ctr" eaLnBrk="1" hangingPunct="1">
              <a:buFont typeface="Calibri" pitchFamily="34" charset="0"/>
              <a:buAutoNum type="arabicPeriod"/>
            </a:pPr>
            <a:r>
              <a:rPr lang="el-GR" altLang="el-GR" sz="1200">
                <a:solidFill>
                  <a:schemeClr val="bg1"/>
                </a:solidFill>
                <a:latin typeface="Century Gothic" pitchFamily="34" charset="0"/>
              </a:rPr>
              <a:t>Συμπλήρωση  στοιχείων απόσυρσης</a:t>
            </a:r>
          </a:p>
          <a:p>
            <a:pPr marL="228600" indent="-228600" algn="ctr" eaLnBrk="1" hangingPunct="1">
              <a:buFont typeface="Calibri" pitchFamily="34" charset="0"/>
              <a:buAutoNum type="arabicPeriod"/>
            </a:pPr>
            <a:r>
              <a:rPr lang="el-GR" altLang="el-GR" sz="1200">
                <a:solidFill>
                  <a:schemeClr val="bg1"/>
                </a:solidFill>
                <a:latin typeface="Century Gothic" pitchFamily="34" charset="0"/>
              </a:rPr>
              <a:t>Επιλογή αγοράς / Μίσθωσης</a:t>
            </a:r>
            <a:endParaRPr lang="en-US" altLang="el-GR" sz="1200">
              <a:solidFill>
                <a:schemeClr val="bg1"/>
              </a:solidFill>
              <a:latin typeface="Century Gothic" pitchFamily="34" charset="0"/>
            </a:endParaRPr>
          </a:p>
          <a:p>
            <a:pPr marL="228600" indent="-228600" algn="ctr" eaLnBrk="1" hangingPunct="1">
              <a:buFont typeface="Calibri" pitchFamily="34" charset="0"/>
              <a:buAutoNum type="arabicPeriod"/>
            </a:pPr>
            <a:r>
              <a:rPr lang="el-GR" altLang="el-GR" sz="1200">
                <a:solidFill>
                  <a:schemeClr val="bg1"/>
                </a:solidFill>
                <a:latin typeface="Century Gothic" pitchFamily="34" charset="0"/>
              </a:rPr>
              <a:t>Υπολογισμός επιδότησης</a:t>
            </a:r>
            <a:endParaRPr lang="en-US" altLang="el-GR" sz="1200">
              <a:solidFill>
                <a:schemeClr val="bg1"/>
              </a:solidFill>
              <a:latin typeface="Century Gothic" pitchFamily="34" charset="0"/>
            </a:endParaRPr>
          </a:p>
          <a:p>
            <a:pPr marL="228600" indent="-228600" algn="ctr" eaLnBrk="1" hangingPunct="1">
              <a:buFont typeface="Calibri" pitchFamily="34" charset="0"/>
              <a:buAutoNum type="arabicPeriod"/>
            </a:pPr>
            <a:r>
              <a:rPr lang="el-GR" altLang="el-GR" sz="1200">
                <a:solidFill>
                  <a:schemeClr val="bg1"/>
                </a:solidFill>
                <a:latin typeface="Century Gothic" pitchFamily="34" charset="0"/>
              </a:rPr>
              <a:t>Επισύναψη δικαιολογητικών</a:t>
            </a:r>
          </a:p>
          <a:p>
            <a:pPr marL="228600" indent="-228600" algn="ctr" eaLnBrk="1" hangingPunct="1">
              <a:buFont typeface="Calibri" pitchFamily="34" charset="0"/>
              <a:buAutoNum type="arabicPeriod"/>
            </a:pPr>
            <a:r>
              <a:rPr lang="el-GR" altLang="el-GR" sz="1200">
                <a:solidFill>
                  <a:schemeClr val="bg1"/>
                </a:solidFill>
                <a:latin typeface="Century Gothic" pitchFamily="34" charset="0"/>
              </a:rPr>
              <a:t>Υποβολή αίτησης</a:t>
            </a:r>
          </a:p>
        </p:txBody>
      </p:sp>
      <p:sp>
        <p:nvSpPr>
          <p:cNvPr id="20" name="TextBox 19">
            <a:extLst/>
          </p:cNvPr>
          <p:cNvSpPr txBox="1"/>
          <p:nvPr/>
        </p:nvSpPr>
        <p:spPr>
          <a:xfrm>
            <a:off x="8574088" y="3313113"/>
            <a:ext cx="3324225" cy="2216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28600" indent="-228600" algn="ctr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Εισαγωγή στοιχείων στα πεδία του συστήματος</a:t>
            </a:r>
          </a:p>
          <a:p>
            <a:pPr marL="228600" indent="-228600" algn="ctr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Επιλογή Μοντέλου από την καταχωρημένη λίστα</a:t>
            </a:r>
          </a:p>
          <a:p>
            <a:pPr marL="228600" indent="-228600" algn="ctr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Επιλογή αγοράς/Μίσθωσης</a:t>
            </a:r>
          </a:p>
          <a:p>
            <a:pPr marL="228600" indent="-228600" algn="ctr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Επιλογή δίκυκλου</a:t>
            </a:r>
          </a:p>
          <a:p>
            <a:pPr marL="228600" indent="-228600" algn="ctr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  Επιλογή απόσυρσης (ΝΑΙ/ΌΧΙ)</a:t>
            </a:r>
          </a:p>
          <a:p>
            <a:pPr marL="228600" indent="-228600" algn="ctr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Υπολογισμός επιδότησης</a:t>
            </a:r>
          </a:p>
          <a:p>
            <a:pPr marL="228600" indent="-228600" algn="ctr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 Επισύναψη δικαιολογητικών</a:t>
            </a:r>
          </a:p>
          <a:p>
            <a:pPr marL="228600" indent="-228600" algn="ctr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l-GR" sz="12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Υποβολή αίτησης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dirty="0">
              <a:latin typeface="+mn-lt"/>
              <a:cs typeface="+mn-cs"/>
            </a:endParaRPr>
          </a:p>
        </p:txBody>
      </p:sp>
      <p:sp>
        <p:nvSpPr>
          <p:cNvPr id="21" name="TextBox 20">
            <a:extLst/>
          </p:cNvPr>
          <p:cNvSpPr txBox="1"/>
          <p:nvPr/>
        </p:nvSpPr>
        <p:spPr>
          <a:xfrm>
            <a:off x="106363" y="1935163"/>
            <a:ext cx="155733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Φυσικά πρόσωπα</a:t>
            </a:r>
          </a:p>
        </p:txBody>
      </p:sp>
      <p:sp>
        <p:nvSpPr>
          <p:cNvPr id="22" name="TextBox 21">
            <a:extLst/>
          </p:cNvPr>
          <p:cNvSpPr txBox="1"/>
          <p:nvPr/>
        </p:nvSpPr>
        <p:spPr>
          <a:xfrm>
            <a:off x="4259263" y="1849438"/>
            <a:ext cx="155733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Ιδιοκτήτες ΤΑΞΙ</a:t>
            </a:r>
          </a:p>
        </p:txBody>
      </p:sp>
      <p:sp>
        <p:nvSpPr>
          <p:cNvPr id="23" name="TextBox 22">
            <a:extLst/>
          </p:cNvPr>
          <p:cNvSpPr txBox="1"/>
          <p:nvPr/>
        </p:nvSpPr>
        <p:spPr>
          <a:xfrm>
            <a:off x="8367713" y="1831975"/>
            <a:ext cx="155733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+mn-cs"/>
              </a:rPr>
              <a:t>Νομικά πρόσωπα</a:t>
            </a:r>
          </a:p>
        </p:txBody>
      </p:sp>
      <p:sp>
        <p:nvSpPr>
          <p:cNvPr id="24" name="TextBox 23">
            <a:extLst/>
          </p:cNvPr>
          <p:cNvSpPr txBox="1"/>
          <p:nvPr/>
        </p:nvSpPr>
        <p:spPr>
          <a:xfrm>
            <a:off x="2351088" y="869950"/>
            <a:ext cx="6929437" cy="78263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el-GR"/>
            </a:defPPr>
            <a:lvl1pPr algn="ctr"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/>
              <a:t>Όλοι οι δικαιούχοι οφείλουν αρχικά να εγγραφούν στο πληροφοριακό σύστημα  </a:t>
            </a:r>
          </a:p>
        </p:txBody>
      </p:sp>
      <p:pic>
        <p:nvPicPr>
          <p:cNvPr id="18458" name="Picture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5400" y="-26988"/>
            <a:ext cx="702786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59" name="TextBox 25"/>
          <p:cNvSpPr txBox="1">
            <a:spLocks noChangeArrowheads="1"/>
          </p:cNvSpPr>
          <p:nvPr/>
        </p:nvSpPr>
        <p:spPr bwMode="auto">
          <a:xfrm>
            <a:off x="0" y="25400"/>
            <a:ext cx="6026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Διαδικασία υποβολής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9460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19462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9838" y="965200"/>
            <a:ext cx="7689850" cy="390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8">
            <a:extLst/>
          </p:cNvPr>
          <p:cNvSpPr/>
          <p:nvPr/>
        </p:nvSpPr>
        <p:spPr>
          <a:xfrm>
            <a:off x="2459038" y="900113"/>
            <a:ext cx="8029575" cy="5761037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19465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25400" y="-26988"/>
            <a:ext cx="702786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TextBox 15"/>
          <p:cNvSpPr txBox="1">
            <a:spLocks noChangeArrowheads="1"/>
          </p:cNvSpPr>
          <p:nvPr/>
        </p:nvSpPr>
        <p:spPr bwMode="auto">
          <a:xfrm>
            <a:off x="0" y="25400"/>
            <a:ext cx="6026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Διαδικασία υποβολής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813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0484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20486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7" name="Group 19"/>
          <p:cNvGrpSpPr>
            <a:grpSpLocks/>
          </p:cNvGrpSpPr>
          <p:nvPr/>
        </p:nvGrpSpPr>
        <p:grpSpPr bwMode="auto">
          <a:xfrm>
            <a:off x="6350" y="782638"/>
            <a:ext cx="5087938" cy="2160587"/>
            <a:chOff x="65703" y="4668648"/>
            <a:chExt cx="4782313" cy="1979590"/>
          </a:xfrm>
        </p:grpSpPr>
        <p:grpSp>
          <p:nvGrpSpPr>
            <p:cNvPr id="20515" name="Group 12"/>
            <p:cNvGrpSpPr>
              <a:grpSpLocks/>
            </p:cNvGrpSpPr>
            <p:nvPr/>
          </p:nvGrpSpPr>
          <p:grpSpPr bwMode="auto">
            <a:xfrm>
              <a:off x="65703" y="4668648"/>
              <a:ext cx="2516881" cy="1958124"/>
              <a:chOff x="890640" y="3762614"/>
              <a:chExt cx="2516881" cy="1958124"/>
            </a:xfrm>
          </p:grpSpPr>
          <p:sp>
            <p:nvSpPr>
              <p:cNvPr id="20518" name="Freeform: Shape 13"/>
              <p:cNvSpPr>
                <a:spLocks noChangeArrowheads="1"/>
              </p:cNvSpPr>
              <p:nvPr/>
            </p:nvSpPr>
            <p:spPr bwMode="auto">
              <a:xfrm>
                <a:off x="1819569" y="4471270"/>
                <a:ext cx="1587952" cy="1249468"/>
              </a:xfrm>
              <a:custGeom>
                <a:avLst/>
                <a:gdLst>
                  <a:gd name="T0" fmla="*/ 1575006 w 1587952"/>
                  <a:gd name="T1" fmla="*/ 459253 h 1249467"/>
                  <a:gd name="T2" fmla="*/ 1547844 w 1587952"/>
                  <a:gd name="T3" fmla="*/ 425822 h 1249467"/>
                  <a:gd name="T4" fmla="*/ 1370244 w 1587952"/>
                  <a:gd name="T5" fmla="*/ 163392 h 1249467"/>
                  <a:gd name="T6" fmla="*/ 1322187 w 1587952"/>
                  <a:gd name="T7" fmla="*/ 97784 h 1249467"/>
                  <a:gd name="T8" fmla="*/ 1187629 w 1587952"/>
                  <a:gd name="T9" fmla="*/ 72294 h 1249467"/>
                  <a:gd name="T10" fmla="*/ 981613 w 1587952"/>
                  <a:gd name="T11" fmla="*/ 83576 h 1249467"/>
                  <a:gd name="T12" fmla="*/ 596326 w 1587952"/>
                  <a:gd name="T13" fmla="*/ 92770 h 1249467"/>
                  <a:gd name="T14" fmla="*/ 361058 w 1587952"/>
                  <a:gd name="T15" fmla="*/ 39281 h 1249467"/>
                  <a:gd name="T16" fmla="*/ 295451 w 1587952"/>
                  <a:gd name="T17" fmla="*/ 0 h 1249467"/>
                  <a:gd name="T18" fmla="*/ 279571 w 1587952"/>
                  <a:gd name="T19" fmla="*/ 20476 h 1249467"/>
                  <a:gd name="T20" fmla="*/ 208114 w 1587952"/>
                  <a:gd name="T21" fmla="*/ 170914 h 1249467"/>
                  <a:gd name="T22" fmla="*/ 92360 w 1587952"/>
                  <a:gd name="T23" fmla="*/ 417882 h 1249467"/>
                  <a:gd name="T24" fmla="*/ 7112 w 1587952"/>
                  <a:gd name="T25" fmla="*/ 598825 h 1249467"/>
                  <a:gd name="T26" fmla="*/ 1680 w 1587952"/>
                  <a:gd name="T27" fmla="*/ 626413 h 1249467"/>
                  <a:gd name="T28" fmla="*/ 57258 w 1587952"/>
                  <a:gd name="T29" fmla="*/ 666111 h 1249467"/>
                  <a:gd name="T30" fmla="*/ 226500 w 1587952"/>
                  <a:gd name="T31" fmla="*/ 750524 h 1249467"/>
                  <a:gd name="T32" fmla="*/ 469708 w 1587952"/>
                  <a:gd name="T33" fmla="*/ 782283 h 1249467"/>
                  <a:gd name="T34" fmla="*/ 664859 w 1587952"/>
                  <a:gd name="T35" fmla="*/ 797326 h 1249467"/>
                  <a:gd name="T36" fmla="*/ 784791 w 1587952"/>
                  <a:gd name="T37" fmla="*/ 788133 h 1249467"/>
                  <a:gd name="T38" fmla="*/ 829504 w 1587952"/>
                  <a:gd name="T39" fmla="*/ 786044 h 1249467"/>
                  <a:gd name="T40" fmla="*/ 931468 w 1587952"/>
                  <a:gd name="T41" fmla="*/ 896782 h 1249467"/>
                  <a:gd name="T42" fmla="*/ 932721 w 1587952"/>
                  <a:gd name="T43" fmla="*/ 908065 h 1249467"/>
                  <a:gd name="T44" fmla="*/ 923110 w 1587952"/>
                  <a:gd name="T45" fmla="*/ 908901 h 1249467"/>
                  <a:gd name="T46" fmla="*/ 823654 w 1587952"/>
                  <a:gd name="T47" fmla="*/ 881321 h 1249467"/>
                  <a:gd name="T48" fmla="*/ 719601 w 1587952"/>
                  <a:gd name="T49" fmla="*/ 925616 h 1249467"/>
                  <a:gd name="T50" fmla="*/ 729213 w 1587952"/>
                  <a:gd name="T51" fmla="*/ 1008775 h 1249467"/>
                  <a:gd name="T52" fmla="*/ 732974 w 1587952"/>
                  <a:gd name="T53" fmla="*/ 1033012 h 1249467"/>
                  <a:gd name="T54" fmla="*/ 702886 w 1587952"/>
                  <a:gd name="T55" fmla="*/ 1093605 h 1249467"/>
                  <a:gd name="T56" fmla="*/ 727123 w 1587952"/>
                  <a:gd name="T57" fmla="*/ 1144587 h 1249467"/>
                  <a:gd name="T58" fmla="*/ 860428 w 1587952"/>
                  <a:gd name="T59" fmla="*/ 1162138 h 1249467"/>
                  <a:gd name="T60" fmla="*/ 916424 w 1587952"/>
                  <a:gd name="T61" fmla="*/ 1208523 h 1249467"/>
                  <a:gd name="T62" fmla="*/ 916842 w 1587952"/>
                  <a:gd name="T63" fmla="*/ 1210612 h 1249467"/>
                  <a:gd name="T64" fmla="*/ 982031 w 1587952"/>
                  <a:gd name="T65" fmla="*/ 1246968 h 1249467"/>
                  <a:gd name="T66" fmla="*/ 1155035 w 1587952"/>
                  <a:gd name="T67" fmla="*/ 1192225 h 1249467"/>
                  <a:gd name="T68" fmla="*/ 1260759 w 1587952"/>
                  <a:gd name="T69" fmla="*/ 1134975 h 1249467"/>
                  <a:gd name="T70" fmla="*/ 1330127 w 1587952"/>
                  <a:gd name="T71" fmla="*/ 1042623 h 1249467"/>
                  <a:gd name="T72" fmla="*/ 1347260 w 1587952"/>
                  <a:gd name="T73" fmla="*/ 1026326 h 1249467"/>
                  <a:gd name="T74" fmla="*/ 1333470 w 1587952"/>
                  <a:gd name="T75" fmla="*/ 1106559 h 1249467"/>
                  <a:gd name="T76" fmla="*/ 1395317 w 1587952"/>
                  <a:gd name="T77" fmla="*/ 1183450 h 1249467"/>
                  <a:gd name="T78" fmla="*/ 1480147 w 1587952"/>
                  <a:gd name="T79" fmla="*/ 1124946 h 1249467"/>
                  <a:gd name="T80" fmla="*/ 1534889 w 1587952"/>
                  <a:gd name="T81" fmla="*/ 804430 h 1249467"/>
                  <a:gd name="T82" fmla="*/ 1576260 w 1587952"/>
                  <a:gd name="T83" fmla="*/ 713332 h 1249467"/>
                  <a:gd name="T84" fmla="*/ 1575006 w 1587952"/>
                  <a:gd name="T85" fmla="*/ 459253 h 124946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87952"/>
                  <a:gd name="T130" fmla="*/ 0 h 1249467"/>
                  <a:gd name="T131" fmla="*/ 1587952 w 1587952"/>
                  <a:gd name="T132" fmla="*/ 1249467 h 124946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87952" h="1249467">
                    <a:moveTo>
                      <a:pt x="1575006" y="459253"/>
                    </a:moveTo>
                    <a:cubicBezTo>
                      <a:pt x="1562470" y="450895"/>
                      <a:pt x="1556619" y="437105"/>
                      <a:pt x="1547844" y="425822"/>
                    </a:cubicBezTo>
                    <a:cubicBezTo>
                      <a:pt x="1483490" y="341828"/>
                      <a:pt x="1418718" y="258251"/>
                      <a:pt x="1370244" y="163392"/>
                    </a:cubicBezTo>
                    <a:cubicBezTo>
                      <a:pt x="1357707" y="139155"/>
                      <a:pt x="1346425" y="114500"/>
                      <a:pt x="1322187" y="97784"/>
                    </a:cubicBezTo>
                    <a:cubicBezTo>
                      <a:pt x="1280817" y="69368"/>
                      <a:pt x="1233596" y="71458"/>
                      <a:pt x="1187629" y="72294"/>
                    </a:cubicBezTo>
                    <a:cubicBezTo>
                      <a:pt x="1118679" y="73547"/>
                      <a:pt x="1050146" y="78980"/>
                      <a:pt x="981613" y="83576"/>
                    </a:cubicBezTo>
                    <a:cubicBezTo>
                      <a:pt x="853324" y="91516"/>
                      <a:pt x="725034" y="99874"/>
                      <a:pt x="596326" y="92770"/>
                    </a:cubicBezTo>
                    <a:cubicBezTo>
                      <a:pt x="514421" y="88173"/>
                      <a:pt x="435859" y="71458"/>
                      <a:pt x="361058" y="39281"/>
                    </a:cubicBezTo>
                    <a:cubicBezTo>
                      <a:pt x="338075" y="29252"/>
                      <a:pt x="311748" y="22566"/>
                      <a:pt x="295451" y="0"/>
                    </a:cubicBezTo>
                    <a:cubicBezTo>
                      <a:pt x="285422" y="3343"/>
                      <a:pt x="283332" y="12954"/>
                      <a:pt x="279571" y="20476"/>
                    </a:cubicBezTo>
                    <a:cubicBezTo>
                      <a:pt x="253245" y="69368"/>
                      <a:pt x="230679" y="120350"/>
                      <a:pt x="208114" y="170914"/>
                    </a:cubicBezTo>
                    <a:cubicBezTo>
                      <a:pt x="170922" y="253655"/>
                      <a:pt x="130805" y="335559"/>
                      <a:pt x="92360" y="417882"/>
                    </a:cubicBezTo>
                    <a:cubicBezTo>
                      <a:pt x="64362" y="478475"/>
                      <a:pt x="35946" y="538650"/>
                      <a:pt x="7112" y="598825"/>
                    </a:cubicBezTo>
                    <a:cubicBezTo>
                      <a:pt x="2933" y="607183"/>
                      <a:pt x="-2917" y="615959"/>
                      <a:pt x="1680" y="626406"/>
                    </a:cubicBezTo>
                    <a:cubicBezTo>
                      <a:pt x="20067" y="639778"/>
                      <a:pt x="38453" y="653150"/>
                      <a:pt x="57258" y="666104"/>
                    </a:cubicBezTo>
                    <a:cubicBezTo>
                      <a:pt x="109911" y="702042"/>
                      <a:pt x="165072" y="732966"/>
                      <a:pt x="226500" y="750517"/>
                    </a:cubicBezTo>
                    <a:cubicBezTo>
                      <a:pt x="305898" y="772664"/>
                      <a:pt x="387803" y="778933"/>
                      <a:pt x="469708" y="782276"/>
                    </a:cubicBezTo>
                    <a:cubicBezTo>
                      <a:pt x="534897" y="784783"/>
                      <a:pt x="600087" y="787708"/>
                      <a:pt x="664859" y="797319"/>
                    </a:cubicBezTo>
                    <a:cubicBezTo>
                      <a:pt x="704975" y="803170"/>
                      <a:pt x="745092" y="797319"/>
                      <a:pt x="784791" y="788126"/>
                    </a:cubicBezTo>
                    <a:cubicBezTo>
                      <a:pt x="798999" y="784783"/>
                      <a:pt x="815714" y="777261"/>
                      <a:pt x="829504" y="786037"/>
                    </a:cubicBezTo>
                    <a:cubicBezTo>
                      <a:pt x="872546" y="814453"/>
                      <a:pt x="908484" y="849555"/>
                      <a:pt x="931468" y="896775"/>
                    </a:cubicBezTo>
                    <a:cubicBezTo>
                      <a:pt x="933139" y="900536"/>
                      <a:pt x="936064" y="904715"/>
                      <a:pt x="932721" y="908058"/>
                    </a:cubicBezTo>
                    <a:cubicBezTo>
                      <a:pt x="931050" y="909730"/>
                      <a:pt x="926035" y="909730"/>
                      <a:pt x="923110" y="908894"/>
                    </a:cubicBezTo>
                    <a:cubicBezTo>
                      <a:pt x="890515" y="897193"/>
                      <a:pt x="857085" y="889671"/>
                      <a:pt x="823654" y="881314"/>
                    </a:cubicBezTo>
                    <a:cubicBezTo>
                      <a:pt x="776851" y="870031"/>
                      <a:pt x="740913" y="883403"/>
                      <a:pt x="719601" y="925609"/>
                    </a:cubicBezTo>
                    <a:cubicBezTo>
                      <a:pt x="694111" y="976591"/>
                      <a:pt x="694111" y="984948"/>
                      <a:pt x="729213" y="1008768"/>
                    </a:cubicBezTo>
                    <a:cubicBezTo>
                      <a:pt x="742167" y="1017543"/>
                      <a:pt x="739660" y="1023811"/>
                      <a:pt x="732974" y="1033005"/>
                    </a:cubicBezTo>
                    <a:cubicBezTo>
                      <a:pt x="720019" y="1051810"/>
                      <a:pt x="710408" y="1072286"/>
                      <a:pt x="702886" y="1093598"/>
                    </a:cubicBezTo>
                    <a:cubicBezTo>
                      <a:pt x="694528" y="1116999"/>
                      <a:pt x="703722" y="1136640"/>
                      <a:pt x="727123" y="1144580"/>
                    </a:cubicBezTo>
                    <a:cubicBezTo>
                      <a:pt x="770165" y="1159623"/>
                      <a:pt x="815296" y="1161713"/>
                      <a:pt x="860428" y="1162131"/>
                    </a:cubicBezTo>
                    <a:cubicBezTo>
                      <a:pt x="908066" y="1162966"/>
                      <a:pt x="908066" y="1162966"/>
                      <a:pt x="916424" y="1208516"/>
                    </a:cubicBezTo>
                    <a:cubicBezTo>
                      <a:pt x="916424" y="1209351"/>
                      <a:pt x="916424" y="1209769"/>
                      <a:pt x="916842" y="1210605"/>
                    </a:cubicBezTo>
                    <a:cubicBezTo>
                      <a:pt x="922692" y="1242364"/>
                      <a:pt x="952362" y="1259915"/>
                      <a:pt x="982031" y="1246961"/>
                    </a:cubicBezTo>
                    <a:cubicBezTo>
                      <a:pt x="1038028" y="1222723"/>
                      <a:pt x="1095695" y="1205590"/>
                      <a:pt x="1155035" y="1192218"/>
                    </a:cubicBezTo>
                    <a:cubicBezTo>
                      <a:pt x="1195151" y="1183443"/>
                      <a:pt x="1231507" y="1166309"/>
                      <a:pt x="1260759" y="1134968"/>
                    </a:cubicBezTo>
                    <a:cubicBezTo>
                      <a:pt x="1287085" y="1106552"/>
                      <a:pt x="1305890" y="1072704"/>
                      <a:pt x="1330127" y="1042616"/>
                    </a:cubicBezTo>
                    <a:cubicBezTo>
                      <a:pt x="1331381" y="1041780"/>
                      <a:pt x="1337649" y="1035930"/>
                      <a:pt x="1347260" y="1026319"/>
                    </a:cubicBezTo>
                    <a:lnTo>
                      <a:pt x="1333470" y="1106552"/>
                    </a:lnTo>
                    <a:cubicBezTo>
                      <a:pt x="1327202" y="1143744"/>
                      <a:pt x="1354782" y="1178428"/>
                      <a:pt x="1395317" y="1183443"/>
                    </a:cubicBezTo>
                    <a:cubicBezTo>
                      <a:pt x="1435851" y="1188457"/>
                      <a:pt x="1473879" y="1162131"/>
                      <a:pt x="1480147" y="1124939"/>
                    </a:cubicBezTo>
                    <a:lnTo>
                      <a:pt x="1534889" y="804423"/>
                    </a:lnTo>
                    <a:cubicBezTo>
                      <a:pt x="1556201" y="771411"/>
                      <a:pt x="1571663" y="739652"/>
                      <a:pt x="1576260" y="713325"/>
                    </a:cubicBezTo>
                    <a:cubicBezTo>
                      <a:pt x="1586289" y="653150"/>
                      <a:pt x="1605512" y="507727"/>
                      <a:pt x="1575006" y="459253"/>
                    </a:cubicBezTo>
                    <a:close/>
                  </a:path>
                </a:pathLst>
              </a:custGeom>
              <a:solidFill>
                <a:srgbClr val="FDDAAC"/>
              </a:solidFill>
              <a:ln w="417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l-GR"/>
              </a:p>
            </p:txBody>
          </p:sp>
          <p:sp>
            <p:nvSpPr>
              <p:cNvPr id="20519" name="Freeform: Shape 14"/>
              <p:cNvSpPr>
                <a:spLocks noChangeArrowheads="1"/>
              </p:cNvSpPr>
              <p:nvPr/>
            </p:nvSpPr>
            <p:spPr bwMode="auto">
              <a:xfrm>
                <a:off x="890640" y="3762614"/>
                <a:ext cx="1109277" cy="1465739"/>
              </a:xfrm>
              <a:custGeom>
                <a:avLst/>
                <a:gdLst>
                  <a:gd name="T0" fmla="*/ 0 w 1109277"/>
                  <a:gd name="T1" fmla="*/ 0 h 1465740"/>
                  <a:gd name="T2" fmla="*/ 274115 w 1109277"/>
                  <a:gd name="T3" fmla="*/ 97711 h 1465740"/>
                  <a:gd name="T4" fmla="*/ 612182 w 1109277"/>
                  <a:gd name="T5" fmla="*/ 228926 h 1465740"/>
                  <a:gd name="T6" fmla="*/ 1094836 w 1109277"/>
                  <a:gd name="T7" fmla="*/ 413212 h 1465740"/>
                  <a:gd name="T8" fmla="*/ 1104865 w 1109277"/>
                  <a:gd name="T9" fmla="*/ 439957 h 1465740"/>
                  <a:gd name="T10" fmla="*/ 1034661 w 1109277"/>
                  <a:gd name="T11" fmla="*/ 590812 h 1465740"/>
                  <a:gd name="T12" fmla="*/ 1008334 w 1109277"/>
                  <a:gd name="T13" fmla="*/ 658091 h 1465740"/>
                  <a:gd name="T14" fmla="*/ 857479 w 1109277"/>
                  <a:gd name="T15" fmla="*/ 974421 h 1465740"/>
                  <a:gd name="T16" fmla="*/ 731696 w 1109277"/>
                  <a:gd name="T17" fmla="*/ 1238105 h 1465740"/>
                  <a:gd name="T18" fmla="*/ 716653 w 1109277"/>
                  <a:gd name="T19" fmla="*/ 1260252 h 1465740"/>
                  <a:gd name="T20" fmla="*/ 658985 w 1109277"/>
                  <a:gd name="T21" fmla="*/ 1375170 h 1465740"/>
                  <a:gd name="T22" fmla="*/ 620540 w 1109277"/>
                  <a:gd name="T23" fmla="*/ 1455821 h 1465740"/>
                  <a:gd name="T24" fmla="*/ 602153 w 1109277"/>
                  <a:gd name="T25" fmla="*/ 1463761 h 1465740"/>
                  <a:gd name="T26" fmla="*/ 124932 w 1109277"/>
                  <a:gd name="T27" fmla="*/ 1280311 h 1465740"/>
                  <a:gd name="T28" fmla="*/ 6253 w 1109277"/>
                  <a:gd name="T29" fmla="*/ 1234762 h 1465740"/>
                  <a:gd name="T30" fmla="*/ 0 w 1109277"/>
                  <a:gd name="T31" fmla="*/ 0 h 146574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09277"/>
                  <a:gd name="T49" fmla="*/ 0 h 1465740"/>
                  <a:gd name="T50" fmla="*/ 1109277 w 1109277"/>
                  <a:gd name="T51" fmla="*/ 1465740 h 146574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09277" h="1465740">
                    <a:moveTo>
                      <a:pt x="0" y="0"/>
                    </a:moveTo>
                    <a:cubicBezTo>
                      <a:pt x="138447" y="41872"/>
                      <a:pt x="172085" y="59557"/>
                      <a:pt x="274115" y="97711"/>
                    </a:cubicBezTo>
                    <a:cubicBezTo>
                      <a:pt x="376145" y="135865"/>
                      <a:pt x="499493" y="185188"/>
                      <a:pt x="612182" y="228926"/>
                    </a:cubicBezTo>
                    <a:lnTo>
                      <a:pt x="1094836" y="413212"/>
                    </a:lnTo>
                    <a:cubicBezTo>
                      <a:pt x="1112387" y="419898"/>
                      <a:pt x="1111551" y="426166"/>
                      <a:pt x="1104865" y="439957"/>
                    </a:cubicBezTo>
                    <a:cubicBezTo>
                      <a:pt x="1081046" y="490102"/>
                      <a:pt x="1058062" y="540248"/>
                      <a:pt x="1034661" y="590812"/>
                    </a:cubicBezTo>
                    <a:cubicBezTo>
                      <a:pt x="1034243" y="616303"/>
                      <a:pt x="1018781" y="636779"/>
                      <a:pt x="1008334" y="658091"/>
                    </a:cubicBezTo>
                    <a:cubicBezTo>
                      <a:pt x="956935" y="762980"/>
                      <a:pt x="908461" y="869122"/>
                      <a:pt x="857479" y="974428"/>
                    </a:cubicBezTo>
                    <a:cubicBezTo>
                      <a:pt x="814855" y="1061765"/>
                      <a:pt x="773903" y="1150356"/>
                      <a:pt x="731696" y="1238112"/>
                    </a:cubicBezTo>
                    <a:cubicBezTo>
                      <a:pt x="727935" y="1246051"/>
                      <a:pt x="724592" y="1254827"/>
                      <a:pt x="716653" y="1260259"/>
                    </a:cubicBezTo>
                    <a:cubicBezTo>
                      <a:pt x="692833" y="1296197"/>
                      <a:pt x="678625" y="1337150"/>
                      <a:pt x="658985" y="1375177"/>
                    </a:cubicBezTo>
                    <a:cubicBezTo>
                      <a:pt x="645613" y="1401504"/>
                      <a:pt x="633076" y="1428666"/>
                      <a:pt x="620540" y="1455828"/>
                    </a:cubicBezTo>
                    <a:cubicBezTo>
                      <a:pt x="616361" y="1464604"/>
                      <a:pt x="613436" y="1468365"/>
                      <a:pt x="602153" y="1463768"/>
                    </a:cubicBezTo>
                    <a:lnTo>
                      <a:pt x="124932" y="1280318"/>
                    </a:lnTo>
                    <a:lnTo>
                      <a:pt x="6253" y="1234769"/>
                    </a:lnTo>
                    <a:cubicBezTo>
                      <a:pt x="4169" y="823179"/>
                      <a:pt x="2084" y="41159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417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l-GR"/>
              </a:p>
            </p:txBody>
          </p:sp>
          <p:sp>
            <p:nvSpPr>
              <p:cNvPr id="20520" name="Freeform: Shape 15"/>
              <p:cNvSpPr>
                <a:spLocks noChangeArrowheads="1"/>
              </p:cNvSpPr>
              <p:nvPr/>
            </p:nvSpPr>
            <p:spPr bwMode="auto">
              <a:xfrm>
                <a:off x="1606875" y="4353010"/>
                <a:ext cx="518174" cy="773082"/>
              </a:xfrm>
              <a:custGeom>
                <a:avLst/>
                <a:gdLst>
                  <a:gd name="T0" fmla="*/ 507734 w 518173"/>
                  <a:gd name="T1" fmla="*/ 117843 h 773082"/>
                  <a:gd name="T2" fmla="*/ 389055 w 518173"/>
                  <a:gd name="T3" fmla="*/ 370662 h 773082"/>
                  <a:gd name="T4" fmla="*/ 264944 w 518173"/>
                  <a:gd name="T5" fmla="*/ 631838 h 773082"/>
                  <a:gd name="T6" fmla="*/ 213538 w 518173"/>
                  <a:gd name="T7" fmla="*/ 744666 h 773082"/>
                  <a:gd name="T8" fmla="*/ 161720 w 518173"/>
                  <a:gd name="T9" fmla="*/ 761382 h 773082"/>
                  <a:gd name="T10" fmla="*/ 0 w 518173"/>
                  <a:gd name="T11" fmla="*/ 669865 h 773082"/>
                  <a:gd name="T12" fmla="*/ 80233 w 518173"/>
                  <a:gd name="T13" fmla="*/ 498116 h 773082"/>
                  <a:gd name="T14" fmla="*/ 309240 w 518173"/>
                  <a:gd name="T15" fmla="*/ 18387 h 773082"/>
                  <a:gd name="T16" fmla="*/ 318015 w 518173"/>
                  <a:gd name="T17" fmla="*/ 0 h 773082"/>
                  <a:gd name="T18" fmla="*/ 506898 w 518173"/>
                  <a:gd name="T19" fmla="*/ 84830 h 773082"/>
                  <a:gd name="T20" fmla="*/ 507734 w 518173"/>
                  <a:gd name="T21" fmla="*/ 117843 h 77308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18173"/>
                  <a:gd name="T34" fmla="*/ 0 h 773082"/>
                  <a:gd name="T35" fmla="*/ 518173 w 518173"/>
                  <a:gd name="T36" fmla="*/ 773082 h 77308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18173" h="773082">
                    <a:moveTo>
                      <a:pt x="507727" y="117843"/>
                    </a:moveTo>
                    <a:cubicBezTo>
                      <a:pt x="465939" y="201001"/>
                      <a:pt x="427911" y="285831"/>
                      <a:pt x="389048" y="370662"/>
                    </a:cubicBezTo>
                    <a:cubicBezTo>
                      <a:pt x="348932" y="458417"/>
                      <a:pt x="306308" y="544501"/>
                      <a:pt x="264937" y="631838"/>
                    </a:cubicBezTo>
                    <a:cubicBezTo>
                      <a:pt x="247386" y="669030"/>
                      <a:pt x="230671" y="707057"/>
                      <a:pt x="213538" y="744666"/>
                    </a:cubicBezTo>
                    <a:cubicBezTo>
                      <a:pt x="196405" y="781440"/>
                      <a:pt x="196405" y="781022"/>
                      <a:pt x="161720" y="761382"/>
                    </a:cubicBezTo>
                    <a:cubicBezTo>
                      <a:pt x="107814" y="730876"/>
                      <a:pt x="53907" y="700371"/>
                      <a:pt x="0" y="669865"/>
                    </a:cubicBezTo>
                    <a:cubicBezTo>
                      <a:pt x="26744" y="612615"/>
                      <a:pt x="53071" y="555366"/>
                      <a:pt x="80233" y="498116"/>
                    </a:cubicBezTo>
                    <a:cubicBezTo>
                      <a:pt x="156288" y="338067"/>
                      <a:pt x="232760" y="178436"/>
                      <a:pt x="309233" y="18387"/>
                    </a:cubicBezTo>
                    <a:cubicBezTo>
                      <a:pt x="312158" y="12536"/>
                      <a:pt x="315083" y="6268"/>
                      <a:pt x="318008" y="0"/>
                    </a:cubicBezTo>
                    <a:cubicBezTo>
                      <a:pt x="381109" y="28416"/>
                      <a:pt x="443791" y="56414"/>
                      <a:pt x="506891" y="84830"/>
                    </a:cubicBezTo>
                    <a:cubicBezTo>
                      <a:pt x="531128" y="95277"/>
                      <a:pt x="508981" y="106978"/>
                      <a:pt x="507727" y="117843"/>
                    </a:cubicBezTo>
                    <a:close/>
                  </a:path>
                </a:pathLst>
              </a:custGeom>
              <a:solidFill>
                <a:srgbClr val="FEFEFE"/>
              </a:solidFill>
              <a:ln w="417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l-GR"/>
              </a:p>
            </p:txBody>
          </p:sp>
          <p:sp>
            <p:nvSpPr>
              <p:cNvPr id="20521" name="Freeform: Shape 16"/>
              <p:cNvSpPr>
                <a:spLocks noChangeArrowheads="1"/>
              </p:cNvSpPr>
              <p:nvPr/>
            </p:nvSpPr>
            <p:spPr bwMode="auto">
              <a:xfrm>
                <a:off x="2837120" y="4933866"/>
                <a:ext cx="309233" cy="142080"/>
              </a:xfrm>
              <a:custGeom>
                <a:avLst/>
                <a:gdLst>
                  <a:gd name="T0" fmla="*/ 309658 w 309232"/>
                  <a:gd name="T1" fmla="*/ 142505 h 142079"/>
                  <a:gd name="T2" fmla="*/ 286256 w 309232"/>
                  <a:gd name="T3" fmla="*/ 125790 h 142079"/>
                  <a:gd name="T4" fmla="*/ 236946 w 309232"/>
                  <a:gd name="T5" fmla="*/ 101135 h 142079"/>
                  <a:gd name="T6" fmla="*/ 53489 w 309232"/>
                  <a:gd name="T7" fmla="*/ 57250 h 142079"/>
                  <a:gd name="T8" fmla="*/ 0 w 309232"/>
                  <a:gd name="T9" fmla="*/ 56832 h 142079"/>
                  <a:gd name="T10" fmla="*/ 78144 w 309232"/>
                  <a:gd name="T11" fmla="*/ 14208 h 142079"/>
                  <a:gd name="T12" fmla="*/ 144587 w 309232"/>
                  <a:gd name="T13" fmla="*/ 0 h 142079"/>
                  <a:gd name="T14" fmla="*/ 226499 w 309232"/>
                  <a:gd name="T15" fmla="*/ 34266 h 142079"/>
                  <a:gd name="T16" fmla="*/ 302136 w 309232"/>
                  <a:gd name="T17" fmla="*/ 122446 h 142079"/>
                  <a:gd name="T18" fmla="*/ 309658 w 309232"/>
                  <a:gd name="T19" fmla="*/ 142505 h 14207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09232"/>
                  <a:gd name="T31" fmla="*/ 0 h 142079"/>
                  <a:gd name="T32" fmla="*/ 309232 w 309232"/>
                  <a:gd name="T33" fmla="*/ 142079 h 14207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09232" h="142079">
                    <a:moveTo>
                      <a:pt x="309651" y="142498"/>
                    </a:moveTo>
                    <a:cubicBezTo>
                      <a:pt x="300875" y="136648"/>
                      <a:pt x="291682" y="132887"/>
                      <a:pt x="286249" y="125783"/>
                    </a:cubicBezTo>
                    <a:cubicBezTo>
                      <a:pt x="273295" y="109903"/>
                      <a:pt x="255326" y="105724"/>
                      <a:pt x="236939" y="101128"/>
                    </a:cubicBezTo>
                    <a:cubicBezTo>
                      <a:pt x="175928" y="86084"/>
                      <a:pt x="114918" y="71040"/>
                      <a:pt x="53489" y="57250"/>
                    </a:cubicBezTo>
                    <a:cubicBezTo>
                      <a:pt x="36774" y="53489"/>
                      <a:pt x="19641" y="62682"/>
                      <a:pt x="0" y="56832"/>
                    </a:cubicBezTo>
                    <a:cubicBezTo>
                      <a:pt x="24655" y="37609"/>
                      <a:pt x="50982" y="24655"/>
                      <a:pt x="78144" y="14208"/>
                    </a:cubicBezTo>
                    <a:cubicBezTo>
                      <a:pt x="99038" y="6268"/>
                      <a:pt x="120768" y="0"/>
                      <a:pt x="144587" y="0"/>
                    </a:cubicBezTo>
                    <a:cubicBezTo>
                      <a:pt x="177600" y="0"/>
                      <a:pt x="203509" y="12954"/>
                      <a:pt x="226492" y="34266"/>
                    </a:cubicBezTo>
                    <a:cubicBezTo>
                      <a:pt x="254908" y="61011"/>
                      <a:pt x="280399" y="90263"/>
                      <a:pt x="302129" y="122439"/>
                    </a:cubicBezTo>
                    <a:cubicBezTo>
                      <a:pt x="306308" y="127454"/>
                      <a:pt x="311740" y="132469"/>
                      <a:pt x="309651" y="142498"/>
                    </a:cubicBezTo>
                    <a:close/>
                  </a:path>
                </a:pathLst>
              </a:custGeom>
              <a:solidFill>
                <a:srgbClr val="FCBA8B"/>
              </a:solidFill>
              <a:ln w="417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l-GR"/>
              </a:p>
            </p:txBody>
          </p:sp>
        </p:grpSp>
        <p:sp>
          <p:nvSpPr>
            <p:cNvPr id="20516" name="Freeform: Shape 17"/>
            <p:cNvSpPr>
              <a:spLocks noChangeArrowheads="1"/>
            </p:cNvSpPr>
            <p:nvPr/>
          </p:nvSpPr>
          <p:spPr bwMode="auto">
            <a:xfrm flipH="1">
              <a:off x="2351858" y="5687058"/>
              <a:ext cx="2496158" cy="961180"/>
            </a:xfrm>
            <a:custGeom>
              <a:avLst/>
              <a:gdLst>
                <a:gd name="T0" fmla="*/ 177337 w 8543357"/>
                <a:gd name="T1" fmla="*/ 65362 h 3289735"/>
                <a:gd name="T2" fmla="*/ 168281 w 8543357"/>
                <a:gd name="T3" fmla="*/ 65362 h 3289735"/>
                <a:gd name="T4" fmla="*/ 39538 w 8543357"/>
                <a:gd name="T5" fmla="*/ 60279 h 3289735"/>
                <a:gd name="T6" fmla="*/ 39538 w 8543357"/>
                <a:gd name="T7" fmla="*/ 69335 h 3289735"/>
                <a:gd name="T8" fmla="*/ 39538 w 8543357"/>
                <a:gd name="T9" fmla="*/ 60279 h 3289735"/>
                <a:gd name="T10" fmla="*/ 167047 w 8543357"/>
                <a:gd name="T11" fmla="*/ 59563 h 3289735"/>
                <a:gd name="T12" fmla="*/ 178416 w 8543357"/>
                <a:gd name="T13" fmla="*/ 70933 h 3289735"/>
                <a:gd name="T14" fmla="*/ 172731 w 8543357"/>
                <a:gd name="T15" fmla="*/ 57209 h 3289735"/>
                <a:gd name="T16" fmla="*/ 33775 w 8543357"/>
                <a:gd name="T17" fmla="*/ 59009 h 3289735"/>
                <a:gd name="T18" fmla="*/ 45145 w 8543357"/>
                <a:gd name="T19" fmla="*/ 70378 h 3289735"/>
                <a:gd name="T20" fmla="*/ 39460 w 8543357"/>
                <a:gd name="T21" fmla="*/ 56654 h 3289735"/>
                <a:gd name="T22" fmla="*/ 189588 w 8543357"/>
                <a:gd name="T23" fmla="*/ 65449 h 3289735"/>
                <a:gd name="T24" fmla="*/ 172809 w 8543357"/>
                <a:gd name="T25" fmla="*/ 82053 h 3289735"/>
                <a:gd name="T26" fmla="*/ 156031 w 8543357"/>
                <a:gd name="T27" fmla="*/ 65449 h 3289735"/>
                <a:gd name="T28" fmla="*/ 39538 w 8543357"/>
                <a:gd name="T29" fmla="*/ 48116 h 3289735"/>
                <a:gd name="T30" fmla="*/ 56316 w 8543357"/>
                <a:gd name="T31" fmla="*/ 65244 h 3289735"/>
                <a:gd name="T32" fmla="*/ 22760 w 8543357"/>
                <a:gd name="T33" fmla="*/ 65244 h 3289735"/>
                <a:gd name="T34" fmla="*/ 39538 w 8543357"/>
                <a:gd name="T35" fmla="*/ 48116 h 3289735"/>
                <a:gd name="T36" fmla="*/ 1612 w 8543357"/>
                <a:gd name="T37" fmla="*/ 47941 h 3289735"/>
                <a:gd name="T38" fmla="*/ 12972 w 8543357"/>
                <a:gd name="T39" fmla="*/ 50038 h 3289735"/>
                <a:gd name="T40" fmla="*/ 16642 w 8543357"/>
                <a:gd name="T41" fmla="*/ 45669 h 3289735"/>
                <a:gd name="T42" fmla="*/ 1612 w 8543357"/>
                <a:gd name="T43" fmla="*/ 41999 h 3289735"/>
                <a:gd name="T44" fmla="*/ 112593 w 8543357"/>
                <a:gd name="T45" fmla="*/ 32037 h 3289735"/>
                <a:gd name="T46" fmla="*/ 113642 w 8543357"/>
                <a:gd name="T47" fmla="*/ 55107 h 3289735"/>
                <a:gd name="T48" fmla="*/ 114690 w 8543357"/>
                <a:gd name="T49" fmla="*/ 32037 h 3289735"/>
                <a:gd name="T50" fmla="*/ 203366 w 8543357"/>
                <a:gd name="T51" fmla="*/ 25767 h 3289735"/>
                <a:gd name="T52" fmla="*/ 194912 w 8543357"/>
                <a:gd name="T53" fmla="*/ 35357 h 3289735"/>
                <a:gd name="T54" fmla="*/ 201728 w 8543357"/>
                <a:gd name="T55" fmla="*/ 38853 h 3289735"/>
                <a:gd name="T56" fmla="*/ 205049 w 8543357"/>
                <a:gd name="T57" fmla="*/ 27667 h 3289735"/>
                <a:gd name="T58" fmla="*/ 72745 w 8543357"/>
                <a:gd name="T59" fmla="*/ 14649 h 3289735"/>
                <a:gd name="T60" fmla="*/ 64355 w 8543357"/>
                <a:gd name="T61" fmla="*/ 20152 h 3289735"/>
                <a:gd name="T62" fmla="*/ 72745 w 8543357"/>
                <a:gd name="T63" fmla="*/ 23822 h 3289735"/>
                <a:gd name="T64" fmla="*/ 161704 w 8543357"/>
                <a:gd name="T65" fmla="*/ 9471 h 3289735"/>
                <a:gd name="T66" fmla="*/ 178832 w 8543357"/>
                <a:gd name="T67" fmla="*/ 23822 h 3289735"/>
                <a:gd name="T68" fmla="*/ 165950 w 8543357"/>
                <a:gd name="T69" fmla="*/ 10639 h 3289735"/>
                <a:gd name="T70" fmla="*/ 112593 w 8543357"/>
                <a:gd name="T71" fmla="*/ 5330 h 3289735"/>
                <a:gd name="T72" fmla="*/ 105427 w 8543357"/>
                <a:gd name="T73" fmla="*/ 5646 h 3289735"/>
                <a:gd name="T74" fmla="*/ 74842 w 8543357"/>
                <a:gd name="T75" fmla="*/ 13434 h 3289735"/>
                <a:gd name="T76" fmla="*/ 112593 w 8543357"/>
                <a:gd name="T77" fmla="*/ 23822 h 3289735"/>
                <a:gd name="T78" fmla="*/ 118754 w 8543357"/>
                <a:gd name="T79" fmla="*/ 5213 h 3289735"/>
                <a:gd name="T80" fmla="*/ 114690 w 8543357"/>
                <a:gd name="T81" fmla="*/ 23822 h 3289735"/>
                <a:gd name="T82" fmla="*/ 159607 w 8543357"/>
                <a:gd name="T83" fmla="*/ 8894 h 3289735"/>
                <a:gd name="T84" fmla="*/ 118754 w 8543357"/>
                <a:gd name="T85" fmla="*/ 5213 h 3289735"/>
                <a:gd name="T86" fmla="*/ 187920 w 8543357"/>
                <a:gd name="T87" fmla="*/ 17006 h 3289735"/>
                <a:gd name="T88" fmla="*/ 204349 w 8543357"/>
                <a:gd name="T89" fmla="*/ 18404 h 3289735"/>
                <a:gd name="T90" fmla="*/ 207146 w 8543357"/>
                <a:gd name="T91" fmla="*/ 38853 h 3289735"/>
                <a:gd name="T92" fmla="*/ 213088 w 8543357"/>
                <a:gd name="T93" fmla="*/ 59127 h 3289735"/>
                <a:gd name="T94" fmla="*/ 190193 w 8543357"/>
                <a:gd name="T95" fmla="*/ 65069 h 3289735"/>
                <a:gd name="T96" fmla="*/ 154888 w 8543357"/>
                <a:gd name="T97" fmla="*/ 65069 h 3289735"/>
                <a:gd name="T98" fmla="*/ 57365 w 8543357"/>
                <a:gd name="T99" fmla="*/ 64720 h 3289735"/>
                <a:gd name="T100" fmla="*/ 22060 w 8543357"/>
                <a:gd name="T101" fmla="*/ 64720 h 3289735"/>
                <a:gd name="T102" fmla="*/ 5632 w 8543357"/>
                <a:gd name="T103" fmla="*/ 65069 h 3289735"/>
                <a:gd name="T104" fmla="*/ 39 w 8543357"/>
                <a:gd name="T105" fmla="*/ 44271 h 3289735"/>
                <a:gd name="T106" fmla="*/ 49675 w 8543357"/>
                <a:gd name="T107" fmla="*/ 24696 h 3289735"/>
                <a:gd name="T108" fmla="*/ 106476 w 8543357"/>
                <a:gd name="T109" fmla="*/ 53 h 328973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543357"/>
                <a:gd name="T166" fmla="*/ 0 h 3289735"/>
                <a:gd name="T167" fmla="*/ 8543357 w 8543357"/>
                <a:gd name="T168" fmla="*/ 3289735 h 328973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543357" h="3289735">
                  <a:moveTo>
                    <a:pt x="6928458" y="2439007"/>
                  </a:moveTo>
                  <a:cubicBezTo>
                    <a:pt x="7028720" y="2439007"/>
                    <a:pt x="7109999" y="2520286"/>
                    <a:pt x="7109999" y="2620548"/>
                  </a:cubicBezTo>
                  <a:cubicBezTo>
                    <a:pt x="7109999" y="2720810"/>
                    <a:pt x="7028720" y="2802089"/>
                    <a:pt x="6928458" y="2802089"/>
                  </a:cubicBezTo>
                  <a:cubicBezTo>
                    <a:pt x="6828196" y="2802089"/>
                    <a:pt x="6746917" y="2720810"/>
                    <a:pt x="6746917" y="2620548"/>
                  </a:cubicBezTo>
                  <a:cubicBezTo>
                    <a:pt x="6746917" y="2520286"/>
                    <a:pt x="6828196" y="2439007"/>
                    <a:pt x="6928458" y="2439007"/>
                  </a:cubicBezTo>
                  <a:close/>
                  <a:moveTo>
                    <a:pt x="1585190" y="2416754"/>
                  </a:moveTo>
                  <a:cubicBezTo>
                    <a:pt x="1685452" y="2416754"/>
                    <a:pt x="1766731" y="2498033"/>
                    <a:pt x="1766731" y="2598295"/>
                  </a:cubicBezTo>
                  <a:cubicBezTo>
                    <a:pt x="1766731" y="2698557"/>
                    <a:pt x="1685452" y="2779836"/>
                    <a:pt x="1585190" y="2779836"/>
                  </a:cubicBezTo>
                  <a:cubicBezTo>
                    <a:pt x="1484928" y="2779836"/>
                    <a:pt x="1403649" y="2698557"/>
                    <a:pt x="1403649" y="2598295"/>
                  </a:cubicBezTo>
                  <a:cubicBezTo>
                    <a:pt x="1403649" y="2498033"/>
                    <a:pt x="1484928" y="2416754"/>
                    <a:pt x="1585190" y="2416754"/>
                  </a:cubicBezTo>
                  <a:close/>
                  <a:moveTo>
                    <a:pt x="6925340" y="2293671"/>
                  </a:moveTo>
                  <a:cubicBezTo>
                    <a:pt x="6842849" y="2293671"/>
                    <a:pt x="6760359" y="2325141"/>
                    <a:pt x="6697422" y="2388080"/>
                  </a:cubicBezTo>
                  <a:cubicBezTo>
                    <a:pt x="6571542" y="2513953"/>
                    <a:pt x="6571542" y="2718042"/>
                    <a:pt x="6697415" y="2843921"/>
                  </a:cubicBezTo>
                  <a:cubicBezTo>
                    <a:pt x="6823295" y="2969801"/>
                    <a:pt x="7027383" y="2969794"/>
                    <a:pt x="7153263" y="2843921"/>
                  </a:cubicBezTo>
                  <a:cubicBezTo>
                    <a:pt x="7279136" y="2718042"/>
                    <a:pt x="7279136" y="2513953"/>
                    <a:pt x="7153263" y="2388080"/>
                  </a:cubicBezTo>
                  <a:cubicBezTo>
                    <a:pt x="7090323" y="2325141"/>
                    <a:pt x="7007831" y="2293671"/>
                    <a:pt x="6925340" y="2293671"/>
                  </a:cubicBezTo>
                  <a:close/>
                  <a:moveTo>
                    <a:pt x="1582072" y="2271418"/>
                  </a:moveTo>
                  <a:cubicBezTo>
                    <a:pt x="1499581" y="2271418"/>
                    <a:pt x="1417091" y="2302888"/>
                    <a:pt x="1354154" y="2365827"/>
                  </a:cubicBezTo>
                  <a:cubicBezTo>
                    <a:pt x="1228274" y="2491700"/>
                    <a:pt x="1228274" y="2695789"/>
                    <a:pt x="1354147" y="2821668"/>
                  </a:cubicBezTo>
                  <a:cubicBezTo>
                    <a:pt x="1480027" y="2947548"/>
                    <a:pt x="1684115" y="2947541"/>
                    <a:pt x="1809995" y="2821668"/>
                  </a:cubicBezTo>
                  <a:cubicBezTo>
                    <a:pt x="1935868" y="2695789"/>
                    <a:pt x="1935868" y="2491700"/>
                    <a:pt x="1809995" y="2365827"/>
                  </a:cubicBezTo>
                  <a:cubicBezTo>
                    <a:pt x="1747055" y="2302888"/>
                    <a:pt x="1664563" y="2271418"/>
                    <a:pt x="1582072" y="2271418"/>
                  </a:cubicBezTo>
                  <a:close/>
                  <a:moveTo>
                    <a:pt x="6928457" y="1951359"/>
                  </a:moveTo>
                  <a:cubicBezTo>
                    <a:pt x="7292833" y="1951359"/>
                    <a:pt x="7594140" y="2252666"/>
                    <a:pt x="7601151" y="2624052"/>
                  </a:cubicBezTo>
                  <a:cubicBezTo>
                    <a:pt x="7601151" y="2624052"/>
                    <a:pt x="7601151" y="2631056"/>
                    <a:pt x="7601151" y="2638067"/>
                  </a:cubicBezTo>
                  <a:cubicBezTo>
                    <a:pt x="7587136" y="2995431"/>
                    <a:pt x="7292833" y="3289735"/>
                    <a:pt x="6928457" y="3289735"/>
                  </a:cubicBezTo>
                  <a:cubicBezTo>
                    <a:pt x="6564082" y="3289735"/>
                    <a:pt x="6262768" y="3002442"/>
                    <a:pt x="6255764" y="2638067"/>
                  </a:cubicBezTo>
                  <a:cubicBezTo>
                    <a:pt x="6255764" y="2638067"/>
                    <a:pt x="6255764" y="2631056"/>
                    <a:pt x="6255764" y="2624052"/>
                  </a:cubicBezTo>
                  <a:cubicBezTo>
                    <a:pt x="6255764" y="2252666"/>
                    <a:pt x="6557071" y="1951359"/>
                    <a:pt x="6928457" y="1951359"/>
                  </a:cubicBezTo>
                  <a:close/>
                  <a:moveTo>
                    <a:pt x="1585189" y="1929106"/>
                  </a:moveTo>
                  <a:cubicBezTo>
                    <a:pt x="1949565" y="1929106"/>
                    <a:pt x="2250872" y="2230413"/>
                    <a:pt x="2257883" y="2601799"/>
                  </a:cubicBezTo>
                  <a:cubicBezTo>
                    <a:pt x="2257883" y="2601799"/>
                    <a:pt x="2257883" y="2608803"/>
                    <a:pt x="2257883" y="2615814"/>
                  </a:cubicBezTo>
                  <a:cubicBezTo>
                    <a:pt x="2243868" y="2973178"/>
                    <a:pt x="1949565" y="3267482"/>
                    <a:pt x="1585189" y="3267482"/>
                  </a:cubicBezTo>
                  <a:cubicBezTo>
                    <a:pt x="1220814" y="3267482"/>
                    <a:pt x="919500" y="2980189"/>
                    <a:pt x="912496" y="2615814"/>
                  </a:cubicBezTo>
                  <a:cubicBezTo>
                    <a:pt x="912496" y="2615814"/>
                    <a:pt x="912496" y="2608803"/>
                    <a:pt x="912496" y="2601799"/>
                  </a:cubicBezTo>
                  <a:cubicBezTo>
                    <a:pt x="912496" y="2230413"/>
                    <a:pt x="1213803" y="1929106"/>
                    <a:pt x="1585189" y="1929106"/>
                  </a:cubicBezTo>
                  <a:close/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lnTo>
                    <a:pt x="2916554" y="587330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lnTo>
                    <a:pt x="6483234" y="379721"/>
                  </a:ln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lnTo>
                    <a:pt x="4514208" y="213698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endParaRPr lang="el-GR"/>
            </a:p>
          </p:txBody>
        </p:sp>
        <p:sp>
          <p:nvSpPr>
            <p:cNvPr id="20517" name="Freeform: Shape 18"/>
            <p:cNvSpPr>
              <a:spLocks noChangeArrowheads="1"/>
            </p:cNvSpPr>
            <p:nvPr/>
          </p:nvSpPr>
          <p:spPr bwMode="auto">
            <a:xfrm>
              <a:off x="1674845" y="5884507"/>
              <a:ext cx="969487" cy="434598"/>
            </a:xfrm>
            <a:custGeom>
              <a:avLst/>
              <a:gdLst>
                <a:gd name="T0" fmla="*/ 825431 w 969486"/>
                <a:gd name="T1" fmla="*/ 433039 h 434597"/>
                <a:gd name="T2" fmla="*/ 2196 w 969486"/>
                <a:gd name="T3" fmla="*/ 230784 h 434597"/>
                <a:gd name="T4" fmla="*/ 106 w 969486"/>
                <a:gd name="T5" fmla="*/ 227024 h 434597"/>
                <a:gd name="T6" fmla="*/ 55267 w 969486"/>
                <a:gd name="T7" fmla="*/ 2196 h 434597"/>
                <a:gd name="T8" fmla="*/ 59028 w 969486"/>
                <a:gd name="T9" fmla="*/ 107 h 434597"/>
                <a:gd name="T10" fmla="*/ 882263 w 969486"/>
                <a:gd name="T11" fmla="*/ 202361 h 434597"/>
                <a:gd name="T12" fmla="*/ 969182 w 969486"/>
                <a:gd name="T13" fmla="*/ 346120 h 434597"/>
                <a:gd name="T14" fmla="*/ 969182 w 969486"/>
                <a:gd name="T15" fmla="*/ 346120 h 434597"/>
                <a:gd name="T16" fmla="*/ 825431 w 969486"/>
                <a:gd name="T17" fmla="*/ 433039 h 43459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69486"/>
                <a:gd name="T28" fmla="*/ 0 h 434597"/>
                <a:gd name="T29" fmla="*/ 969486 w 969486"/>
                <a:gd name="T30" fmla="*/ 434597 h 43459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69486" h="434597">
                  <a:moveTo>
                    <a:pt x="825424" y="433032"/>
                  </a:moveTo>
                  <a:lnTo>
                    <a:pt x="2196" y="230777"/>
                  </a:lnTo>
                  <a:cubicBezTo>
                    <a:pt x="524" y="230360"/>
                    <a:pt x="-311" y="228688"/>
                    <a:pt x="106" y="227017"/>
                  </a:cubicBezTo>
                  <a:lnTo>
                    <a:pt x="55267" y="2196"/>
                  </a:lnTo>
                  <a:cubicBezTo>
                    <a:pt x="55685" y="524"/>
                    <a:pt x="57356" y="-311"/>
                    <a:pt x="59028" y="107"/>
                  </a:cubicBezTo>
                  <a:lnTo>
                    <a:pt x="882256" y="202361"/>
                  </a:lnTo>
                  <a:cubicBezTo>
                    <a:pt x="945774" y="217823"/>
                    <a:pt x="984637" y="282595"/>
                    <a:pt x="969175" y="346113"/>
                  </a:cubicBezTo>
                  <a:cubicBezTo>
                    <a:pt x="953296" y="409213"/>
                    <a:pt x="888942" y="448494"/>
                    <a:pt x="825424" y="433032"/>
                  </a:cubicBezTo>
                  <a:close/>
                </a:path>
              </a:pathLst>
            </a:custGeom>
            <a:solidFill>
              <a:srgbClr val="FDDAAC"/>
            </a:solidFill>
            <a:ln w="417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endParaRPr lang="el-GR"/>
            </a:p>
          </p:txBody>
        </p:sp>
      </p:grpSp>
      <p:cxnSp>
        <p:nvCxnSpPr>
          <p:cNvPr id="54" name="Straight Connector 22">
            <a:extLst/>
          </p:cNvPr>
          <p:cNvCxnSpPr>
            <a:cxnSpLocks/>
          </p:cNvCxnSpPr>
          <p:nvPr/>
        </p:nvCxnSpPr>
        <p:spPr>
          <a:xfrm>
            <a:off x="0" y="3792538"/>
            <a:ext cx="12192000" cy="0"/>
          </a:xfrm>
          <a:prstGeom prst="line">
            <a:avLst/>
          </a:prstGeom>
          <a:ln w="28575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89" name="Group 28"/>
          <p:cNvGrpSpPr>
            <a:grpSpLocks/>
          </p:cNvGrpSpPr>
          <p:nvPr/>
        </p:nvGrpSpPr>
        <p:grpSpPr bwMode="auto">
          <a:xfrm>
            <a:off x="8899525" y="868363"/>
            <a:ext cx="2593975" cy="2092325"/>
            <a:chOff x="8037083" y="1418022"/>
            <a:chExt cx="2471476" cy="2534159"/>
          </a:xfrm>
        </p:grpSpPr>
        <p:sp>
          <p:nvSpPr>
            <p:cNvPr id="20513" name="Graphic 200"/>
            <p:cNvSpPr>
              <a:spLocks noChangeArrowheads="1"/>
            </p:cNvSpPr>
            <p:nvPr/>
          </p:nvSpPr>
          <p:spPr bwMode="auto">
            <a:xfrm>
              <a:off x="8037083" y="1418022"/>
              <a:ext cx="2471476" cy="2534159"/>
            </a:xfrm>
            <a:custGeom>
              <a:avLst/>
              <a:gdLst>
                <a:gd name="T0" fmla="*/ 2395678 w 2471476"/>
                <a:gd name="T1" fmla="*/ 2347034 h 2534158"/>
                <a:gd name="T2" fmla="*/ 2366128 w 2471476"/>
                <a:gd name="T3" fmla="*/ 212697 h 2534158"/>
                <a:gd name="T4" fmla="*/ 2159724 w 2471476"/>
                <a:gd name="T5" fmla="*/ 1367 h 2534158"/>
                <a:gd name="T6" fmla="*/ 1253516 w 2471476"/>
                <a:gd name="T7" fmla="*/ 210906 h 2534158"/>
                <a:gd name="T8" fmla="*/ 1252172 w 2471476"/>
                <a:gd name="T9" fmla="*/ 1293970 h 2534158"/>
                <a:gd name="T10" fmla="*/ 1251277 w 2471476"/>
                <a:gd name="T11" fmla="*/ 1297105 h 2534158"/>
                <a:gd name="T12" fmla="*/ 1142478 w 2471476"/>
                <a:gd name="T13" fmla="*/ 1351728 h 2534158"/>
                <a:gd name="T14" fmla="*/ 1114719 w 2471476"/>
                <a:gd name="T15" fmla="*/ 1431872 h 2534158"/>
                <a:gd name="T16" fmla="*/ 1116062 w 2471476"/>
                <a:gd name="T17" fmla="*/ 2170628 h 2534158"/>
                <a:gd name="T18" fmla="*/ 869810 w 2471476"/>
                <a:gd name="T19" fmla="*/ 2229281 h 2534158"/>
                <a:gd name="T20" fmla="*/ 814739 w 2471476"/>
                <a:gd name="T21" fmla="*/ 2152271 h 2534158"/>
                <a:gd name="T22" fmla="*/ 812053 w 2471476"/>
                <a:gd name="T23" fmla="*/ 1293970 h 2534158"/>
                <a:gd name="T24" fmla="*/ 581919 w 2471476"/>
                <a:gd name="T25" fmla="*/ 1186512 h 2534158"/>
                <a:gd name="T26" fmla="*/ 565800 w 2471476"/>
                <a:gd name="T27" fmla="*/ 1089354 h 2534158"/>
                <a:gd name="T28" fmla="*/ 320892 w 2471476"/>
                <a:gd name="T29" fmla="*/ 997122 h 2534158"/>
                <a:gd name="T30" fmla="*/ 268507 w 2471476"/>
                <a:gd name="T31" fmla="*/ 940260 h 2534158"/>
                <a:gd name="T32" fmla="*/ 243882 w 2471476"/>
                <a:gd name="T33" fmla="*/ 1047715 h 2534158"/>
                <a:gd name="T34" fmla="*/ 52701 w 2471476"/>
                <a:gd name="T35" fmla="*/ 1066072 h 2534158"/>
                <a:gd name="T36" fmla="*/ 53596 w 2471476"/>
                <a:gd name="T37" fmla="*/ 1168155 h 2534158"/>
                <a:gd name="T38" fmla="*/ 243434 w 2471476"/>
                <a:gd name="T39" fmla="*/ 1184721 h 2534158"/>
                <a:gd name="T40" fmla="*/ 223734 w 2471476"/>
                <a:gd name="T41" fmla="*/ 1305164 h 2534158"/>
                <a:gd name="T42" fmla="*/ 1659 w 2471476"/>
                <a:gd name="T43" fmla="*/ 1368742 h 2534158"/>
                <a:gd name="T44" fmla="*/ 227316 w 2471476"/>
                <a:gd name="T45" fmla="*/ 1407694 h 2534158"/>
                <a:gd name="T46" fmla="*/ 243882 w 2471476"/>
                <a:gd name="T47" fmla="*/ 1498584 h 2534158"/>
                <a:gd name="T48" fmla="*/ 290446 w 2471476"/>
                <a:gd name="T49" fmla="*/ 1504404 h 2534158"/>
                <a:gd name="T50" fmla="*/ 469986 w 2471476"/>
                <a:gd name="T51" fmla="*/ 1476645 h 2534158"/>
                <a:gd name="T52" fmla="*/ 564905 w 2471476"/>
                <a:gd name="T53" fmla="*/ 1291284 h 2534158"/>
                <a:gd name="T54" fmla="*/ 662510 w 2471476"/>
                <a:gd name="T55" fmla="*/ 1275614 h 2534158"/>
                <a:gd name="T56" fmla="*/ 719372 w 2471476"/>
                <a:gd name="T57" fmla="*/ 1335610 h 2534158"/>
                <a:gd name="T58" fmla="*/ 721611 w 2471476"/>
                <a:gd name="T59" fmla="*/ 2205551 h 2534158"/>
                <a:gd name="T60" fmla="*/ 833544 w 2471476"/>
                <a:gd name="T61" fmla="*/ 2318380 h 2534158"/>
                <a:gd name="T62" fmla="*/ 1202027 w 2471476"/>
                <a:gd name="T63" fmla="*/ 2200179 h 2534158"/>
                <a:gd name="T64" fmla="*/ 1205161 w 2471476"/>
                <a:gd name="T65" fmla="*/ 1444408 h 2534158"/>
                <a:gd name="T66" fmla="*/ 1249486 w 2471476"/>
                <a:gd name="T67" fmla="*/ 1425156 h 2534158"/>
                <a:gd name="T68" fmla="*/ 1220831 w 2471476"/>
                <a:gd name="T69" fmla="*/ 2343453 h 2534158"/>
                <a:gd name="T70" fmla="*/ 1145165 w 2471476"/>
                <a:gd name="T71" fmla="*/ 2405687 h 2534158"/>
                <a:gd name="T72" fmla="*/ 1211877 w 2471476"/>
                <a:gd name="T73" fmla="*/ 2537768 h 2534158"/>
                <a:gd name="T74" fmla="*/ 2409558 w 2471476"/>
                <a:gd name="T75" fmla="*/ 2537768 h 2534158"/>
                <a:gd name="T76" fmla="*/ 2472688 w 2471476"/>
                <a:gd name="T77" fmla="*/ 2417328 h 2534158"/>
                <a:gd name="T78" fmla="*/ 2128830 w 2471476"/>
                <a:gd name="T79" fmla="*/ 767883 h 2534158"/>
                <a:gd name="T80" fmla="*/ 1512752 w 2471476"/>
                <a:gd name="T81" fmla="*/ 766988 h 2534158"/>
                <a:gd name="T82" fmla="*/ 1399476 w 2471476"/>
                <a:gd name="T83" fmla="*/ 664010 h 2534158"/>
                <a:gd name="T84" fmla="*/ 1508275 w 2471476"/>
                <a:gd name="T85" fmla="*/ 156282 h 2534158"/>
                <a:gd name="T86" fmla="*/ 2217481 w 2471476"/>
                <a:gd name="T87" fmla="*/ 267320 h 253415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471476"/>
                <a:gd name="T133" fmla="*/ 0 h 2534158"/>
                <a:gd name="T134" fmla="*/ 2471476 w 2471476"/>
                <a:gd name="T135" fmla="*/ 2534158 h 253415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471476" h="2534158">
                  <a:moveTo>
                    <a:pt x="2472688" y="2417325"/>
                  </a:moveTo>
                  <a:cubicBezTo>
                    <a:pt x="2465972" y="2361807"/>
                    <a:pt x="2450749" y="2347479"/>
                    <a:pt x="2395678" y="2347031"/>
                  </a:cubicBezTo>
                  <a:cubicBezTo>
                    <a:pt x="2366128" y="2347031"/>
                    <a:pt x="2366575" y="2347031"/>
                    <a:pt x="2366575" y="2317033"/>
                  </a:cubicBezTo>
                  <a:cubicBezTo>
                    <a:pt x="2366575" y="1615439"/>
                    <a:pt x="2366575" y="914291"/>
                    <a:pt x="2366128" y="212697"/>
                  </a:cubicBezTo>
                  <a:cubicBezTo>
                    <a:pt x="2366128" y="192101"/>
                    <a:pt x="2364337" y="171058"/>
                    <a:pt x="2358516" y="150910"/>
                  </a:cubicBezTo>
                  <a:cubicBezTo>
                    <a:pt x="2332100" y="59125"/>
                    <a:pt x="2255538" y="1815"/>
                    <a:pt x="2159724" y="1367"/>
                  </a:cubicBezTo>
                  <a:cubicBezTo>
                    <a:pt x="1928246" y="1367"/>
                    <a:pt x="1697217" y="4054"/>
                    <a:pt x="1465740" y="24"/>
                  </a:cubicBezTo>
                  <a:cubicBezTo>
                    <a:pt x="1349330" y="-1767"/>
                    <a:pt x="1252620" y="95839"/>
                    <a:pt x="1253516" y="210906"/>
                  </a:cubicBezTo>
                  <a:cubicBezTo>
                    <a:pt x="1257097" y="563270"/>
                    <a:pt x="1254859" y="915187"/>
                    <a:pt x="1254411" y="1267551"/>
                  </a:cubicBezTo>
                  <a:cubicBezTo>
                    <a:pt x="1254411" y="1276506"/>
                    <a:pt x="1256650" y="1285461"/>
                    <a:pt x="1252172" y="1293967"/>
                  </a:cubicBezTo>
                  <a:cubicBezTo>
                    <a:pt x="1251277" y="1293967"/>
                    <a:pt x="1250829" y="1293967"/>
                    <a:pt x="1250381" y="1294415"/>
                  </a:cubicBezTo>
                  <a:cubicBezTo>
                    <a:pt x="1249486" y="1294863"/>
                    <a:pt x="1249934" y="1295759"/>
                    <a:pt x="1251277" y="1297102"/>
                  </a:cubicBezTo>
                  <a:cubicBezTo>
                    <a:pt x="1248591" y="1304265"/>
                    <a:pt x="1242322" y="1301131"/>
                    <a:pt x="1237845" y="1301579"/>
                  </a:cubicBezTo>
                  <a:cubicBezTo>
                    <a:pt x="1198445" y="1303818"/>
                    <a:pt x="1167103" y="1321279"/>
                    <a:pt x="1142478" y="1351725"/>
                  </a:cubicBezTo>
                  <a:cubicBezTo>
                    <a:pt x="1128599" y="1369186"/>
                    <a:pt x="1124569" y="1390230"/>
                    <a:pt x="1116958" y="1409930"/>
                  </a:cubicBezTo>
                  <a:cubicBezTo>
                    <a:pt x="1112480" y="1416646"/>
                    <a:pt x="1114719" y="1424257"/>
                    <a:pt x="1114719" y="1431869"/>
                  </a:cubicBezTo>
                  <a:cubicBezTo>
                    <a:pt x="1114719" y="1670509"/>
                    <a:pt x="1114719" y="1909598"/>
                    <a:pt x="1114719" y="2148239"/>
                  </a:cubicBezTo>
                  <a:cubicBezTo>
                    <a:pt x="1114719" y="2155850"/>
                    <a:pt x="1113823" y="2163014"/>
                    <a:pt x="1116062" y="2170625"/>
                  </a:cubicBezTo>
                  <a:cubicBezTo>
                    <a:pt x="1112928" y="2212712"/>
                    <a:pt x="1098601" y="2228383"/>
                    <a:pt x="1056962" y="2229278"/>
                  </a:cubicBezTo>
                  <a:cubicBezTo>
                    <a:pt x="994727" y="2230621"/>
                    <a:pt x="932045" y="2230621"/>
                    <a:pt x="869810" y="2229278"/>
                  </a:cubicBezTo>
                  <a:cubicBezTo>
                    <a:pt x="829514" y="2228383"/>
                    <a:pt x="812500" y="2207787"/>
                    <a:pt x="813396" y="2165700"/>
                  </a:cubicBezTo>
                  <a:cubicBezTo>
                    <a:pt x="814739" y="2161223"/>
                    <a:pt x="814739" y="2156746"/>
                    <a:pt x="814739" y="2152268"/>
                  </a:cubicBezTo>
                  <a:cubicBezTo>
                    <a:pt x="814739" y="1871989"/>
                    <a:pt x="814739" y="1591261"/>
                    <a:pt x="814739" y="1310981"/>
                  </a:cubicBezTo>
                  <a:cubicBezTo>
                    <a:pt x="814739" y="1305161"/>
                    <a:pt x="816530" y="1298893"/>
                    <a:pt x="812053" y="1293967"/>
                  </a:cubicBezTo>
                  <a:cubicBezTo>
                    <a:pt x="787427" y="1214271"/>
                    <a:pt x="749370" y="1186064"/>
                    <a:pt x="664749" y="1186064"/>
                  </a:cubicBezTo>
                  <a:cubicBezTo>
                    <a:pt x="636990" y="1186064"/>
                    <a:pt x="609678" y="1185617"/>
                    <a:pt x="581919" y="1186512"/>
                  </a:cubicBezTo>
                  <a:cubicBezTo>
                    <a:pt x="568935" y="1186960"/>
                    <a:pt x="565353" y="1182482"/>
                    <a:pt x="565800" y="1169946"/>
                  </a:cubicBezTo>
                  <a:cubicBezTo>
                    <a:pt x="566696" y="1143082"/>
                    <a:pt x="566248" y="1116218"/>
                    <a:pt x="565800" y="1089354"/>
                  </a:cubicBezTo>
                  <a:cubicBezTo>
                    <a:pt x="565353" y="1034731"/>
                    <a:pt x="527743" y="996674"/>
                    <a:pt x="473120" y="996674"/>
                  </a:cubicBezTo>
                  <a:cubicBezTo>
                    <a:pt x="422526" y="996226"/>
                    <a:pt x="371485" y="995331"/>
                    <a:pt x="320892" y="997122"/>
                  </a:cubicBezTo>
                  <a:cubicBezTo>
                    <a:pt x="297609" y="998017"/>
                    <a:pt x="287759" y="992197"/>
                    <a:pt x="291341" y="968019"/>
                  </a:cubicBezTo>
                  <a:cubicBezTo>
                    <a:pt x="294028" y="951453"/>
                    <a:pt x="287759" y="940260"/>
                    <a:pt x="268507" y="940260"/>
                  </a:cubicBezTo>
                  <a:cubicBezTo>
                    <a:pt x="248359" y="940260"/>
                    <a:pt x="244329" y="953692"/>
                    <a:pt x="243882" y="970258"/>
                  </a:cubicBezTo>
                  <a:cubicBezTo>
                    <a:pt x="243434" y="996226"/>
                    <a:pt x="242539" y="1021747"/>
                    <a:pt x="243882" y="1047715"/>
                  </a:cubicBezTo>
                  <a:cubicBezTo>
                    <a:pt x="244777" y="1062938"/>
                    <a:pt x="239404" y="1066072"/>
                    <a:pt x="225077" y="1066072"/>
                  </a:cubicBezTo>
                  <a:cubicBezTo>
                    <a:pt x="167767" y="1065177"/>
                    <a:pt x="110458" y="1065177"/>
                    <a:pt x="52701" y="1066072"/>
                  </a:cubicBezTo>
                  <a:cubicBezTo>
                    <a:pt x="21359" y="1066520"/>
                    <a:pt x="-132" y="1088459"/>
                    <a:pt x="316" y="1118009"/>
                  </a:cubicBezTo>
                  <a:cubicBezTo>
                    <a:pt x="764" y="1148007"/>
                    <a:pt x="21807" y="1168155"/>
                    <a:pt x="53596" y="1168155"/>
                  </a:cubicBezTo>
                  <a:cubicBezTo>
                    <a:pt x="110906" y="1168155"/>
                    <a:pt x="168663" y="1168603"/>
                    <a:pt x="225972" y="1167707"/>
                  </a:cubicBezTo>
                  <a:cubicBezTo>
                    <a:pt x="239404" y="1167707"/>
                    <a:pt x="243882" y="1170841"/>
                    <a:pt x="243434" y="1184721"/>
                  </a:cubicBezTo>
                  <a:cubicBezTo>
                    <a:pt x="242539" y="1218301"/>
                    <a:pt x="242091" y="1251881"/>
                    <a:pt x="243434" y="1285461"/>
                  </a:cubicBezTo>
                  <a:cubicBezTo>
                    <a:pt x="243882" y="1301131"/>
                    <a:pt x="239404" y="1305609"/>
                    <a:pt x="223734" y="1305161"/>
                  </a:cubicBezTo>
                  <a:cubicBezTo>
                    <a:pt x="166872" y="1304265"/>
                    <a:pt x="110458" y="1304265"/>
                    <a:pt x="53596" y="1305161"/>
                  </a:cubicBezTo>
                  <a:cubicBezTo>
                    <a:pt x="15539" y="1305609"/>
                    <a:pt x="-6400" y="1333816"/>
                    <a:pt x="1659" y="1368739"/>
                  </a:cubicBezTo>
                  <a:cubicBezTo>
                    <a:pt x="7032" y="1392468"/>
                    <a:pt x="27628" y="1407244"/>
                    <a:pt x="57178" y="1407691"/>
                  </a:cubicBezTo>
                  <a:cubicBezTo>
                    <a:pt x="114040" y="1408139"/>
                    <a:pt x="170454" y="1408139"/>
                    <a:pt x="227316" y="1407691"/>
                  </a:cubicBezTo>
                  <a:cubicBezTo>
                    <a:pt x="240300" y="1407691"/>
                    <a:pt x="243882" y="1410825"/>
                    <a:pt x="243434" y="1423362"/>
                  </a:cubicBezTo>
                  <a:cubicBezTo>
                    <a:pt x="242539" y="1448435"/>
                    <a:pt x="242986" y="1473508"/>
                    <a:pt x="243882" y="1498581"/>
                  </a:cubicBezTo>
                  <a:cubicBezTo>
                    <a:pt x="244329" y="1510670"/>
                    <a:pt x="242539" y="1524549"/>
                    <a:pt x="257314" y="1530817"/>
                  </a:cubicBezTo>
                  <a:cubicBezTo>
                    <a:pt x="276566" y="1538877"/>
                    <a:pt x="291789" y="1528131"/>
                    <a:pt x="290446" y="1504401"/>
                  </a:cubicBezTo>
                  <a:cubicBezTo>
                    <a:pt x="289550" y="1485149"/>
                    <a:pt x="290894" y="1474851"/>
                    <a:pt x="315519" y="1476194"/>
                  </a:cubicBezTo>
                  <a:cubicBezTo>
                    <a:pt x="367008" y="1478433"/>
                    <a:pt x="418497" y="1477090"/>
                    <a:pt x="469986" y="1476642"/>
                  </a:cubicBezTo>
                  <a:cubicBezTo>
                    <a:pt x="526848" y="1476194"/>
                    <a:pt x="564905" y="1438137"/>
                    <a:pt x="564905" y="1380827"/>
                  </a:cubicBezTo>
                  <a:cubicBezTo>
                    <a:pt x="564905" y="1350829"/>
                    <a:pt x="565353" y="1321279"/>
                    <a:pt x="564905" y="1291281"/>
                  </a:cubicBezTo>
                  <a:cubicBezTo>
                    <a:pt x="564905" y="1280088"/>
                    <a:pt x="567591" y="1275163"/>
                    <a:pt x="579680" y="1275163"/>
                  </a:cubicBezTo>
                  <a:cubicBezTo>
                    <a:pt x="607439" y="1276058"/>
                    <a:pt x="634751" y="1274715"/>
                    <a:pt x="662510" y="1275611"/>
                  </a:cubicBezTo>
                  <a:cubicBezTo>
                    <a:pt x="699224" y="1276954"/>
                    <a:pt x="714447" y="1290833"/>
                    <a:pt x="720268" y="1324413"/>
                  </a:cubicBezTo>
                  <a:cubicBezTo>
                    <a:pt x="719372" y="1327995"/>
                    <a:pt x="719372" y="1332025"/>
                    <a:pt x="719372" y="1335607"/>
                  </a:cubicBezTo>
                  <a:cubicBezTo>
                    <a:pt x="719372" y="1619916"/>
                    <a:pt x="719372" y="1903777"/>
                    <a:pt x="719372" y="2188087"/>
                  </a:cubicBezTo>
                  <a:cubicBezTo>
                    <a:pt x="719372" y="2193907"/>
                    <a:pt x="718029" y="2200176"/>
                    <a:pt x="721611" y="2205548"/>
                  </a:cubicBezTo>
                  <a:cubicBezTo>
                    <a:pt x="722954" y="2209578"/>
                    <a:pt x="725193" y="2213608"/>
                    <a:pt x="725641" y="2218085"/>
                  </a:cubicBezTo>
                  <a:cubicBezTo>
                    <a:pt x="735043" y="2271813"/>
                    <a:pt x="779368" y="2315690"/>
                    <a:pt x="833544" y="2318377"/>
                  </a:cubicBezTo>
                  <a:cubicBezTo>
                    <a:pt x="919956" y="2322406"/>
                    <a:pt x="1006368" y="2322854"/>
                    <a:pt x="1092780" y="2318377"/>
                  </a:cubicBezTo>
                  <a:cubicBezTo>
                    <a:pt x="1153224" y="2315243"/>
                    <a:pt x="1202027" y="2260172"/>
                    <a:pt x="1202027" y="2200176"/>
                  </a:cubicBezTo>
                  <a:cubicBezTo>
                    <a:pt x="1202474" y="2019740"/>
                    <a:pt x="1202027" y="1839304"/>
                    <a:pt x="1202474" y="1658868"/>
                  </a:cubicBezTo>
                  <a:cubicBezTo>
                    <a:pt x="1202474" y="1587231"/>
                    <a:pt x="1198892" y="1515594"/>
                    <a:pt x="1205161" y="1444405"/>
                  </a:cubicBezTo>
                  <a:cubicBezTo>
                    <a:pt x="1206951" y="1423810"/>
                    <a:pt x="1213220" y="1404557"/>
                    <a:pt x="1236054" y="1397393"/>
                  </a:cubicBezTo>
                  <a:cubicBezTo>
                    <a:pt x="1254411" y="1400080"/>
                    <a:pt x="1249486" y="1414407"/>
                    <a:pt x="1249486" y="1425153"/>
                  </a:cubicBezTo>
                  <a:cubicBezTo>
                    <a:pt x="1249486" y="1721999"/>
                    <a:pt x="1249486" y="2018844"/>
                    <a:pt x="1249486" y="2315690"/>
                  </a:cubicBezTo>
                  <a:cubicBezTo>
                    <a:pt x="1249486" y="2343002"/>
                    <a:pt x="1249486" y="2343002"/>
                    <a:pt x="1220831" y="2343450"/>
                  </a:cubicBezTo>
                  <a:cubicBezTo>
                    <a:pt x="1215906" y="2343450"/>
                    <a:pt x="1210086" y="2342106"/>
                    <a:pt x="1206056" y="2346136"/>
                  </a:cubicBezTo>
                  <a:cubicBezTo>
                    <a:pt x="1169790" y="2349718"/>
                    <a:pt x="1149194" y="2369866"/>
                    <a:pt x="1145165" y="2405684"/>
                  </a:cubicBezTo>
                  <a:cubicBezTo>
                    <a:pt x="1142478" y="2432548"/>
                    <a:pt x="1141135" y="2459412"/>
                    <a:pt x="1146956" y="2485828"/>
                  </a:cubicBezTo>
                  <a:cubicBezTo>
                    <a:pt x="1154119" y="2520751"/>
                    <a:pt x="1175610" y="2537765"/>
                    <a:pt x="1211877" y="2537765"/>
                  </a:cubicBezTo>
                  <a:cubicBezTo>
                    <a:pt x="1607223" y="2537765"/>
                    <a:pt x="2003018" y="2537765"/>
                    <a:pt x="2398364" y="2537765"/>
                  </a:cubicBezTo>
                  <a:cubicBezTo>
                    <a:pt x="2401946" y="2537765"/>
                    <a:pt x="2405976" y="2537765"/>
                    <a:pt x="2409558" y="2537765"/>
                  </a:cubicBezTo>
                  <a:cubicBezTo>
                    <a:pt x="2440899" y="2535974"/>
                    <a:pt x="2460599" y="2519408"/>
                    <a:pt x="2467315" y="2488514"/>
                  </a:cubicBezTo>
                  <a:cubicBezTo>
                    <a:pt x="2474031" y="2464785"/>
                    <a:pt x="2475374" y="2441503"/>
                    <a:pt x="2472688" y="2417325"/>
                  </a:cubicBezTo>
                  <a:close/>
                  <a:moveTo>
                    <a:pt x="2217481" y="660876"/>
                  </a:moveTo>
                  <a:cubicBezTo>
                    <a:pt x="2217481" y="719976"/>
                    <a:pt x="2186587" y="757138"/>
                    <a:pt x="2128830" y="767883"/>
                  </a:cubicBezTo>
                  <a:cubicBezTo>
                    <a:pt x="2113160" y="766092"/>
                    <a:pt x="2097489" y="766988"/>
                    <a:pt x="2081818" y="766988"/>
                  </a:cubicBezTo>
                  <a:cubicBezTo>
                    <a:pt x="1891980" y="766988"/>
                    <a:pt x="1702142" y="766988"/>
                    <a:pt x="1512752" y="766988"/>
                  </a:cubicBezTo>
                  <a:cubicBezTo>
                    <a:pt x="1504693" y="766988"/>
                    <a:pt x="1496186" y="766540"/>
                    <a:pt x="1488127" y="767436"/>
                  </a:cubicBezTo>
                  <a:cubicBezTo>
                    <a:pt x="1433951" y="757586"/>
                    <a:pt x="1399924" y="718633"/>
                    <a:pt x="1399476" y="664010"/>
                  </a:cubicBezTo>
                  <a:cubicBezTo>
                    <a:pt x="1399028" y="530586"/>
                    <a:pt x="1399028" y="397162"/>
                    <a:pt x="1399476" y="263738"/>
                  </a:cubicBezTo>
                  <a:cubicBezTo>
                    <a:pt x="1399924" y="200608"/>
                    <a:pt x="1445144" y="156282"/>
                    <a:pt x="1508275" y="156282"/>
                  </a:cubicBezTo>
                  <a:cubicBezTo>
                    <a:pt x="1707963" y="156282"/>
                    <a:pt x="1908098" y="156282"/>
                    <a:pt x="2107787" y="156282"/>
                  </a:cubicBezTo>
                  <a:cubicBezTo>
                    <a:pt x="2174051" y="156282"/>
                    <a:pt x="2217481" y="201056"/>
                    <a:pt x="2217481" y="267320"/>
                  </a:cubicBezTo>
                  <a:cubicBezTo>
                    <a:pt x="2217481" y="398505"/>
                    <a:pt x="2217481" y="529690"/>
                    <a:pt x="2217481" y="660876"/>
                  </a:cubicBezTo>
                  <a:close/>
                </a:path>
              </a:pathLst>
            </a:custGeom>
            <a:solidFill>
              <a:schemeClr val="accent1"/>
            </a:solidFill>
            <a:ln w="4469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endParaRPr lang="el-GR"/>
            </a:p>
          </p:txBody>
        </p:sp>
        <p:grpSp>
          <p:nvGrpSpPr>
            <p:cNvPr id="5" name="Group 24">
              <a:extLst/>
            </p:cNvPr>
            <p:cNvGrpSpPr/>
            <p:nvPr/>
          </p:nvGrpSpPr>
          <p:grpSpPr>
            <a:xfrm>
              <a:off x="9648937" y="2418359"/>
              <a:ext cx="390203" cy="412850"/>
              <a:chOff x="7660892" y="3400808"/>
              <a:chExt cx="299886" cy="317291"/>
            </a:xfrm>
            <a:solidFill>
              <a:schemeClr val="bg1"/>
            </a:solidFill>
          </p:grpSpPr>
          <p:sp>
            <p:nvSpPr>
              <p:cNvPr id="58" name="Freeform: Shape 25">
                <a:extLst/>
              </p:cNvPr>
              <p:cNvSpPr/>
              <p:nvPr/>
            </p:nvSpPr>
            <p:spPr>
              <a:xfrm>
                <a:off x="7706009" y="3400808"/>
                <a:ext cx="194702" cy="317291"/>
              </a:xfrm>
              <a:custGeom>
                <a:avLst/>
                <a:gdLst>
                  <a:gd name="connsiteX0" fmla="*/ 195423 w 194701"/>
                  <a:gd name="connsiteY0" fmla="*/ 1442 h 317291"/>
                  <a:gd name="connsiteX1" fmla="*/ 153958 w 194701"/>
                  <a:gd name="connsiteY1" fmla="*/ 63819 h 317291"/>
                  <a:gd name="connsiteX2" fmla="*/ 127638 w 194701"/>
                  <a:gd name="connsiteY2" fmla="*/ 103120 h 317291"/>
                  <a:gd name="connsiteX3" fmla="*/ 131964 w 194701"/>
                  <a:gd name="connsiteY3" fmla="*/ 111773 h 317291"/>
                  <a:gd name="connsiteX4" fmla="*/ 183164 w 194701"/>
                  <a:gd name="connsiteY4" fmla="*/ 111773 h 317291"/>
                  <a:gd name="connsiteX5" fmla="*/ 190375 w 194701"/>
                  <a:gd name="connsiteY5" fmla="*/ 113215 h 317291"/>
                  <a:gd name="connsiteX6" fmla="*/ 186769 w 194701"/>
                  <a:gd name="connsiteY6" fmla="*/ 119345 h 317291"/>
                  <a:gd name="connsiteX7" fmla="*/ 116821 w 194701"/>
                  <a:gd name="connsiteY7" fmla="*/ 196865 h 317291"/>
                  <a:gd name="connsiteX8" fmla="*/ 7211 w 194701"/>
                  <a:gd name="connsiteY8" fmla="*/ 315849 h 317291"/>
                  <a:gd name="connsiteX9" fmla="*/ 0 w 194701"/>
                  <a:gd name="connsiteY9" fmla="*/ 320537 h 317291"/>
                  <a:gd name="connsiteX10" fmla="*/ 13340 w 194701"/>
                  <a:gd name="connsiteY10" fmla="*/ 293855 h 317291"/>
                  <a:gd name="connsiteX11" fmla="*/ 76078 w 194701"/>
                  <a:gd name="connsiteY11" fmla="*/ 171986 h 317291"/>
                  <a:gd name="connsiteX12" fmla="*/ 69227 w 194701"/>
                  <a:gd name="connsiteY12" fmla="*/ 160809 h 317291"/>
                  <a:gd name="connsiteX13" fmla="*/ 35695 w 194701"/>
                  <a:gd name="connsiteY13" fmla="*/ 160088 h 317291"/>
                  <a:gd name="connsiteX14" fmla="*/ 31008 w 194701"/>
                  <a:gd name="connsiteY14" fmla="*/ 151074 h 317291"/>
                  <a:gd name="connsiteX15" fmla="*/ 106004 w 194701"/>
                  <a:gd name="connsiteY15" fmla="*/ 7572 h 317291"/>
                  <a:gd name="connsiteX16" fmla="*/ 115018 w 194701"/>
                  <a:gd name="connsiteY16" fmla="*/ 721 h 317291"/>
                  <a:gd name="connsiteX17" fmla="*/ 187851 w 194701"/>
                  <a:gd name="connsiteY17" fmla="*/ 0 h 317291"/>
                  <a:gd name="connsiteX18" fmla="*/ 195423 w 194701"/>
                  <a:gd name="connsiteY18" fmla="*/ 1442 h 317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4701" h="317291">
                    <a:moveTo>
                      <a:pt x="195423" y="1442"/>
                    </a:moveTo>
                    <a:cubicBezTo>
                      <a:pt x="181361" y="22715"/>
                      <a:pt x="167660" y="43267"/>
                      <a:pt x="153958" y="63819"/>
                    </a:cubicBezTo>
                    <a:cubicBezTo>
                      <a:pt x="145305" y="76799"/>
                      <a:pt x="136652" y="90140"/>
                      <a:pt x="127638" y="103120"/>
                    </a:cubicBezTo>
                    <a:cubicBezTo>
                      <a:pt x="123311" y="109249"/>
                      <a:pt x="124393" y="111773"/>
                      <a:pt x="131964" y="111773"/>
                    </a:cubicBezTo>
                    <a:cubicBezTo>
                      <a:pt x="148911" y="111773"/>
                      <a:pt x="166217" y="111773"/>
                      <a:pt x="183164" y="111773"/>
                    </a:cubicBezTo>
                    <a:cubicBezTo>
                      <a:pt x="185688" y="111773"/>
                      <a:pt x="188933" y="110691"/>
                      <a:pt x="190375" y="113215"/>
                    </a:cubicBezTo>
                    <a:cubicBezTo>
                      <a:pt x="191817" y="116100"/>
                      <a:pt x="188572" y="117542"/>
                      <a:pt x="186769" y="119345"/>
                    </a:cubicBezTo>
                    <a:cubicBezTo>
                      <a:pt x="163333" y="145305"/>
                      <a:pt x="140257" y="171265"/>
                      <a:pt x="116821" y="196865"/>
                    </a:cubicBezTo>
                    <a:cubicBezTo>
                      <a:pt x="80404" y="236526"/>
                      <a:pt x="43988" y="276188"/>
                      <a:pt x="7211" y="315849"/>
                    </a:cubicBezTo>
                    <a:cubicBezTo>
                      <a:pt x="5769" y="317652"/>
                      <a:pt x="4687" y="319815"/>
                      <a:pt x="0" y="320537"/>
                    </a:cubicBezTo>
                    <a:cubicBezTo>
                      <a:pt x="4687" y="310801"/>
                      <a:pt x="9014" y="302509"/>
                      <a:pt x="13340" y="293855"/>
                    </a:cubicBezTo>
                    <a:cubicBezTo>
                      <a:pt x="34253" y="253112"/>
                      <a:pt x="55165" y="212369"/>
                      <a:pt x="76078" y="171986"/>
                    </a:cubicBezTo>
                    <a:cubicBezTo>
                      <a:pt x="81126" y="161891"/>
                      <a:pt x="80404" y="161170"/>
                      <a:pt x="69227" y="160809"/>
                    </a:cubicBezTo>
                    <a:cubicBezTo>
                      <a:pt x="58050" y="160449"/>
                      <a:pt x="46873" y="160449"/>
                      <a:pt x="35695" y="160088"/>
                    </a:cubicBezTo>
                    <a:cubicBezTo>
                      <a:pt x="29926" y="159727"/>
                      <a:pt x="27402" y="157564"/>
                      <a:pt x="31008" y="151074"/>
                    </a:cubicBezTo>
                    <a:cubicBezTo>
                      <a:pt x="56247" y="103480"/>
                      <a:pt x="81126" y="55526"/>
                      <a:pt x="106004" y="7572"/>
                    </a:cubicBezTo>
                    <a:cubicBezTo>
                      <a:pt x="107807" y="3966"/>
                      <a:pt x="110331" y="1082"/>
                      <a:pt x="115018" y="721"/>
                    </a:cubicBezTo>
                    <a:cubicBezTo>
                      <a:pt x="139175" y="361"/>
                      <a:pt x="163693" y="0"/>
                      <a:pt x="187851" y="0"/>
                    </a:cubicBezTo>
                    <a:cubicBezTo>
                      <a:pt x="190375" y="361"/>
                      <a:pt x="192178" y="1082"/>
                      <a:pt x="195423" y="1442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  <p:sp>
            <p:nvSpPr>
              <p:cNvPr id="59" name="Freeform: Shape 26">
                <a:extLst/>
              </p:cNvPr>
              <p:cNvSpPr/>
              <p:nvPr/>
            </p:nvSpPr>
            <p:spPr>
              <a:xfrm>
                <a:off x="7744443" y="3438721"/>
                <a:ext cx="216335" cy="277630"/>
              </a:xfrm>
              <a:custGeom>
                <a:avLst/>
                <a:gdLst>
                  <a:gd name="connsiteX0" fmla="*/ 67931 w 216335"/>
                  <a:gd name="connsiteY0" fmla="*/ 277937 h 277630"/>
                  <a:gd name="connsiteX1" fmla="*/ 4833 w 216335"/>
                  <a:gd name="connsiteY1" fmla="*/ 264956 h 277630"/>
                  <a:gd name="connsiteX2" fmla="*/ 2670 w 216335"/>
                  <a:gd name="connsiteY2" fmla="*/ 255942 h 277630"/>
                  <a:gd name="connsiteX3" fmla="*/ 28630 w 216335"/>
                  <a:gd name="connsiteY3" fmla="*/ 248371 h 277630"/>
                  <a:gd name="connsiteX4" fmla="*/ 191963 w 216335"/>
                  <a:gd name="connsiteY4" fmla="*/ 150659 h 277630"/>
                  <a:gd name="connsiteX5" fmla="*/ 142206 w 216335"/>
                  <a:gd name="connsiteY5" fmla="*/ 24464 h 277630"/>
                  <a:gd name="connsiteX6" fmla="*/ 135716 w 216335"/>
                  <a:gd name="connsiteY6" fmla="*/ 14729 h 277630"/>
                  <a:gd name="connsiteX7" fmla="*/ 145811 w 216335"/>
                  <a:gd name="connsiteY7" fmla="*/ 667 h 277630"/>
                  <a:gd name="connsiteX8" fmla="*/ 155186 w 216335"/>
                  <a:gd name="connsiteY8" fmla="*/ 4273 h 277630"/>
                  <a:gd name="connsiteX9" fmla="*/ 216842 w 216335"/>
                  <a:gd name="connsiteY9" fmla="*/ 107032 h 277630"/>
                  <a:gd name="connsiteX10" fmla="*/ 88843 w 216335"/>
                  <a:gd name="connsiteY10" fmla="*/ 276855 h 277630"/>
                  <a:gd name="connsiteX11" fmla="*/ 67931 w 216335"/>
                  <a:gd name="connsiteY11" fmla="*/ 277937 h 27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335" h="277630">
                    <a:moveTo>
                      <a:pt x="67931" y="277937"/>
                    </a:moveTo>
                    <a:cubicBezTo>
                      <a:pt x="45937" y="278297"/>
                      <a:pt x="24664" y="273970"/>
                      <a:pt x="4833" y="264956"/>
                    </a:cubicBezTo>
                    <a:cubicBezTo>
                      <a:pt x="-575" y="262433"/>
                      <a:pt x="-1657" y="260630"/>
                      <a:pt x="2670" y="255942"/>
                    </a:cubicBezTo>
                    <a:cubicBezTo>
                      <a:pt x="13126" y="244044"/>
                      <a:pt x="13486" y="243683"/>
                      <a:pt x="28630" y="248371"/>
                    </a:cubicBezTo>
                    <a:cubicBezTo>
                      <a:pt x="101823" y="271086"/>
                      <a:pt x="178262" y="226016"/>
                      <a:pt x="191963" y="150659"/>
                    </a:cubicBezTo>
                    <a:cubicBezTo>
                      <a:pt x="200977" y="99460"/>
                      <a:pt x="183670" y="56914"/>
                      <a:pt x="142206" y="24464"/>
                    </a:cubicBezTo>
                    <a:cubicBezTo>
                      <a:pt x="138961" y="21940"/>
                      <a:pt x="133552" y="20137"/>
                      <a:pt x="135716" y="14729"/>
                    </a:cubicBezTo>
                    <a:cubicBezTo>
                      <a:pt x="137879" y="9320"/>
                      <a:pt x="140764" y="3552"/>
                      <a:pt x="145811" y="667"/>
                    </a:cubicBezTo>
                    <a:cubicBezTo>
                      <a:pt x="149417" y="-1496"/>
                      <a:pt x="152662" y="2109"/>
                      <a:pt x="155186" y="4273"/>
                    </a:cubicBezTo>
                    <a:cubicBezTo>
                      <a:pt x="189800" y="30233"/>
                      <a:pt x="210712" y="64125"/>
                      <a:pt x="216842" y="107032"/>
                    </a:cubicBezTo>
                    <a:cubicBezTo>
                      <a:pt x="228019" y="187797"/>
                      <a:pt x="172493" y="263514"/>
                      <a:pt x="88843" y="276855"/>
                    </a:cubicBezTo>
                    <a:cubicBezTo>
                      <a:pt x="81993" y="277576"/>
                      <a:pt x="74781" y="277576"/>
                      <a:pt x="67931" y="277937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  <p:sp>
            <p:nvSpPr>
              <p:cNvPr id="60" name="Freeform: Shape 27">
                <a:extLst/>
              </p:cNvPr>
              <p:cNvSpPr/>
              <p:nvPr/>
            </p:nvSpPr>
            <p:spPr>
              <a:xfrm>
                <a:off x="7660892" y="3415434"/>
                <a:ext cx="133407" cy="263208"/>
              </a:xfrm>
              <a:custGeom>
                <a:avLst/>
                <a:gdLst>
                  <a:gd name="connsiteX0" fmla="*/ 46 w 133406"/>
                  <a:gd name="connsiteY0" fmla="*/ 150150 h 263207"/>
                  <a:gd name="connsiteX1" fmla="*/ 123357 w 133406"/>
                  <a:gd name="connsiteY1" fmla="*/ 1239 h 263207"/>
                  <a:gd name="connsiteX2" fmla="*/ 134174 w 133406"/>
                  <a:gd name="connsiteY2" fmla="*/ 2321 h 263207"/>
                  <a:gd name="connsiteX3" fmla="*/ 131290 w 133406"/>
                  <a:gd name="connsiteY3" fmla="*/ 12056 h 263207"/>
                  <a:gd name="connsiteX4" fmla="*/ 113262 w 133406"/>
                  <a:gd name="connsiteY4" fmla="*/ 28281 h 263207"/>
                  <a:gd name="connsiteX5" fmla="*/ 58457 w 133406"/>
                  <a:gd name="connsiteY5" fmla="*/ 238126 h 263207"/>
                  <a:gd name="connsiteX6" fmla="*/ 56294 w 133406"/>
                  <a:gd name="connsiteY6" fmla="*/ 263726 h 263207"/>
                  <a:gd name="connsiteX7" fmla="*/ 47640 w 133406"/>
                  <a:gd name="connsiteY7" fmla="*/ 260481 h 263207"/>
                  <a:gd name="connsiteX8" fmla="*/ 46 w 133406"/>
                  <a:gd name="connsiteY8" fmla="*/ 150150 h 263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06" h="263207">
                    <a:moveTo>
                      <a:pt x="46" y="150150"/>
                    </a:moveTo>
                    <a:cubicBezTo>
                      <a:pt x="-1756" y="81644"/>
                      <a:pt x="49082" y="15301"/>
                      <a:pt x="123357" y="1239"/>
                    </a:cubicBezTo>
                    <a:cubicBezTo>
                      <a:pt x="126963" y="518"/>
                      <a:pt x="131650" y="-1645"/>
                      <a:pt x="134174" y="2321"/>
                    </a:cubicBezTo>
                    <a:cubicBezTo>
                      <a:pt x="136338" y="5566"/>
                      <a:pt x="132732" y="8811"/>
                      <a:pt x="131290" y="12056"/>
                    </a:cubicBezTo>
                    <a:cubicBezTo>
                      <a:pt x="128045" y="20709"/>
                      <a:pt x="122276" y="25036"/>
                      <a:pt x="113262" y="28281"/>
                    </a:cubicBezTo>
                    <a:cubicBezTo>
                      <a:pt x="19877" y="59289"/>
                      <a:pt x="-5362" y="169980"/>
                      <a:pt x="58457" y="238126"/>
                    </a:cubicBezTo>
                    <a:cubicBezTo>
                      <a:pt x="64947" y="244977"/>
                      <a:pt x="63865" y="257957"/>
                      <a:pt x="56294" y="263726"/>
                    </a:cubicBezTo>
                    <a:cubicBezTo>
                      <a:pt x="51606" y="267331"/>
                      <a:pt x="49804" y="262644"/>
                      <a:pt x="47640" y="260481"/>
                    </a:cubicBezTo>
                    <a:cubicBezTo>
                      <a:pt x="15911" y="230915"/>
                      <a:pt x="46" y="193777"/>
                      <a:pt x="46" y="150150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</p:grpSp>
      </p:grpSp>
      <p:sp>
        <p:nvSpPr>
          <p:cNvPr id="63" name="Rectangle 20">
            <a:extLst/>
          </p:cNvPr>
          <p:cNvSpPr/>
          <p:nvPr/>
        </p:nvSpPr>
        <p:spPr>
          <a:xfrm>
            <a:off x="0" y="2936875"/>
            <a:ext cx="12192000" cy="51752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4" name="Straight Connector 22">
            <a:extLst/>
          </p:cNvPr>
          <p:cNvCxnSpPr>
            <a:cxnSpLocks/>
          </p:cNvCxnSpPr>
          <p:nvPr/>
        </p:nvCxnSpPr>
        <p:spPr>
          <a:xfrm>
            <a:off x="46038" y="3221038"/>
            <a:ext cx="12192000" cy="0"/>
          </a:xfrm>
          <a:prstGeom prst="line">
            <a:avLst/>
          </a:prstGeom>
          <a:ln w="28575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29">
            <a:extLst/>
          </p:cNvPr>
          <p:cNvSpPr/>
          <p:nvPr/>
        </p:nvSpPr>
        <p:spPr>
          <a:xfrm>
            <a:off x="1588" y="3444875"/>
            <a:ext cx="12192000" cy="2387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6" name="Oval 11">
            <a:extLst/>
          </p:cNvPr>
          <p:cNvSpPr/>
          <p:nvPr/>
        </p:nvSpPr>
        <p:spPr>
          <a:xfrm>
            <a:off x="301625" y="3567113"/>
            <a:ext cx="792163" cy="792162"/>
          </a:xfrm>
          <a:prstGeom prst="ellipse">
            <a:avLst/>
          </a:prstGeom>
          <a:solidFill>
            <a:schemeClr val="accent6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67" name="Oval 12">
            <a:extLst/>
          </p:cNvPr>
          <p:cNvSpPr/>
          <p:nvPr/>
        </p:nvSpPr>
        <p:spPr>
          <a:xfrm>
            <a:off x="2319338" y="3563938"/>
            <a:ext cx="792162" cy="790575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68" name="Oval 13">
            <a:extLst/>
          </p:cNvPr>
          <p:cNvSpPr/>
          <p:nvPr/>
        </p:nvSpPr>
        <p:spPr>
          <a:xfrm>
            <a:off x="4549775" y="3563938"/>
            <a:ext cx="792163" cy="790575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69" name="Oval 14">
            <a:extLst/>
          </p:cNvPr>
          <p:cNvSpPr/>
          <p:nvPr/>
        </p:nvSpPr>
        <p:spPr>
          <a:xfrm>
            <a:off x="6791325" y="3559175"/>
            <a:ext cx="792163" cy="792163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70" name="Oval 14">
            <a:extLst/>
          </p:cNvPr>
          <p:cNvSpPr/>
          <p:nvPr/>
        </p:nvSpPr>
        <p:spPr>
          <a:xfrm>
            <a:off x="10956925" y="3563938"/>
            <a:ext cx="792163" cy="790575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71" name="Ορθογώνιο 70">
            <a:extLst/>
          </p:cNvPr>
          <p:cNvSpPr/>
          <p:nvPr/>
        </p:nvSpPr>
        <p:spPr>
          <a:xfrm>
            <a:off x="-52388" y="4703763"/>
            <a:ext cx="1501776" cy="6969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Μείωση εκπομπών αερίων ρύπων</a:t>
            </a:r>
          </a:p>
        </p:txBody>
      </p:sp>
      <p:sp>
        <p:nvSpPr>
          <p:cNvPr id="72" name="Ορθογώνιο 71">
            <a:extLst/>
          </p:cNvPr>
          <p:cNvSpPr/>
          <p:nvPr/>
        </p:nvSpPr>
        <p:spPr>
          <a:xfrm>
            <a:off x="1785938" y="4551363"/>
            <a:ext cx="1860550" cy="1250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1.700 καινούργια αμιγώς ηλεκτρικά οχήματα ιδιωτικής χρήσης </a:t>
            </a:r>
          </a:p>
        </p:txBody>
      </p:sp>
      <p:sp>
        <p:nvSpPr>
          <p:cNvPr id="73" name="Ορθογώνιο 72">
            <a:extLst/>
          </p:cNvPr>
          <p:cNvSpPr/>
          <p:nvPr/>
        </p:nvSpPr>
        <p:spPr>
          <a:xfrm>
            <a:off x="3959225" y="4589463"/>
            <a:ext cx="1962150" cy="1200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1.500 καινούργια ηλεκτρικά ποδήλατα &amp; 1.500 δίκυκλα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4" name="Ορθογώνιο 73">
            <a:extLst/>
          </p:cNvPr>
          <p:cNvSpPr/>
          <p:nvPr/>
        </p:nvSpPr>
        <p:spPr>
          <a:xfrm>
            <a:off x="6142038" y="4557713"/>
            <a:ext cx="2093912" cy="1225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1.000 καινούργια αμιγώς ηλεκτρικά/Plug-in υβριδικά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οχήματα TAXI</a:t>
            </a:r>
            <a:endParaRPr lang="el-G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5" name="Ορθογώνιο 74">
            <a:extLst/>
          </p:cNvPr>
          <p:cNvSpPr/>
          <p:nvPr/>
        </p:nvSpPr>
        <p:spPr>
          <a:xfrm>
            <a:off x="10377488" y="4713288"/>
            <a:ext cx="1871662" cy="6969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</a:t>
            </a:r>
            <a:r>
              <a:rPr lang="el-G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00 “</a:t>
            </a:r>
            <a:r>
              <a:rPr lang="el-G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έξυπνα</a:t>
            </a: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” </a:t>
            </a:r>
            <a:r>
              <a:rPr lang="el-G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οικιακά σημεία επαναφόρτισης</a:t>
            </a:r>
          </a:p>
        </p:txBody>
      </p:sp>
      <p:sp>
        <p:nvSpPr>
          <p:cNvPr id="77" name="Oval 14">
            <a:extLst/>
          </p:cNvPr>
          <p:cNvSpPr/>
          <p:nvPr/>
        </p:nvSpPr>
        <p:spPr>
          <a:xfrm>
            <a:off x="8991600" y="3570288"/>
            <a:ext cx="792163" cy="792162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78" name="Ορθογώνιο 77">
            <a:extLst/>
          </p:cNvPr>
          <p:cNvSpPr/>
          <p:nvPr/>
        </p:nvSpPr>
        <p:spPr>
          <a:xfrm>
            <a:off x="8251825" y="4614863"/>
            <a:ext cx="2312988" cy="1404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6.000 καινούργια αμιγώς ηλεκτρικά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&amp; Plug in εταιρικά οχήματα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(ΙΧ και LCV)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l-G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0505" name="Εικόνα 7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3" y="3689350"/>
            <a:ext cx="5476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6" name="Εικόνα 7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17763" y="3606800"/>
            <a:ext cx="61595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7" name="Εικόνα 8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45300" y="3633788"/>
            <a:ext cx="638175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8" name="Εικόνα 8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133138" y="3725863"/>
            <a:ext cx="5048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9" name="Εικόνα 8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067800" y="3571875"/>
            <a:ext cx="638175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0" name="Εικόνα 8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629150" y="3673475"/>
            <a:ext cx="5905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1" name="Picture 17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-25400" y="-26988"/>
            <a:ext cx="702786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2" name="TextBox 75"/>
          <p:cNvSpPr txBox="1">
            <a:spLocks noChangeArrowheads="1"/>
          </p:cNvSpPr>
          <p:nvPr/>
        </p:nvSpPr>
        <p:spPr bwMode="auto">
          <a:xfrm>
            <a:off x="0" y="25400"/>
            <a:ext cx="6026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Προσδοκώμενα αποτελέσματα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9460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19462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TextBox 15"/>
          <p:cNvSpPr txBox="1">
            <a:spLocks noChangeArrowheads="1"/>
          </p:cNvSpPr>
          <p:nvPr/>
        </p:nvSpPr>
        <p:spPr bwMode="auto">
          <a:xfrm>
            <a:off x="0" y="25400"/>
            <a:ext cx="6026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Διαδικασία υποβολής</a:t>
            </a:r>
          </a:p>
        </p:txBody>
      </p:sp>
      <p:pic>
        <p:nvPicPr>
          <p:cNvPr id="11" name="Picture 17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523968" y="1142984"/>
            <a:ext cx="9224245" cy="687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99"/>
          <p:cNvSpPr txBox="1">
            <a:spLocks noChangeArrowheads="1"/>
          </p:cNvSpPr>
          <p:nvPr/>
        </p:nvSpPr>
        <p:spPr bwMode="auto">
          <a:xfrm>
            <a:off x="2024034" y="1214422"/>
            <a:ext cx="82565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8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Ka</a:t>
            </a:r>
            <a:r>
              <a:rPr lang="el-GR" altLang="el-GR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ι πως θα φορτίζουν όλα αυτά τα οχήματα?</a:t>
            </a:r>
            <a:endParaRPr lang="el-GR" altLang="el-GR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1442" name="Picture 2" descr="Electric Car Png - Electric Car Charging Png , Free Transparent ...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52728" y="2428868"/>
            <a:ext cx="5755461" cy="24812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148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6150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 txBox="1">
            <a:spLocks/>
          </p:cNvSpPr>
          <p:nvPr/>
        </p:nvSpPr>
        <p:spPr bwMode="auto">
          <a:xfrm>
            <a:off x="309522" y="142852"/>
            <a:ext cx="103632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Ηλεκτρικό 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VS </a:t>
            </a:r>
            <a:r>
              <a:rPr kumimoji="0" lang="el-G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Συμβατικό Όχημα</a:t>
            </a:r>
            <a:endParaRPr kumimoji="0" lang="el-GR" sz="3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extBox 13"/>
          <p:cNvSpPr txBox="1"/>
          <p:nvPr/>
        </p:nvSpPr>
        <p:spPr>
          <a:xfrm>
            <a:off x="166646" y="1071546"/>
            <a:ext cx="8977009" cy="40011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>
            <a:defPPr>
              <a:defRPr lang="el-GR"/>
            </a:defPPr>
            <a:lvl1pPr>
              <a:defRPr sz="2000" b="1" u="sng">
                <a:solidFill>
                  <a:schemeClr val="bg1"/>
                </a:solidFill>
              </a:defRPr>
            </a:lvl1pPr>
          </a:lstStyle>
          <a:p>
            <a:r>
              <a:rPr lang="el-GR" i="1" u="none" dirty="0"/>
              <a:t>Οδηγώ 10,000 </a:t>
            </a:r>
            <a:r>
              <a:rPr lang="el-GR" i="1" u="none" dirty="0" err="1"/>
              <a:t>χλμ</a:t>
            </a:r>
            <a:r>
              <a:rPr lang="el-GR" i="1" u="none" dirty="0"/>
              <a:t> ετησίως με το αυτοκίνητο μου. Πόσο θα μου κοστίσει</a:t>
            </a:r>
            <a:r>
              <a:rPr lang="el-GR" i="1" u="none" dirty="0" smtClean="0"/>
              <a:t>;</a:t>
            </a:r>
            <a:endParaRPr lang="el-GR" i="1" u="none" dirty="0"/>
          </a:p>
        </p:txBody>
      </p:sp>
      <p:sp>
        <p:nvSpPr>
          <p:cNvPr id="11" name="Rectangle 2"/>
          <p:cNvSpPr/>
          <p:nvPr/>
        </p:nvSpPr>
        <p:spPr>
          <a:xfrm>
            <a:off x="166646" y="1643050"/>
            <a:ext cx="103691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Με συμβατικό </a:t>
            </a:r>
            <a:r>
              <a:rPr lang="el-GR" b="1" dirty="0" smtClean="0">
                <a:solidFill>
                  <a:srgbClr val="FF0000"/>
                </a:solidFill>
              </a:rPr>
              <a:t>όχημα </a:t>
            </a:r>
            <a:r>
              <a:rPr lang="el-GR" b="1" dirty="0">
                <a:solidFill>
                  <a:srgbClr val="FF0000"/>
                </a:solidFill>
              </a:rPr>
              <a:t>(βενζίνη): 1,200 </a:t>
            </a:r>
            <a:r>
              <a:rPr lang="el-GR" b="1" dirty="0" smtClean="0">
                <a:solidFill>
                  <a:srgbClr val="FF0000"/>
                </a:solidFill>
              </a:rPr>
              <a:t>ευρώ</a:t>
            </a:r>
          </a:p>
          <a:p>
            <a:endParaRPr lang="el-GR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l-GR" b="1" dirty="0">
                <a:solidFill>
                  <a:schemeClr val="accent2">
                    <a:lumMod val="75000"/>
                  </a:schemeClr>
                </a:solidFill>
              </a:rPr>
              <a:t>Με ηλεκτρικό όχημα </a:t>
            </a:r>
            <a:r>
              <a:rPr lang="el-GR" b="1" dirty="0" smtClean="0">
                <a:solidFill>
                  <a:schemeClr val="accent2">
                    <a:lumMod val="75000"/>
                  </a:schemeClr>
                </a:solidFill>
              </a:rPr>
              <a:t>(με ενιαίο τιμολόγιο ρεύματος): </a:t>
            </a:r>
            <a:r>
              <a:rPr lang="el-GR" b="1" dirty="0">
                <a:solidFill>
                  <a:schemeClr val="accent2">
                    <a:lumMod val="75000"/>
                  </a:schemeClr>
                </a:solidFill>
              </a:rPr>
              <a:t>420 </a:t>
            </a:r>
            <a:r>
              <a:rPr lang="el-GR" b="1" dirty="0" smtClean="0">
                <a:solidFill>
                  <a:schemeClr val="accent2">
                    <a:lumMod val="75000"/>
                  </a:schemeClr>
                </a:solidFill>
              </a:rPr>
              <a:t>ευρώ</a:t>
            </a:r>
          </a:p>
          <a:p>
            <a:endParaRPr lang="el-GR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l-GR" b="1" dirty="0">
                <a:solidFill>
                  <a:schemeClr val="accent2">
                    <a:lumMod val="75000"/>
                  </a:schemeClr>
                </a:solidFill>
              </a:rPr>
              <a:t>Με ηλεκτρικό όχημα </a:t>
            </a:r>
            <a:r>
              <a:rPr lang="el-GR" b="1" dirty="0" smtClean="0">
                <a:solidFill>
                  <a:schemeClr val="accent2">
                    <a:lumMod val="75000"/>
                  </a:schemeClr>
                </a:solidFill>
              </a:rPr>
              <a:t>(με νυχτερινό τιμολόγιο ρεύματος): </a:t>
            </a:r>
            <a:r>
              <a:rPr lang="el-GR" b="1" dirty="0">
                <a:solidFill>
                  <a:schemeClr val="accent2">
                    <a:lumMod val="75000"/>
                  </a:schemeClr>
                </a:solidFill>
              </a:rPr>
              <a:t>220 ευρώ </a:t>
            </a:r>
          </a:p>
        </p:txBody>
      </p:sp>
      <p:sp>
        <p:nvSpPr>
          <p:cNvPr id="12" name="TextBox 14"/>
          <p:cNvSpPr txBox="1"/>
          <p:nvPr/>
        </p:nvSpPr>
        <p:spPr>
          <a:xfrm>
            <a:off x="166646" y="3286124"/>
            <a:ext cx="10652147" cy="40011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>
            <a:defPPr>
              <a:defRPr lang="el-GR"/>
            </a:defPPr>
            <a:lvl1pPr>
              <a:defRPr sz="2000" b="1" i="1" u="none">
                <a:solidFill>
                  <a:schemeClr val="bg1"/>
                </a:solidFill>
              </a:defRPr>
            </a:lvl1pPr>
          </a:lstStyle>
          <a:p>
            <a:r>
              <a:rPr lang="el-GR" dirty="0"/>
              <a:t>Με 50 </a:t>
            </a:r>
            <a:r>
              <a:rPr lang="el-GR" dirty="0" smtClean="0"/>
              <a:t>ευρώ, </a:t>
            </a:r>
            <a:r>
              <a:rPr lang="el-GR" dirty="0"/>
              <a:t>πόσα χιλιόμετρα μπορώ να οδηγήσω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13" name="Rectangle 15"/>
          <p:cNvSpPr/>
          <p:nvPr/>
        </p:nvSpPr>
        <p:spPr>
          <a:xfrm>
            <a:off x="166646" y="3857628"/>
            <a:ext cx="103691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Με συμβατικό </a:t>
            </a:r>
            <a:r>
              <a:rPr lang="el-GR" b="1" dirty="0" smtClean="0">
                <a:solidFill>
                  <a:srgbClr val="FF0000"/>
                </a:solidFill>
              </a:rPr>
              <a:t>όχημα </a:t>
            </a:r>
            <a:r>
              <a:rPr lang="el-GR" b="1" dirty="0">
                <a:solidFill>
                  <a:srgbClr val="FF0000"/>
                </a:solidFill>
              </a:rPr>
              <a:t>(βενζίνη): </a:t>
            </a:r>
            <a:r>
              <a:rPr lang="el-GR" b="1" dirty="0" smtClean="0">
                <a:solidFill>
                  <a:srgbClr val="FF0000"/>
                </a:solidFill>
              </a:rPr>
              <a:t>4</a:t>
            </a:r>
            <a:r>
              <a:rPr lang="en-US" b="1" dirty="0" smtClean="0">
                <a:solidFill>
                  <a:srgbClr val="FF0000"/>
                </a:solidFill>
              </a:rPr>
              <a:t>20</a:t>
            </a:r>
            <a:r>
              <a:rPr lang="el-GR" b="1" dirty="0" smtClean="0">
                <a:solidFill>
                  <a:srgbClr val="FF0000"/>
                </a:solidFill>
              </a:rPr>
              <a:t> </a:t>
            </a:r>
            <a:r>
              <a:rPr lang="el-GR" b="1" dirty="0" err="1" smtClean="0">
                <a:solidFill>
                  <a:srgbClr val="FF0000"/>
                </a:solidFill>
              </a:rPr>
              <a:t>χλμ</a:t>
            </a:r>
            <a:endParaRPr lang="el-GR" b="1" dirty="0" smtClean="0">
              <a:solidFill>
                <a:srgbClr val="FF0000"/>
              </a:solidFill>
            </a:endParaRPr>
          </a:p>
          <a:p>
            <a:endParaRPr lang="el-GR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l-GR" b="1" dirty="0">
                <a:solidFill>
                  <a:schemeClr val="accent2">
                    <a:lumMod val="75000"/>
                  </a:schemeClr>
                </a:solidFill>
              </a:rPr>
              <a:t>Με ηλεκτρικό όχημα (αν φορτίζω μόνο ημέρα): </a:t>
            </a:r>
            <a:r>
              <a:rPr lang="el-GR" b="1" dirty="0" smtClean="0">
                <a:solidFill>
                  <a:schemeClr val="accent2">
                    <a:lumMod val="75000"/>
                  </a:schemeClr>
                </a:solidFill>
              </a:rPr>
              <a:t>1,190 </a:t>
            </a:r>
            <a:r>
              <a:rPr lang="el-GR" b="1" dirty="0" err="1" smtClean="0">
                <a:solidFill>
                  <a:schemeClr val="accent2">
                    <a:lumMod val="75000"/>
                  </a:schemeClr>
                </a:solidFill>
              </a:rPr>
              <a:t>χλμ</a:t>
            </a:r>
            <a:endParaRPr lang="el-GR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l-GR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l-GR" b="1" dirty="0">
                <a:solidFill>
                  <a:schemeClr val="accent2">
                    <a:lumMod val="75000"/>
                  </a:schemeClr>
                </a:solidFill>
              </a:rPr>
              <a:t>Με ηλεκτρικό όχημα (αν φορτίζω μόνο νύχτα): </a:t>
            </a:r>
            <a:r>
              <a:rPr lang="el-GR" b="1" dirty="0" smtClean="0">
                <a:solidFill>
                  <a:schemeClr val="accent2">
                    <a:lumMod val="75000"/>
                  </a:schemeClr>
                </a:solidFill>
              </a:rPr>
              <a:t>2,27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0</a:t>
            </a:r>
            <a:r>
              <a:rPr lang="el-GR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l-GR" b="1" dirty="0" err="1" smtClean="0">
                <a:solidFill>
                  <a:schemeClr val="accent2">
                    <a:lumMod val="75000"/>
                  </a:schemeClr>
                </a:solidFill>
              </a:rPr>
              <a:t>χλμ</a:t>
            </a:r>
            <a:r>
              <a:rPr lang="el-GR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el-G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4" name="Picture 2" descr="Free Calculator Clipart - Public Domain Calculator clip art ...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596462" y="0"/>
            <a:ext cx="1984333" cy="1190600"/>
          </a:xfrm>
          <a:prstGeom prst="rect">
            <a:avLst/>
          </a:prstGeom>
          <a:noFill/>
        </p:spPr>
      </p:pic>
      <p:pic>
        <p:nvPicPr>
          <p:cNvPr id="15" name="Picture 2" descr="A man driving a sports convertible car #cartoon #clipart #vector ...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3322" y="1643050"/>
            <a:ext cx="1625545" cy="685777"/>
          </a:xfrm>
          <a:prstGeom prst="rect">
            <a:avLst/>
          </a:prstGeom>
          <a:noFill/>
        </p:spPr>
      </p:pic>
      <p:pic>
        <p:nvPicPr>
          <p:cNvPr id="16" name="Picture 4" descr="Best Driving Clipart Illustrations, Royalty-Free Vector Graphics ...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96198" y="4000504"/>
            <a:ext cx="1428760" cy="975852"/>
          </a:xfrm>
          <a:prstGeom prst="rect">
            <a:avLst/>
          </a:prstGeom>
          <a:noFill/>
        </p:spPr>
      </p:pic>
      <p:cxnSp>
        <p:nvCxnSpPr>
          <p:cNvPr id="17" name="16 - Ευθεία γραμμή σύνδεσης"/>
          <p:cNvCxnSpPr/>
          <p:nvPr/>
        </p:nvCxnSpPr>
        <p:spPr>
          <a:xfrm>
            <a:off x="666712" y="928670"/>
            <a:ext cx="6000792" cy="1588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9460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19462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TextBox 15"/>
          <p:cNvSpPr txBox="1">
            <a:spLocks noChangeArrowheads="1"/>
          </p:cNvSpPr>
          <p:nvPr/>
        </p:nvSpPr>
        <p:spPr bwMode="auto">
          <a:xfrm>
            <a:off x="0" y="25400"/>
            <a:ext cx="6026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Διαδικασία υποβολής</a:t>
            </a:r>
          </a:p>
        </p:txBody>
      </p:sp>
      <p:pic>
        <p:nvPicPr>
          <p:cNvPr id="10" name="Picture 17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504951" y="-26988"/>
            <a:ext cx="8209388" cy="1185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"/>
          <p:cNvSpPr/>
          <p:nvPr/>
        </p:nvSpPr>
        <p:spPr>
          <a:xfrm>
            <a:off x="595274" y="1857364"/>
            <a:ext cx="621693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Πρωτοπόρο μοντέλο ανταγωνιστικής αγοράς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 για την 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ανάπτυξη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 του 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δικτύου φόρτισης</a:t>
            </a:r>
          </a:p>
          <a:p>
            <a:pPr lvl="0"/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Ηλεκτρονικό μητρώο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καταγραφής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όλων των 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δημόσια προσβάσιμων σημείων φόρτισης</a:t>
            </a:r>
          </a:p>
          <a:p>
            <a:pPr lvl="0"/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Ενημέρωση σε 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πραγματικό χρόνο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 μέσω του κινητού τηλεφώνου για την 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διαθεσιμότητα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 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του 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εγγύτερου σημείου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φόρτισης</a:t>
            </a:r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en-US" sz="20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TextBox 2"/>
          <p:cNvSpPr txBox="1"/>
          <p:nvPr/>
        </p:nvSpPr>
        <p:spPr>
          <a:xfrm>
            <a:off x="7926917" y="2300234"/>
            <a:ext cx="3877733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>
                <a:solidFill>
                  <a:schemeClr val="accent1">
                    <a:lumMod val="50000"/>
                  </a:schemeClr>
                </a:solidFill>
              </a:rPr>
              <a:t>Προωθούμε τον </a:t>
            </a:r>
            <a:r>
              <a:rPr lang="el-GR" b="1" dirty="0">
                <a:solidFill>
                  <a:schemeClr val="accent1">
                    <a:lumMod val="50000"/>
                  </a:schemeClr>
                </a:solidFill>
              </a:rPr>
              <a:t>υγιή ανταγωνισμό </a:t>
            </a:r>
            <a:r>
              <a:rPr lang="el-GR" dirty="0">
                <a:solidFill>
                  <a:schemeClr val="accent1">
                    <a:lumMod val="50000"/>
                  </a:schemeClr>
                </a:solidFill>
              </a:rPr>
              <a:t>και τη </a:t>
            </a:r>
            <a:r>
              <a:rPr lang="el-GR" b="1" dirty="0">
                <a:solidFill>
                  <a:schemeClr val="accent1">
                    <a:lumMod val="50000"/>
                  </a:schemeClr>
                </a:solidFill>
              </a:rPr>
              <a:t>διαφάνεια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l-GR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Ξεκλειδώνουμε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τις απαραίτητες ιδιωτικές επενδύσεις </a:t>
            </a:r>
          </a:p>
          <a:p>
            <a:endParaRPr lang="el-GR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Επιτρέπουμε την 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απρόσκοπτη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φιλική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 και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εύκολη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πρόσβαση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 στις υποδομές φόρτισης προς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όφελος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 του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πολίτη</a:t>
            </a:r>
          </a:p>
          <a:p>
            <a:endParaRPr lang="el-GR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object 29"/>
          <p:cNvSpPr/>
          <p:nvPr/>
        </p:nvSpPr>
        <p:spPr>
          <a:xfrm>
            <a:off x="9499568" y="1404893"/>
            <a:ext cx="732430" cy="79952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extBox 99"/>
          <p:cNvSpPr txBox="1">
            <a:spLocks noChangeArrowheads="1"/>
          </p:cNvSpPr>
          <p:nvPr/>
        </p:nvSpPr>
        <p:spPr bwMode="auto">
          <a:xfrm>
            <a:off x="1998630" y="242177"/>
            <a:ext cx="7500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Διαθέσιμη φόρτιση για όλους…</a:t>
            </a:r>
          </a:p>
        </p:txBody>
      </p:sp>
      <p:pic>
        <p:nvPicPr>
          <p:cNvPr id="60418" name="Picture 2" descr="Electric Vehicle Charger Png , Free Transparent Clipart - ClipartKey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96132" y="0"/>
            <a:ext cx="841212" cy="10001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9460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19462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TextBox 15"/>
          <p:cNvSpPr txBox="1">
            <a:spLocks noChangeArrowheads="1"/>
          </p:cNvSpPr>
          <p:nvPr/>
        </p:nvSpPr>
        <p:spPr bwMode="auto">
          <a:xfrm>
            <a:off x="0" y="25400"/>
            <a:ext cx="6026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Διαδικασία υποβολής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504951" y="-26988"/>
            <a:ext cx="8209388" cy="1185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99"/>
          <p:cNvSpPr txBox="1">
            <a:spLocks noChangeArrowheads="1"/>
          </p:cNvSpPr>
          <p:nvPr/>
        </p:nvSpPr>
        <p:spPr bwMode="auto">
          <a:xfrm>
            <a:off x="1998630" y="242177"/>
            <a:ext cx="7500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… και Οικονομικά</a:t>
            </a:r>
          </a:p>
        </p:txBody>
      </p:sp>
      <p:sp>
        <p:nvSpPr>
          <p:cNvPr id="19" name="Rectangle 1"/>
          <p:cNvSpPr/>
          <p:nvPr/>
        </p:nvSpPr>
        <p:spPr>
          <a:xfrm>
            <a:off x="523836" y="1428736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Επιδοτούμε την απόκτηση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«έξυπνων» 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οικιακών φορτιστών</a:t>
            </a:r>
          </a:p>
          <a:p>
            <a:pPr lvl="0"/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Παρέχουμε φορολογικά κίνητρα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στις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επιχειρήσεις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 για την εγκατάσταση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φορτιστών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μέσω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παροχής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2000" dirty="0" err="1" smtClean="0">
                <a:solidFill>
                  <a:schemeClr val="accent2">
                    <a:lumMod val="50000"/>
                  </a:schemeClr>
                </a:solidFill>
              </a:rPr>
              <a:t>υπεραποσβέσεων</a:t>
            </a:r>
            <a:endParaRPr lang="el-GR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Για δημόσια χρήση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Για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χρήση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από τους 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εργαζομένους τους</a:t>
            </a:r>
          </a:p>
          <a:p>
            <a:pPr lvl="0"/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Το 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κόστος φόρτισης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για τους εταιρικούς στόλους λογίζεται ως  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έξοδο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μειώνοντας το φορολογητέο αποτέλεσμα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en-US" sz="20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TextBox 2"/>
          <p:cNvSpPr txBox="1"/>
          <p:nvPr/>
        </p:nvSpPr>
        <p:spPr>
          <a:xfrm>
            <a:off x="7714432" y="2105844"/>
            <a:ext cx="387773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el-GR" b="1" dirty="0" err="1" smtClean="0">
                <a:solidFill>
                  <a:schemeClr val="accent2">
                    <a:lumMod val="50000"/>
                  </a:schemeClr>
                </a:solidFill>
              </a:rPr>
              <a:t>ειώνουμε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 το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κόστος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 εγκατάστασης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οικιακού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φορτιστή αξίας 1.000€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κατά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500€</a:t>
            </a:r>
            <a:endParaRPr lang="el-GR" b="1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l-GR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Μειώνουμε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 το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κόστος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 εγκατάστασης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φορτιστή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αξίας 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1.500€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από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μια εταιρία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έως 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και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300€</a:t>
            </a:r>
          </a:p>
          <a:p>
            <a:endParaRPr lang="el-GR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Μειώνουμε το κόστος χρήσης 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των ηλεκτρικών οχημάτων</a:t>
            </a:r>
            <a:endParaRPr lang="el-GR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1" name="object 29"/>
          <p:cNvSpPr/>
          <p:nvPr/>
        </p:nvSpPr>
        <p:spPr>
          <a:xfrm>
            <a:off x="9287083" y="1210503"/>
            <a:ext cx="732430" cy="79952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9460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19462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TextBox 15"/>
          <p:cNvSpPr txBox="1">
            <a:spLocks noChangeArrowheads="1"/>
          </p:cNvSpPr>
          <p:nvPr/>
        </p:nvSpPr>
        <p:spPr bwMode="auto">
          <a:xfrm>
            <a:off x="0" y="25400"/>
            <a:ext cx="6026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Διαδικασία υποβολής</a:t>
            </a:r>
          </a:p>
        </p:txBody>
      </p:sp>
      <p:pic>
        <p:nvPicPr>
          <p:cNvPr id="13" name="Picture 17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504951" y="-26988"/>
            <a:ext cx="8209388" cy="970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99"/>
          <p:cNvSpPr txBox="1">
            <a:spLocks noChangeArrowheads="1"/>
          </p:cNvSpPr>
          <p:nvPr/>
        </p:nvSpPr>
        <p:spPr bwMode="auto">
          <a:xfrm>
            <a:off x="1998630" y="218427"/>
            <a:ext cx="7500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Βάζουμε τα κτίρια στην πρίζα</a:t>
            </a:r>
            <a:endParaRPr lang="el-GR" altLang="el-GR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Rectangle 1"/>
          <p:cNvSpPr/>
          <p:nvPr/>
        </p:nvSpPr>
        <p:spPr>
          <a:xfrm>
            <a:off x="738150" y="1500174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Σε 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κάθε νέο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ή ανακαινιζόμενο κτίριο 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προβλέπεται η εγκατάσταση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επαρκών σημείων φόρτισης</a:t>
            </a:r>
          </a:p>
          <a:p>
            <a:pPr lvl="0" algn="just"/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Προβλέπουμε την εγκατάσταση σημείων φόρτισης ΚΑΙ στα υφιστάμενα κτίρια, σε βάθος 3-ετίας</a:t>
            </a:r>
          </a:p>
          <a:p>
            <a:pPr lvl="0" algn="just"/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chemeClr val="accent2">
                    <a:lumMod val="50000"/>
                  </a:schemeClr>
                </a:solidFill>
              </a:rPr>
              <a:t>Απλοποιούμε</a:t>
            </a:r>
            <a:r>
              <a:rPr lang="el-GR" sz="2000" dirty="0">
                <a:solidFill>
                  <a:schemeClr val="accent2">
                    <a:lumMod val="50000"/>
                  </a:schemeClr>
                </a:solidFill>
              </a:rPr>
              <a:t> τις διοικητικές διαδικασίες ώστε ένας 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κάτοικος πολυκατοικίας </a:t>
            </a:r>
            <a:r>
              <a:rPr lang="el-GR" sz="2000" dirty="0">
                <a:solidFill>
                  <a:schemeClr val="accent2">
                    <a:lumMod val="50000"/>
                  </a:schemeClr>
                </a:solidFill>
              </a:rPr>
              <a:t>να μπορεί εύκολα και γρήγορα να εγκαταστήσει ένα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σημείο φόρτισης </a:t>
            </a:r>
            <a:r>
              <a:rPr lang="el-GR" sz="2000" dirty="0">
                <a:solidFill>
                  <a:schemeClr val="accent2">
                    <a:lumMod val="50000"/>
                  </a:schemeClr>
                </a:solidFill>
              </a:rPr>
              <a:t>στο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ιδιωτικό του </a:t>
            </a:r>
            <a:r>
              <a:rPr lang="el-GR" sz="2000" dirty="0">
                <a:solidFill>
                  <a:schemeClr val="accent2">
                    <a:lumMod val="50000"/>
                  </a:schemeClr>
                </a:solidFill>
              </a:rPr>
              <a:t>χώρο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στάθμευσής</a:t>
            </a:r>
            <a:endParaRPr lang="en-US" sz="24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TextBox 2"/>
          <p:cNvSpPr txBox="1"/>
          <p:nvPr/>
        </p:nvSpPr>
        <p:spPr>
          <a:xfrm>
            <a:off x="7596199" y="2300234"/>
            <a:ext cx="42084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Κάθε πολίτης φορτίζει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όπου και αν μένει ή εργάζεται </a:t>
            </a:r>
          </a:p>
          <a:p>
            <a:endParaRPr lang="el-GR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Οι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υποδομές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 αυτές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αναπτύσσονται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 με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ασφάλεια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 και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ευκολία</a:t>
            </a:r>
          </a:p>
          <a:p>
            <a:endParaRPr lang="el-GR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object 29"/>
          <p:cNvSpPr/>
          <p:nvPr/>
        </p:nvSpPr>
        <p:spPr>
          <a:xfrm>
            <a:off x="9499568" y="1404893"/>
            <a:ext cx="732430" cy="79952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9460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19462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TextBox 15"/>
          <p:cNvSpPr txBox="1">
            <a:spLocks noChangeArrowheads="1"/>
          </p:cNvSpPr>
          <p:nvPr/>
        </p:nvSpPr>
        <p:spPr bwMode="auto">
          <a:xfrm>
            <a:off x="0" y="25400"/>
            <a:ext cx="6026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Διαδικασία υποβολής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504951" y="-26988"/>
            <a:ext cx="8209388" cy="1173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99"/>
          <p:cNvSpPr txBox="1">
            <a:spLocks noChangeArrowheads="1"/>
          </p:cNvSpPr>
          <p:nvPr/>
        </p:nvSpPr>
        <p:spPr bwMode="auto">
          <a:xfrm>
            <a:off x="1998630" y="295786"/>
            <a:ext cx="7500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Φορτίζουμε στις πόλεις μας</a:t>
            </a:r>
            <a:endParaRPr lang="el-GR" altLang="el-GR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Rectangle 1"/>
          <p:cNvSpPr/>
          <p:nvPr/>
        </p:nvSpPr>
        <p:spPr>
          <a:xfrm>
            <a:off x="523836" y="1857364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Οι 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Δήμοι </a:t>
            </a:r>
            <a:r>
              <a:rPr lang="el-GR" sz="2000" b="1" dirty="0" err="1" smtClean="0">
                <a:solidFill>
                  <a:schemeClr val="accent2">
                    <a:lumMod val="50000"/>
                  </a:schemeClr>
                </a:solidFill>
              </a:rPr>
              <a:t>χωροθετούν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θέσεις στάθμευσης &amp; φόρτισης σε 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όλους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 τους 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δημόσιους χώρους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 και με βάση τις πραγματικές ανάγκες των κατοίκων τους</a:t>
            </a:r>
          </a:p>
          <a:p>
            <a:pPr lvl="0" algn="just"/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Δημιουργούμε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 υποδομές φόρτισης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στις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 θέσεις στάσης και στάθμευσης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των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 οχημάτων ΤΑΞΙ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για να εξυπηρετούνται τα ηλεκτρικά οχήματα ΤΑΞΙ</a:t>
            </a:r>
          </a:p>
          <a:p>
            <a:pPr lvl="0"/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en-US" sz="20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TextBox 2"/>
          <p:cNvSpPr txBox="1"/>
          <p:nvPr/>
        </p:nvSpPr>
        <p:spPr>
          <a:xfrm>
            <a:off x="7756486" y="2159759"/>
            <a:ext cx="387773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Κάνουμε σημαντικά βήματα για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πράσινες, </a:t>
            </a:r>
            <a:r>
              <a:rPr lang="el-GR" b="1" dirty="0" err="1" smtClean="0">
                <a:solidFill>
                  <a:schemeClr val="accent2">
                    <a:lumMod val="50000"/>
                  </a:schemeClr>
                </a:solidFill>
              </a:rPr>
              <a:t>προσβάσιμες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 και φιλικές  πόλεις</a:t>
            </a:r>
            <a:endParaRPr lang="el-GR" b="1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l-GR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Δημιουργούμε τις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πιάτσες ΤΑΞΙ του μέλλοντος</a:t>
            </a:r>
          </a:p>
          <a:p>
            <a:pPr algn="just"/>
            <a:endParaRPr lang="el-GR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Κάνουμε πιο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προσιτή την ηλεκτροκίνηση 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σε όσους δεν έχουν τη δυνατότητα ιδιωτικής θέσης στάθμευσης</a:t>
            </a:r>
            <a:endParaRPr lang="el-GR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1" name="object 29"/>
          <p:cNvSpPr/>
          <p:nvPr/>
        </p:nvSpPr>
        <p:spPr>
          <a:xfrm>
            <a:off x="9329137" y="1264418"/>
            <a:ext cx="732430" cy="79952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9460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19462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TextBox 15"/>
          <p:cNvSpPr txBox="1">
            <a:spLocks noChangeArrowheads="1"/>
          </p:cNvSpPr>
          <p:nvPr/>
        </p:nvSpPr>
        <p:spPr bwMode="auto">
          <a:xfrm>
            <a:off x="0" y="25400"/>
            <a:ext cx="6026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Διαδικασία υποβολής</a:t>
            </a:r>
          </a:p>
        </p:txBody>
      </p:sp>
      <p:pic>
        <p:nvPicPr>
          <p:cNvPr id="13" name="Picture 17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132115" y="18217"/>
            <a:ext cx="7304515" cy="970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99"/>
          <p:cNvSpPr txBox="1">
            <a:spLocks noChangeArrowheads="1"/>
          </p:cNvSpPr>
          <p:nvPr/>
        </p:nvSpPr>
        <p:spPr bwMode="auto">
          <a:xfrm>
            <a:off x="2233083" y="282796"/>
            <a:ext cx="7500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Φορτίζουμε με ΑΣΦΑΛΕΙΑ</a:t>
            </a:r>
            <a:endParaRPr lang="el-GR" altLang="el-GR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Rectangle 1"/>
          <p:cNvSpPr/>
          <p:nvPr/>
        </p:nvSpPr>
        <p:spPr>
          <a:xfrm>
            <a:off x="595274" y="1357298"/>
            <a:ext cx="6096000" cy="461664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>
                    <a:lumMod val="50000"/>
                  </a:schemeClr>
                </a:solidFill>
              </a:rPr>
              <a:t>Θέτουμε </a:t>
            </a:r>
            <a:r>
              <a:rPr lang="el-GR" sz="2000" b="1" dirty="0">
                <a:solidFill>
                  <a:schemeClr val="accent2">
                    <a:lumMod val="50000"/>
                  </a:schemeClr>
                </a:solidFill>
              </a:rPr>
              <a:t>κανόνες ασφαλείας </a:t>
            </a:r>
            <a:r>
              <a:rPr lang="el-GR" sz="2000" dirty="0">
                <a:solidFill>
                  <a:schemeClr val="accent2">
                    <a:lumMod val="50000"/>
                  </a:schemeClr>
                </a:solidFill>
              </a:rPr>
              <a:t>για την </a:t>
            </a:r>
            <a:r>
              <a:rPr lang="el-GR" sz="2000" b="1" dirty="0">
                <a:solidFill>
                  <a:schemeClr val="accent2">
                    <a:lumMod val="50000"/>
                  </a:schemeClr>
                </a:solidFill>
              </a:rPr>
              <a:t>εγκατάσταση</a:t>
            </a:r>
            <a:r>
              <a:rPr lang="el-GR" sz="2000" dirty="0">
                <a:solidFill>
                  <a:schemeClr val="accent2">
                    <a:lumMod val="50000"/>
                  </a:schemeClr>
                </a:solidFill>
              </a:rPr>
              <a:t> των </a:t>
            </a:r>
            <a:r>
              <a:rPr lang="el-GR" sz="2000" b="1" dirty="0">
                <a:solidFill>
                  <a:schemeClr val="accent2">
                    <a:lumMod val="50000"/>
                  </a:schemeClr>
                </a:solidFill>
              </a:rPr>
              <a:t>υποδομών φόρτισης </a:t>
            </a:r>
            <a:r>
              <a:rPr lang="el-GR" sz="2000" dirty="0">
                <a:solidFill>
                  <a:schemeClr val="accent2">
                    <a:lumMod val="50000"/>
                  </a:schemeClr>
                </a:solidFill>
              </a:rPr>
              <a:t>εισάγοντας  κατάλληλο τεχνικό  πρότυπο για πρώτη φορά στην Ελλάδα</a:t>
            </a:r>
          </a:p>
          <a:p>
            <a:pPr lvl="0" algn="just"/>
            <a:endParaRPr lang="el-GR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Υιοθετούμε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την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τεχνολογία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της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 «έξυπνης» φόρτισης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l-GR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accent2">
                    <a:lumMod val="50000"/>
                  </a:schemeClr>
                </a:solidFill>
              </a:rPr>
              <a:t>Μεριμνούμε</a:t>
            </a:r>
            <a:r>
              <a:rPr lang="x-none" sz="2000" dirty="0">
                <a:solidFill>
                  <a:schemeClr val="accent2">
                    <a:lumMod val="50000"/>
                  </a:schemeClr>
                </a:solidFill>
              </a:rPr>
              <a:t> για την </a:t>
            </a:r>
            <a:r>
              <a:rPr lang="x-none" sz="2000" b="1" dirty="0">
                <a:solidFill>
                  <a:schemeClr val="accent2">
                    <a:lumMod val="50000"/>
                  </a:schemeClr>
                </a:solidFill>
              </a:rPr>
              <a:t>ευστάθεια</a:t>
            </a:r>
            <a:r>
              <a:rPr lang="x-none" sz="2000" dirty="0">
                <a:solidFill>
                  <a:schemeClr val="accent2">
                    <a:lumMod val="50000"/>
                  </a:schemeClr>
                </a:solidFill>
              </a:rPr>
              <a:t> του </a:t>
            </a:r>
            <a:r>
              <a:rPr lang="x-none" sz="2000" b="1" dirty="0">
                <a:solidFill>
                  <a:schemeClr val="accent2">
                    <a:lumMod val="50000"/>
                  </a:schemeClr>
                </a:solidFill>
              </a:rPr>
              <a:t>ηλεκτρικού δικτ</a:t>
            </a:r>
            <a:r>
              <a:rPr lang="el-GR" sz="2000" b="1" dirty="0">
                <a:solidFill>
                  <a:schemeClr val="accent2">
                    <a:lumMod val="50000"/>
                  </a:schemeClr>
                </a:solidFill>
              </a:rPr>
              <a:t>ύ</a:t>
            </a:r>
            <a:r>
              <a:rPr lang="x-none" sz="2000" b="1" dirty="0">
                <a:solidFill>
                  <a:schemeClr val="accent2">
                    <a:lumMod val="50000"/>
                  </a:schemeClr>
                </a:solidFill>
              </a:rPr>
              <a:t>ο</a:t>
            </a:r>
            <a:r>
              <a:rPr lang="el-GR" sz="2000" b="1" dirty="0">
                <a:solidFill>
                  <a:schemeClr val="accent2">
                    <a:lumMod val="50000"/>
                  </a:schemeClr>
                </a:solidFill>
              </a:rPr>
              <a:t>υ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l-GR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Εκπαιδεύουμε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 τους τεχνικούς ηλεκτρικών οχημάτων, 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πιστοποιούμε</a:t>
            </a:r>
            <a:r>
              <a:rPr lang="el-GR" sz="2000" dirty="0" smtClean="0">
                <a:solidFill>
                  <a:schemeClr val="accent2">
                    <a:lumMod val="50000"/>
                  </a:schemeClr>
                </a:solidFill>
              </a:rPr>
              <a:t> νέα επαγγέλματα</a:t>
            </a:r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 algn="just"/>
            <a:endParaRPr lang="el-GR" sz="2000" b="1" dirty="0" smtClean="0"/>
          </a:p>
        </p:txBody>
      </p:sp>
      <p:sp>
        <p:nvSpPr>
          <p:cNvPr id="16" name="TextBox 2"/>
          <p:cNvSpPr txBox="1"/>
          <p:nvPr/>
        </p:nvSpPr>
        <p:spPr>
          <a:xfrm>
            <a:off x="7857308" y="2105844"/>
            <a:ext cx="387773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Το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ηλεκτρικό δίκτυο </a:t>
            </a:r>
            <a:r>
              <a:rPr lang="el-GR" dirty="0" smtClean="0">
                <a:solidFill>
                  <a:schemeClr val="accent2">
                    <a:lumMod val="50000"/>
                  </a:schemeClr>
                </a:solidFill>
              </a:rPr>
              <a:t>λειτουργεί </a:t>
            </a:r>
            <a:r>
              <a:rPr lang="el-GR" dirty="0">
                <a:solidFill>
                  <a:schemeClr val="accent2">
                    <a:lumMod val="50000"/>
                  </a:schemeClr>
                </a:solidFill>
              </a:rPr>
              <a:t>με το </a:t>
            </a:r>
            <a:r>
              <a:rPr lang="el-GR" b="1" dirty="0">
                <a:solidFill>
                  <a:schemeClr val="accent2">
                    <a:lumMod val="50000"/>
                  </a:schemeClr>
                </a:solidFill>
              </a:rPr>
              <a:t>χαμηλότερο</a:t>
            </a:r>
            <a:r>
              <a:rPr lang="el-GR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κόστος</a:t>
            </a:r>
            <a:endParaRPr lang="el-GR" b="1" dirty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endParaRPr lang="el-GR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</a:rPr>
              <a:t>Μεγιστοποιούμε </a:t>
            </a:r>
            <a:r>
              <a:rPr lang="el-GR" b="1" dirty="0">
                <a:solidFill>
                  <a:schemeClr val="accent2">
                    <a:lumMod val="50000"/>
                  </a:schemeClr>
                </a:solidFill>
              </a:rPr>
              <a:t>τη χρήση ΑΠΕ </a:t>
            </a:r>
            <a:r>
              <a:rPr lang="el-GR" dirty="0">
                <a:solidFill>
                  <a:schemeClr val="accent2">
                    <a:lumMod val="50000"/>
                  </a:schemeClr>
                </a:solidFill>
              </a:rPr>
              <a:t>για τη φόρτιση ηλεκτρικών οχημάτων</a:t>
            </a:r>
            <a:br>
              <a:rPr lang="el-GR" dirty="0">
                <a:solidFill>
                  <a:schemeClr val="accent2">
                    <a:lumMod val="50000"/>
                  </a:schemeClr>
                </a:solidFill>
              </a:rPr>
            </a:br>
            <a:endParaRPr lang="el-GR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object 29"/>
          <p:cNvSpPr/>
          <p:nvPr/>
        </p:nvSpPr>
        <p:spPr>
          <a:xfrm>
            <a:off x="9429959" y="1210503"/>
            <a:ext cx="732430" cy="79952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3813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1508" name="Εικόνα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21510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25400" y="-26988"/>
            <a:ext cx="702786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2" name="TextBox 75"/>
          <p:cNvSpPr txBox="1">
            <a:spLocks noChangeArrowheads="1"/>
          </p:cNvSpPr>
          <p:nvPr/>
        </p:nvSpPr>
        <p:spPr bwMode="auto">
          <a:xfrm>
            <a:off x="0" y="25400"/>
            <a:ext cx="6026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Προσδοκώμενα αποτελέσματα</a:t>
            </a:r>
          </a:p>
        </p:txBody>
      </p:sp>
      <p:graphicFrame>
        <p:nvGraphicFramePr>
          <p:cNvPr id="21513" name="Chart 6"/>
          <p:cNvGraphicFramePr>
            <a:graphicFrameLocks/>
          </p:cNvGraphicFramePr>
          <p:nvPr/>
        </p:nvGraphicFramePr>
        <p:xfrm>
          <a:off x="1824038" y="1482725"/>
          <a:ext cx="8002587" cy="3963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0" name="Chart" r:id="rId7" imgW="8010838" imgH="3968840" progId="Excel.Sheet.8">
                  <p:embed/>
                </p:oleObj>
              </mc:Choice>
              <mc:Fallback>
                <p:oleObj name="Chart" r:id="rId7" imgW="8010838" imgH="3968840" progId="Excel.Sheet.8">
                  <p:embed/>
                  <p:pic>
                    <p:nvPicPr>
                      <p:cNvPr id="0" name="Chart 6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4038" y="1482725"/>
                        <a:ext cx="8002587" cy="3963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Ορθογώνιο 16">
            <a:extLst/>
          </p:cNvPr>
          <p:cNvSpPr/>
          <p:nvPr/>
        </p:nvSpPr>
        <p:spPr>
          <a:xfrm>
            <a:off x="-60325" y="522288"/>
            <a:ext cx="11772900" cy="9604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 smtClean="0">
                <a:solidFill>
                  <a:schemeClr val="accent2">
                    <a:lumMod val="50000"/>
                  </a:schemeClr>
                </a:solidFill>
              </a:rPr>
              <a:t>Μειώνουμε </a:t>
            </a:r>
            <a:r>
              <a:rPr lang="el-GR" sz="2400" b="1" dirty="0">
                <a:solidFill>
                  <a:schemeClr val="accent2">
                    <a:lumMod val="50000"/>
                  </a:schemeClr>
                </a:solidFill>
              </a:rPr>
              <a:t>το κόστος κτήσης του ηλεκτρικού οχήματος κατά </a:t>
            </a:r>
            <a:r>
              <a:rPr lang="el-GR" sz="2400" b="1" dirty="0" smtClean="0">
                <a:solidFill>
                  <a:schemeClr val="accent2">
                    <a:lumMod val="50000"/>
                  </a:schemeClr>
                </a:solidFill>
              </a:rPr>
              <a:t>25%, με τον συνδυασμό του οικολογικού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bonus </a:t>
            </a:r>
            <a:r>
              <a:rPr lang="el-GR" sz="2400" b="1" dirty="0" smtClean="0">
                <a:solidFill>
                  <a:schemeClr val="accent2">
                    <a:lumMod val="50000"/>
                  </a:schemeClr>
                </a:solidFill>
              </a:rPr>
              <a:t>και των φορολογικών κινήτρων</a:t>
            </a:r>
            <a:endParaRPr lang="el-GR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2532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22534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/>
          </p:cNvPr>
          <p:cNvSpPr txBox="1"/>
          <p:nvPr/>
        </p:nvSpPr>
        <p:spPr>
          <a:xfrm>
            <a:off x="1866900" y="-76200"/>
            <a:ext cx="8137525" cy="708025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ko-KR" sz="40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Παράρτημα</a:t>
            </a:r>
            <a:endParaRPr lang="en-US" altLang="ko-KR" sz="4000" b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 7">
            <a:extLst/>
          </p:cNvPr>
          <p:cNvSpPr/>
          <p:nvPr/>
        </p:nvSpPr>
        <p:spPr>
          <a:xfrm>
            <a:off x="30163" y="663575"/>
            <a:ext cx="12044362" cy="4603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/>
          </p:cNvPr>
          <p:cNvSpPr txBox="1"/>
          <p:nvPr/>
        </p:nvSpPr>
        <p:spPr>
          <a:xfrm>
            <a:off x="1943100" y="804863"/>
            <a:ext cx="7983538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1) </a:t>
            </a:r>
            <a:r>
              <a:rPr lang="el-GR" altLang="ko-KR" sz="20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Παραδείγματα εφαρμογής οικολογικού </a:t>
            </a: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bonus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 2) </a:t>
            </a:r>
            <a:r>
              <a:rPr lang="el-GR" altLang="ko-KR" sz="20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Επιλέξιμα μοντέλα οχημάτων</a:t>
            </a:r>
            <a:endParaRPr lang="en-US" altLang="ko-KR" sz="2000" b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2538" name="TextBox 1"/>
          <p:cNvSpPr txBox="1">
            <a:spLocks noChangeArrowheads="1"/>
          </p:cNvSpPr>
          <p:nvPr/>
        </p:nvSpPr>
        <p:spPr bwMode="auto">
          <a:xfrm>
            <a:off x="5668963" y="3152775"/>
            <a:ext cx="5827712" cy="24415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el-GR" altLang="el-GR">
              <a:latin typeface="Calibri" pitchFamily="34" charset="0"/>
            </a:endParaRPr>
          </a:p>
        </p:txBody>
      </p:sp>
      <p:pic>
        <p:nvPicPr>
          <p:cNvPr id="22539" name="Θέση εικόνας 15"/>
          <p:cNvPicPr>
            <a:picLocks noChangeAspect="1"/>
          </p:cNvPicPr>
          <p:nvPr/>
        </p:nvPicPr>
        <p:blipFill>
          <a:blip r:embed="rId5"/>
          <a:srcRect t="6683" b="6683"/>
          <a:stretch>
            <a:fillRect/>
          </a:stretch>
        </p:blipFill>
        <p:spPr bwMode="auto">
          <a:xfrm>
            <a:off x="2378075" y="1554163"/>
            <a:ext cx="7626350" cy="396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6628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26630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Πίνακας 11">
            <a:extLst/>
          </p:cNvPr>
          <p:cNvGraphicFramePr>
            <a:graphicFrameLocks noGrp="1"/>
          </p:cNvGraphicFramePr>
          <p:nvPr/>
        </p:nvGraphicFramePr>
        <p:xfrm>
          <a:off x="1409700" y="857250"/>
          <a:ext cx="9372600" cy="47323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69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256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6986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1" i="0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Κατηγορία οχήματος</a:t>
                      </a:r>
                    </a:p>
                  </a:txBody>
                  <a:tcPr marL="5598" marR="5598" marT="559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1" i="0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Χαρακτηριστικά</a:t>
                      </a:r>
                    </a:p>
                  </a:txBody>
                  <a:tcPr marL="5598" marR="5598" marT="5598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7210"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Δίκυκλα ή τρίκυκλα οχήματα κατηγορίας L (L1</a:t>
                      </a:r>
                      <a:r>
                        <a:rPr lang="en-US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 </a:t>
                      </a:r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-</a:t>
                      </a:r>
                      <a:r>
                        <a:rPr lang="en-US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L4e)</a:t>
                      </a:r>
                      <a:r>
                        <a:rPr lang="en-US" sz="1200" b="0" i="0" u="none" strike="noStrike" baseline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AMI</a:t>
                      </a:r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ΓΩΣ</a:t>
                      </a:r>
                      <a:r>
                        <a:rPr lang="el-GR" sz="1200" b="0" i="0" u="none" strike="noStrike" baseline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ΗΛΕΚΤΡΙΚΑ</a:t>
                      </a:r>
                    </a:p>
                  </a:txBody>
                  <a:tcPr marL="5598" marR="5598" marT="5598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598" marR="5598" marT="5598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7895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L1e, Ελαφρύ μηχανοκίνητο δίκυκλο όχημα </a:t>
                      </a:r>
                    </a:p>
                  </a:txBody>
                  <a:tcPr marL="5598" marR="5598" marT="5598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Κυβισμός κινητήρα ≤ 50 cm3  μέγιστη σχεδιαστική ταχύτητα οχήματος ≤ 45 km/h και μέγιστη συνεχής ονομαστική ή καθαρή ισχύς(1 ) ≤ 4 000 W</a:t>
                      </a:r>
                    </a:p>
                  </a:txBody>
                  <a:tcPr marL="5598" marR="5598" marT="5598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1448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L1e-A</a:t>
                      </a:r>
                    </a:p>
                  </a:txBody>
                  <a:tcPr marL="5598" marR="5598" marT="5598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Ηλεκτρικό ποδήλατο</a:t>
                      </a:r>
                    </a:p>
                  </a:txBody>
                  <a:tcPr marL="5598" marR="5598" marT="5598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07895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Κατηγορία </a:t>
                      </a:r>
                      <a:r>
                        <a:rPr lang="en-US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L2e , </a:t>
                      </a:r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Τρίκυκλο μοτοποδήλατο </a:t>
                      </a:r>
                    </a:p>
                  </a:txBody>
                  <a:tcPr marL="5598" marR="5598" marT="5598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Κυβισμός κινητήρα ≤ 50 cm3 , μέγιστη σχεδιαστική ταχύτητα οχήματος ≤ 45 km/h και μέγιστη συνεχής ονομαστική ή καθαρή ισχύς(1 ) ≤ 4 000 W</a:t>
                      </a:r>
                    </a:p>
                  </a:txBody>
                  <a:tcPr marL="5598" marR="5598" marT="5598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1157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Κατηγορία </a:t>
                      </a:r>
                      <a:r>
                        <a:rPr lang="en-US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L3e , </a:t>
                      </a:r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Δίκυκλη μοτοσικλέτα</a:t>
                      </a:r>
                    </a:p>
                  </a:txBody>
                  <a:tcPr marL="5598" marR="5598" marT="5598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Όχημα που δεν μπορεί να ταξινομηθεί στην κατηγορία L1e</a:t>
                      </a:r>
                    </a:p>
                  </a:txBody>
                  <a:tcPr marL="5598" marR="5598" marT="5598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73200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Κατηγορία L4e, Δίκυκλη μοτοσικλέτα με καλάθι</a:t>
                      </a:r>
                    </a:p>
                  </a:txBody>
                  <a:tcPr marL="5598" marR="5598" marT="5598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Το  βασικό μηχανοκίνητο όχημα πληροί τα κριτήρια κατάταξης και τα κριτήρια υποκατάταξης για οχήματα L3e</a:t>
                      </a:r>
                    </a:p>
                  </a:txBody>
                  <a:tcPr marL="5598" marR="5598" marT="5598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1356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Μηχανοκίνητα οχήματα κατηγορίας Μ1,Ν1</a:t>
                      </a:r>
                      <a:r>
                        <a:rPr lang="en-US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(</a:t>
                      </a:r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αξίας</a:t>
                      </a:r>
                      <a:r>
                        <a:rPr lang="el-GR" sz="1200" b="0" i="0" u="none" strike="noStrike" baseline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έως 50.000€ ΛΤΠΦ)</a:t>
                      </a:r>
                      <a:endParaRPr lang="el-GR" sz="12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5598" marR="5598" marT="5598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598" marR="5598" marT="5598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07895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Κατηγορία </a:t>
                      </a:r>
                      <a:r>
                        <a:rPr lang="en-US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M1</a:t>
                      </a:r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– ΑΜΙΓΩΣ</a:t>
                      </a:r>
                      <a:r>
                        <a:rPr lang="el-GR" sz="1200" b="0" i="0" u="none" strike="noStrike" baseline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ΗΛΕΚΤΡΙΚΑ </a:t>
                      </a:r>
                      <a:r>
                        <a:rPr lang="en-US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(</a:t>
                      </a:r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αξίας</a:t>
                      </a:r>
                      <a:r>
                        <a:rPr lang="el-GR" sz="1200" b="0" i="0" u="none" strike="noStrike" baseline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έως 50.000€ ΛΤΠΦ)</a:t>
                      </a:r>
                      <a:endParaRPr lang="en-US" sz="12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5598" marR="5598" marT="5598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Μηχανοκίνητα οχήματα με όχι περισσότερες από οκτώ θέσεις καθημένων επιπλέον της θέσης του οδηγού και χωρίς χώρο για όρθιους επιβάτες</a:t>
                      </a:r>
                    </a:p>
                  </a:txBody>
                  <a:tcPr marL="5598" marR="5598" marT="5598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7210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Κατηγορία </a:t>
                      </a:r>
                      <a:r>
                        <a:rPr lang="en-US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N1</a:t>
                      </a:r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– ΑΜΙΓΩΣ</a:t>
                      </a:r>
                      <a:r>
                        <a:rPr lang="el-GR" sz="1200" b="0" i="0" u="none" strike="noStrike" baseline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ΗΛΕΚΤΡΙΚΑ</a:t>
                      </a:r>
                      <a:r>
                        <a:rPr lang="en-US" sz="1200" b="0" i="0" u="none" strike="noStrike" baseline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/ </a:t>
                      </a:r>
                      <a:r>
                        <a:rPr lang="en-US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Plug in </a:t>
                      </a:r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ΟΧΗΜΑΤΑ</a:t>
                      </a:r>
                      <a:r>
                        <a:rPr lang="en-US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(</a:t>
                      </a:r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αξίας</a:t>
                      </a:r>
                      <a:r>
                        <a:rPr lang="el-GR" sz="1200" b="0" i="0" u="none" strike="noStrike" baseline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έως 50.000€ ΛΤΠΦ)</a:t>
                      </a:r>
                      <a:r>
                        <a:rPr lang="en-US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</a:p>
                  </a:txBody>
                  <a:tcPr marL="5598" marR="5598" marT="5598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Μηχανοκίνητα οχήματα μέγιστης μάζας που δεν υπερβαίνει τους 3,5 τόνους</a:t>
                      </a:r>
                    </a:p>
                  </a:txBody>
                  <a:tcPr marL="5598" marR="5598" marT="5598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7210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Επιβατηγά δημόσιας χρήσης (Ε.Δ.Χ.) – ΑΜΙΓΩΣ ΗΛΕΚΤΡΙΚΑ/</a:t>
                      </a:r>
                      <a:r>
                        <a:rPr lang="en-US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Plug in </a:t>
                      </a:r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ΟΧΗΜΑΤΑ</a:t>
                      </a:r>
                      <a:r>
                        <a:rPr lang="en-US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(</a:t>
                      </a:r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αξίας</a:t>
                      </a:r>
                      <a:r>
                        <a:rPr lang="el-GR" sz="1200" b="0" i="0" u="none" strike="noStrike" baseline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έως 50.000€ ΛΤΠΦ)</a:t>
                      </a:r>
                      <a:endParaRPr lang="el-GR" sz="12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5598" marR="5598" marT="5598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Ε.Δ.Χ. πέντε (5) θέσεων με μετρητή (ΤΑΞΙ)</a:t>
                      </a:r>
                    </a:p>
                  </a:txBody>
                  <a:tcPr marL="5598" marR="5598" marT="5598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pic>
        <p:nvPicPr>
          <p:cNvPr id="26660" name="Picture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5400" y="-26988"/>
            <a:ext cx="702786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61" name="TextBox 13"/>
          <p:cNvSpPr txBox="1">
            <a:spLocks noChangeArrowheads="1"/>
          </p:cNvSpPr>
          <p:nvPr/>
        </p:nvSpPr>
        <p:spPr bwMode="auto">
          <a:xfrm>
            <a:off x="0" y="25400"/>
            <a:ext cx="6026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Επιλέξιμα οχήματα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7652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27654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9 - Πίνακας">
            <a:extLst/>
          </p:cNvPr>
          <p:cNvGraphicFramePr>
            <a:graphicFrameLocks noGrp="1"/>
          </p:cNvGraphicFramePr>
          <p:nvPr/>
        </p:nvGraphicFramePr>
        <p:xfrm>
          <a:off x="1890713" y="785813"/>
          <a:ext cx="8410575" cy="4803777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6503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03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054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18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1847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3488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278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84693">
                <a:tc rowSpan="25">
                  <a:txBody>
                    <a:bodyPr/>
                    <a:lstStyle/>
                    <a:p>
                      <a:pPr algn="ctr" fontAlgn="b"/>
                      <a:endParaRPr lang="el-GR" sz="1600" b="1" u="none" strike="noStrike" dirty="0"/>
                    </a:p>
                    <a:p>
                      <a:pPr algn="ctr" fontAlgn="b"/>
                      <a:r>
                        <a:rPr lang="el-GR" sz="1600" b="1" u="none" strike="noStrike" dirty="0"/>
                        <a:t> </a:t>
                      </a:r>
                    </a:p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O</a:t>
                      </a:r>
                    </a:p>
                    <a:p>
                      <a:pPr algn="ctr" fontAlgn="b"/>
                      <a:r>
                        <a:rPr lang="el-GR" sz="20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Χ</a:t>
                      </a:r>
                    </a:p>
                    <a:p>
                      <a:pPr algn="ctr" fontAlgn="b"/>
                      <a:r>
                        <a:rPr lang="el-GR" sz="20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Η</a:t>
                      </a:r>
                    </a:p>
                    <a:p>
                      <a:pPr algn="ctr" fontAlgn="b"/>
                      <a:r>
                        <a:rPr lang="el-GR" sz="20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Μ</a:t>
                      </a:r>
                    </a:p>
                    <a:p>
                      <a:pPr algn="ctr" fontAlgn="b"/>
                      <a:r>
                        <a:rPr lang="el-GR" sz="20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Α</a:t>
                      </a:r>
                    </a:p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T</a:t>
                      </a:r>
                    </a:p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A</a:t>
                      </a:r>
                    </a:p>
                    <a:p>
                      <a:pPr algn="ctr" fontAlgn="b"/>
                      <a:r>
                        <a:rPr lang="el-GR" sz="20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B</a:t>
                      </a:r>
                    </a:p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E</a:t>
                      </a:r>
                    </a:p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V</a:t>
                      </a:r>
                      <a:endParaRPr lang="en-US" sz="1800" b="1" u="none" strike="noStrike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ctr" fontAlgn="b"/>
                      <a:endParaRPr lang="el-GR" sz="16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5" marR="7375" marT="7373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Α/Α</a:t>
                      </a:r>
                      <a:endParaRPr lang="el-GR" sz="900" b="1" i="0" u="none" strike="noStrike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ΚΑΤΑΣΚΕΥΑΣΤΗΣ</a:t>
                      </a:r>
                      <a:endParaRPr lang="el-GR" sz="900" b="1" i="0" u="none" strike="noStrike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ΤΥΠΟΣ (ΜΟΝΤΕΛΟ)</a:t>
                      </a:r>
                      <a:endParaRPr lang="el-GR" sz="900" b="1" i="0" u="none" strike="noStrike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ΕΚΔΟΣΗ</a:t>
                      </a:r>
                      <a:endParaRPr lang="el-GR" sz="900" b="1" i="0" u="none" strike="noStrike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ΛΤΠΦ</a:t>
                      </a:r>
                      <a:endParaRPr lang="el-GR" sz="900" b="1" i="0" u="none" strike="noStrike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ΤΕΛΙΚΗ ΤΙΜΗ</a:t>
                      </a:r>
                      <a:endParaRPr lang="el-GR" sz="900" b="1" i="0" u="none" strike="noStrike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l-GR" sz="9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SKODA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CITYGO e IV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ELECTRIC 83PS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17.984,00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22.300,00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l-GR" sz="9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VOLKSWAGEN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e-Up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83 PS 5D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18.790,00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23.300,00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l-GR" sz="9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3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MERCEDES BENZ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Smart EQ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Fortwo Coupe EQ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19.145,00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23.740,00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l-GR" sz="9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MERCEDES BENZ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Smart EQ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Forfour EQ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19.718,00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24.450,00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n-US" sz="9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MERCEDES BENZ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Smart EQ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Fortwo Coupe EQ facelift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20.153,00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24.990,00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l-GR" sz="9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6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MERCEDES BENZ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Smart EQ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Fourfour EQ facelift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20.706,00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25.675,00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l-GR" sz="9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7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MERCEDES BENZ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Smart EQ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Fourtwo Cabrio EQ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21.750,00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26.970,00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l-GR" sz="9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8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MERCEDES BENZ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Smart EQ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Fourtwo Cabrio EQ facelift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22.976,00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28.490,00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l-GR" sz="9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9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PEUGEOT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New 208 (p21)AMB0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 208 Active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24.113,00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29.900,00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9873">
                <a:tc vMerge="1">
                  <a:txBody>
                    <a:bodyPr/>
                    <a:lstStyle/>
                    <a:p>
                      <a:pPr algn="ctr" fontAlgn="b"/>
                      <a:endParaRPr lang="en-US" sz="9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OPEL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Corsa-e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Corsa-e-Edition 136 HP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25.790,00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31.980,00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n-US" sz="9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11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PEUGEOT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New 208 (p21)AMB0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 208 Active Plus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26.371,00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32.700,00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l-GR" sz="9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12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OPEL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Corsa-e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26.597,00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32.980,00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n-US" sz="9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13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NISSAN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Leaf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Acenta 40 kwh A-IVC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27.411,00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33.990,00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n-US" sz="9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14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VOLKSWAGEN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e-Golf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e-Golf 136 PS E -Xperience 5D</a:t>
                      </a:r>
                      <a:endParaRPr lang="pt-BR" sz="900" b="1" i="0" u="none" strike="noStrike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27.581,00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34.200,00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n-US" sz="9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15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PEUGEOT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New 208 (p21)AMB0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e-208 Allure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28.145,00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34.900,00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l-GR" sz="9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16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NISSAN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Leaf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N-Connecta 40 kWh A -IVC</a:t>
                      </a:r>
                      <a:endParaRPr lang="pt-BR" sz="900" b="1" i="0" u="none" strike="noStrike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29.024,00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35.990,00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l-GR" sz="9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17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PEUGEOT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New 208 (p21)AMB0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e-208 GT Line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30.565,00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37.900,00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l-GR" sz="9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18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NISSAN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Leaf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Techna 40 kwh A - IVC</a:t>
                      </a:r>
                      <a:endParaRPr lang="pl-PL" sz="900" b="1" i="0" u="none" strike="noStrike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30.637,00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37.990,00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l-GR" sz="9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19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NISSAN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e-Evalia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 NV-200 Evalia 40 kwh Energy</a:t>
                      </a:r>
                      <a:endParaRPr lang="pt-B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30.637,00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37.990,00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l-GR" sz="9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20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NISSAN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e-Evalia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 NV-200 Evalia 40 kwh Acenta</a:t>
                      </a:r>
                      <a:endParaRPr lang="pt-B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31.685,00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39.290,00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35965">
                <a:tc vMerge="1">
                  <a:txBody>
                    <a:bodyPr/>
                    <a:lstStyle/>
                    <a:p>
                      <a:pPr algn="ctr" fontAlgn="b"/>
                      <a:endParaRPr lang="el-GR" sz="9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21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NISSAN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e-Evalia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 NV-200 Evalia 40 kwh Ludospace</a:t>
                      </a:r>
                      <a:endParaRPr lang="pt-B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32.976,00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40.890,00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l-GR" sz="9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22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PEUGEOT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New 208 (p21)AMB0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 - 208 GT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32.984,00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40.900,00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l-GR" sz="9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23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BMW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I01 -LCI -i3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i3    (120 Ah)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33.306,00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41.300,00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84693">
                <a:tc vMerge="1">
                  <a:txBody>
                    <a:bodyPr/>
                    <a:lstStyle/>
                    <a:p>
                      <a:pPr algn="ctr" fontAlgn="b"/>
                      <a:endParaRPr lang="el-GR" sz="900" b="0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7374" marR="7374" marT="7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24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BMW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I01 -LCI -i3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i3s  (120 Ah)</a:t>
                      </a:r>
                      <a:endParaRPr lang="en-US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36.331,00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90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    45.050,00   </a:t>
                      </a:r>
                      <a:endParaRPr lang="el-GR" sz="9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7375" marR="7375" marT="73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</a:tbl>
          </a:graphicData>
        </a:graphic>
      </p:graphicFrame>
      <p:pic>
        <p:nvPicPr>
          <p:cNvPr id="27841" name="Picture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9050" y="46038"/>
            <a:ext cx="7027863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842" name="TextBox 15"/>
          <p:cNvSpPr txBox="1">
            <a:spLocks noChangeArrowheads="1"/>
          </p:cNvSpPr>
          <p:nvPr/>
        </p:nvSpPr>
        <p:spPr bwMode="auto">
          <a:xfrm>
            <a:off x="11113" y="46038"/>
            <a:ext cx="6026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GB" altLang="el-GR" sz="2400" b="1">
                <a:solidFill>
                  <a:schemeClr val="bg1"/>
                </a:solidFill>
                <a:latin typeface="Century Gothic" pitchFamily="34" charset="0"/>
              </a:rPr>
              <a:t>E</a:t>
            </a:r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πιλέξιμα οχήματα Μ1-</a:t>
            </a:r>
            <a:r>
              <a:rPr lang="en-US" altLang="el-GR" sz="2400" b="1">
                <a:solidFill>
                  <a:schemeClr val="bg1"/>
                </a:solidFill>
                <a:latin typeface="Century Gothic" pitchFamily="34" charset="0"/>
              </a:rPr>
              <a:t>BEV</a:t>
            </a:r>
            <a:endParaRPr lang="el-GR" altLang="el-GR" sz="2400" b="1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8676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28678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9 - Πίνακας">
            <a:extLst/>
          </p:cNvPr>
          <p:cNvGraphicFramePr>
            <a:graphicFrameLocks noGrp="1"/>
          </p:cNvGraphicFramePr>
          <p:nvPr/>
        </p:nvGraphicFramePr>
        <p:xfrm>
          <a:off x="1501775" y="785813"/>
          <a:ext cx="9188450" cy="4899027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3793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74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50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4937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6874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5097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22791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1879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34072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34170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ΚΑΤΑΣΚΕΥΑΣΤΗΣ</a:t>
                      </a:r>
                      <a:endParaRPr lang="el-GR" sz="1100" b="1" i="0" u="none" strike="noStrike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ΤΥΠΟΣ</a:t>
                      </a:r>
                      <a:endParaRPr lang="el-GR" sz="1100" b="1" i="0" u="none" strike="noStrike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ΕΚΔΟΣΗ</a:t>
                      </a:r>
                      <a:endParaRPr lang="el-GR" sz="1100" b="1" i="0" u="none" strike="noStrike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                    ΤΕΧΝΟΛΟΓΙΑ</a:t>
                      </a:r>
                      <a:endParaRPr lang="el-GR" sz="1100" b="1" i="0" u="none" strike="noStrike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STATUS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1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Λ.Τ.Π.Φ.</a:t>
                      </a:r>
                      <a:endParaRPr lang="el-GR" sz="1100" b="1" i="0" u="none" strike="noStrike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5221"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8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BEV</a:t>
                      </a:r>
                      <a:endParaRPr lang="en-US" sz="8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PHEV</a:t>
                      </a:r>
                      <a:endParaRPr lang="en-US" sz="8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ΕΝΤΟΣ 2021</a:t>
                      </a:r>
                      <a:endParaRPr lang="el-GR" sz="8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ΣΕ ΑΝΑΜΟΝΗ 2020</a:t>
                      </a:r>
                      <a:endParaRPr lang="el-GR" sz="8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ΠΑΡΟΝ</a:t>
                      </a:r>
                      <a:endParaRPr lang="el-GR" sz="8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€</a:t>
                      </a:r>
                      <a:endParaRPr lang="el-GR" sz="8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41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NISSAN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E-NV 200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M</a:t>
                      </a:r>
                      <a:r>
                        <a:rPr lang="el-GR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εσαίο </a:t>
                      </a:r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VAN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29.427,0   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335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Ο</a:t>
                      </a:r>
                      <a:r>
                        <a:rPr lang="en-US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PEL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Vivaro - e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Μεσαίο </a:t>
                      </a:r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VAN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ANAMENETAI 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33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MERCEDES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e-Veto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Μεσαίο </a:t>
                      </a:r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VAN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41.000,0   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33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PIAGGIO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Porter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Blind Van Electric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19.943,0   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335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Glass Van Electric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20.266,0   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335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Top Deck Electric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19.928,0   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335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Tipper SL Electric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20.758,0   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335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Chassis Electric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18.879,0   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335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25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ADDAX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Vanette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Ειδικό Όχημα Πόλης</a:t>
                      </a:r>
                      <a:endParaRPr lang="el-GR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33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CITROEN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e-Expert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Μεσαίο </a:t>
                      </a:r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VAN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725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FIAT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Ducato Electric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Μεσαίο </a:t>
                      </a:r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VAN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033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FORD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Transit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Combi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03355"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Μεσαίο </a:t>
                      </a:r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VAN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033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MAN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e-TGE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VAN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033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MERCEDES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e-Sprinter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VAN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033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OPEL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Combo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Vanette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033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PEUGEOT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e-Jumpy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Μεσαίο </a:t>
                      </a:r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VAN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725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TOYOTA</a:t>
                      </a:r>
                      <a:endParaRPr lang="en-US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Proace City BEV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Vanette</a:t>
                      </a:r>
                      <a:endParaRPr lang="en-US" sz="10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*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endParaRPr lang="el-GR" sz="1000" b="1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421" marR="6421" marT="642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graphicFrame>
        <p:nvGraphicFramePr>
          <p:cNvPr id="14" name="10 - Πίνακας">
            <a:extLst/>
          </p:cNvPr>
          <p:cNvGraphicFramePr>
            <a:graphicFrameLocks noGrp="1"/>
          </p:cNvGraphicFramePr>
          <p:nvPr/>
        </p:nvGraphicFramePr>
        <p:xfrm>
          <a:off x="10769600" y="3427413"/>
          <a:ext cx="1158875" cy="792162"/>
        </p:xfrm>
        <a:graphic>
          <a:graphicData uri="http://schemas.openxmlformats.org/drawingml/2006/table">
            <a:tbl>
              <a:tblPr/>
              <a:tblGrid>
                <a:gridCol w="11588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540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BEV</a:t>
                      </a:r>
                    </a:p>
                  </a:txBody>
                  <a:tcPr marL="9529" marR="9529" marT="9526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81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PHEV</a:t>
                      </a:r>
                    </a:p>
                  </a:txBody>
                  <a:tcPr marL="9529" marR="9529" marT="9526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28909" name="Picture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0163" y="0"/>
            <a:ext cx="702786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910" name="TextBox 18"/>
          <p:cNvSpPr txBox="1">
            <a:spLocks noChangeArrowheads="1"/>
          </p:cNvSpPr>
          <p:nvPr/>
        </p:nvSpPr>
        <p:spPr bwMode="auto">
          <a:xfrm>
            <a:off x="0" y="49213"/>
            <a:ext cx="6026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GB" altLang="el-GR" sz="2400" b="1">
                <a:solidFill>
                  <a:schemeClr val="bg1"/>
                </a:solidFill>
                <a:latin typeface="Century Gothic" pitchFamily="34" charset="0"/>
              </a:rPr>
              <a:t>E</a:t>
            </a:r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πιλέξιμα οχήματα Μ1-</a:t>
            </a:r>
            <a:r>
              <a:rPr lang="en-US" altLang="el-GR" sz="2400" b="1">
                <a:solidFill>
                  <a:schemeClr val="bg1"/>
                </a:solidFill>
                <a:latin typeface="Century Gothic" pitchFamily="34" charset="0"/>
              </a:rPr>
              <a:t>BEV</a:t>
            </a:r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/</a:t>
            </a:r>
            <a:r>
              <a:rPr lang="en-GB" altLang="el-GR" sz="2400" b="1">
                <a:solidFill>
                  <a:schemeClr val="bg1"/>
                </a:solidFill>
                <a:latin typeface="Century Gothic" pitchFamily="34" charset="0"/>
              </a:rPr>
              <a:t>PHEV</a:t>
            </a:r>
            <a:endParaRPr lang="el-GR" altLang="el-GR" sz="2400" b="1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148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6150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 txBox="1">
            <a:spLocks/>
          </p:cNvSpPr>
          <p:nvPr/>
        </p:nvSpPr>
        <p:spPr bwMode="auto">
          <a:xfrm>
            <a:off x="238084" y="142852"/>
            <a:ext cx="103632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Ηλεκτρικό </a:t>
            </a: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VS </a:t>
            </a:r>
            <a:r>
              <a:rPr kumimoji="0" lang="el-GR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Συμβατικό Όχημα</a:t>
            </a:r>
            <a:endParaRPr kumimoji="0" lang="el-GR" sz="3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extBox 13"/>
          <p:cNvSpPr txBox="1"/>
          <p:nvPr/>
        </p:nvSpPr>
        <p:spPr>
          <a:xfrm>
            <a:off x="1428761" y="928670"/>
            <a:ext cx="6420219" cy="40011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>
            <a:defPPr>
              <a:defRPr lang="el-GR"/>
            </a:defPPr>
            <a:lvl1pPr>
              <a:defRPr sz="2000" b="1" u="sng">
                <a:solidFill>
                  <a:schemeClr val="bg1"/>
                </a:solidFill>
              </a:defRPr>
            </a:lvl1pPr>
          </a:lstStyle>
          <a:p>
            <a:r>
              <a:rPr lang="el-GR" i="1" u="none" dirty="0" smtClean="0"/>
              <a:t>Συντηρώ το </a:t>
            </a:r>
            <a:r>
              <a:rPr lang="el-GR" i="1" u="none" dirty="0"/>
              <a:t>αυτοκίνητο μου. Πόσο θα μου κοστίσει</a:t>
            </a:r>
            <a:r>
              <a:rPr lang="el-GR" i="1" u="none" dirty="0" smtClean="0"/>
              <a:t>;</a:t>
            </a:r>
            <a:endParaRPr lang="el-GR" i="1" u="none" dirty="0"/>
          </a:p>
        </p:txBody>
      </p:sp>
      <p:sp>
        <p:nvSpPr>
          <p:cNvPr id="11" name="Rectangle 2"/>
          <p:cNvSpPr/>
          <p:nvPr/>
        </p:nvSpPr>
        <p:spPr>
          <a:xfrm>
            <a:off x="0" y="1500174"/>
            <a:ext cx="103691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solidFill>
                  <a:srgbClr val="FF0000"/>
                </a:solidFill>
              </a:rPr>
              <a:t>Συμβατικό όχημα : 350  ευρώ</a:t>
            </a:r>
          </a:p>
          <a:p>
            <a:endParaRPr lang="el-G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</a:rPr>
              <a:t>Ηλεκτρικό όχημα : 100 ευρώ</a:t>
            </a:r>
          </a:p>
          <a:p>
            <a:endParaRPr lang="el-GR" sz="2000" b="1" dirty="0">
              <a:solidFill>
                <a:srgbClr val="00B050"/>
              </a:solidFill>
            </a:endParaRPr>
          </a:p>
        </p:txBody>
      </p:sp>
      <p:sp>
        <p:nvSpPr>
          <p:cNvPr id="12" name="TextBox 13"/>
          <p:cNvSpPr txBox="1"/>
          <p:nvPr/>
        </p:nvSpPr>
        <p:spPr>
          <a:xfrm>
            <a:off x="1381092" y="2500306"/>
            <a:ext cx="7088351" cy="40011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>
            <a:defPPr>
              <a:defRPr lang="el-GR"/>
            </a:defPPr>
            <a:lvl1pPr>
              <a:defRPr sz="2000" b="1" u="sng">
                <a:solidFill>
                  <a:schemeClr val="bg1"/>
                </a:solidFill>
              </a:defRPr>
            </a:lvl1pPr>
          </a:lstStyle>
          <a:p>
            <a:r>
              <a:rPr lang="el-GR" i="1" u="none" dirty="0" smtClean="0"/>
              <a:t>Δεκέμβριος – Τέλη Κυκλοφορίας . </a:t>
            </a:r>
            <a:r>
              <a:rPr lang="el-GR" i="1" u="none" dirty="0"/>
              <a:t>Πόσο θα μου κοστίσει</a:t>
            </a:r>
            <a:r>
              <a:rPr lang="el-GR" i="1" u="none" dirty="0" smtClean="0"/>
              <a:t>;</a:t>
            </a:r>
            <a:endParaRPr lang="el-GR" i="1" u="none" dirty="0"/>
          </a:p>
        </p:txBody>
      </p:sp>
      <p:sp>
        <p:nvSpPr>
          <p:cNvPr id="13" name="Rectangle 2"/>
          <p:cNvSpPr/>
          <p:nvPr/>
        </p:nvSpPr>
        <p:spPr>
          <a:xfrm>
            <a:off x="142833" y="3143249"/>
            <a:ext cx="103691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solidFill>
                  <a:srgbClr val="FF0000"/>
                </a:solidFill>
              </a:rPr>
              <a:t>Συμβατικό όχημα : μέσο κόστος </a:t>
            </a:r>
            <a:r>
              <a:rPr lang="el-GR" sz="2000" b="1" dirty="0" smtClean="0">
                <a:solidFill>
                  <a:srgbClr val="FF0000"/>
                </a:solidFill>
              </a:rPr>
              <a:t>τελών 150 </a:t>
            </a:r>
            <a:r>
              <a:rPr lang="el-GR" sz="2000" b="1" dirty="0" smtClean="0">
                <a:solidFill>
                  <a:srgbClr val="FF0000"/>
                </a:solidFill>
              </a:rPr>
              <a:t>ευρώ</a:t>
            </a:r>
          </a:p>
          <a:p>
            <a:endParaRPr lang="el-G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</a:rPr>
              <a:t>Ηλεκτρικό όχημα : ΜΗΔΕΝ (0) ευρώ</a:t>
            </a:r>
          </a:p>
          <a:p>
            <a:endParaRPr lang="el-GR" sz="2000" b="1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66778" y="4214818"/>
            <a:ext cx="6721135" cy="40011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>
            <a:defPPr>
              <a:defRPr lang="el-GR"/>
            </a:defPPr>
            <a:lvl1pPr>
              <a:defRPr sz="2000" b="1" u="sng">
                <a:solidFill>
                  <a:schemeClr val="bg1"/>
                </a:solidFill>
              </a:defRPr>
            </a:lvl1pPr>
          </a:lstStyle>
          <a:p>
            <a:r>
              <a:rPr lang="el-GR" i="1" u="none" dirty="0" smtClean="0"/>
              <a:t>Ψάχνω μια θέση να παρκάρω . </a:t>
            </a:r>
            <a:r>
              <a:rPr lang="el-GR" i="1" u="none" dirty="0"/>
              <a:t>Πόσο θα μου κοστίσει</a:t>
            </a:r>
            <a:r>
              <a:rPr lang="el-GR" i="1" u="none" dirty="0" smtClean="0"/>
              <a:t>;</a:t>
            </a:r>
            <a:endParaRPr lang="el-GR" i="1" u="none" dirty="0"/>
          </a:p>
        </p:txBody>
      </p:sp>
      <p:sp>
        <p:nvSpPr>
          <p:cNvPr id="15" name="Rectangle 2"/>
          <p:cNvSpPr/>
          <p:nvPr/>
        </p:nvSpPr>
        <p:spPr>
          <a:xfrm>
            <a:off x="119020" y="4857761"/>
            <a:ext cx="103691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solidFill>
                  <a:srgbClr val="FF0000"/>
                </a:solidFill>
              </a:rPr>
              <a:t>Συμβατικό όχημα : μέσο κόστος στάθμευσης ετησίως 200 ευρώ</a:t>
            </a:r>
          </a:p>
          <a:p>
            <a:endParaRPr lang="el-G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</a:rPr>
              <a:t>Ηλεκτρικό όχημα : ΜΗΔΕΝ (0) ευρώ</a:t>
            </a:r>
          </a:p>
          <a:p>
            <a:endParaRPr lang="el-GR" sz="2000" b="1" dirty="0">
              <a:solidFill>
                <a:srgbClr val="00B050"/>
              </a:solidFill>
            </a:endParaRPr>
          </a:p>
        </p:txBody>
      </p:sp>
      <p:pic>
        <p:nvPicPr>
          <p:cNvPr id="16" name="Picture 2" descr="Free Calculator Clipart - Public Domain Calculator clip art ...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06027" y="0"/>
            <a:ext cx="1984333" cy="1190600"/>
          </a:xfrm>
          <a:prstGeom prst="rect">
            <a:avLst/>
          </a:prstGeom>
          <a:noFill/>
        </p:spPr>
      </p:pic>
      <p:pic>
        <p:nvPicPr>
          <p:cNvPr id="17" name="Picture 2" descr="Auto Mechanic Clipart Free Download Clip Art - WebComicms.Net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10446" y="1571613"/>
            <a:ext cx="1714511" cy="714380"/>
          </a:xfrm>
          <a:prstGeom prst="rect">
            <a:avLst/>
          </a:prstGeom>
          <a:noFill/>
        </p:spPr>
      </p:pic>
      <p:pic>
        <p:nvPicPr>
          <p:cNvPr id="18" name="Picture 4" descr="Geldbeutel clipart 10 » Clipart Station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96198" y="3143248"/>
            <a:ext cx="1238258" cy="928694"/>
          </a:xfrm>
          <a:prstGeom prst="rect">
            <a:avLst/>
          </a:prstGeom>
          <a:noFill/>
        </p:spPr>
      </p:pic>
      <p:pic>
        <p:nvPicPr>
          <p:cNvPr id="19" name="Picture 6" descr="Car parking sign Clipart | k14636044 | Fotosearch">
            <a:hlinkClick r:id="rId11"/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881950" y="4786322"/>
            <a:ext cx="833432" cy="833433"/>
          </a:xfrm>
          <a:prstGeom prst="rect">
            <a:avLst/>
          </a:prstGeom>
          <a:noFill/>
        </p:spPr>
      </p:pic>
      <p:cxnSp>
        <p:nvCxnSpPr>
          <p:cNvPr id="20" name="19 - Ευθεία γραμμή σύνδεσης"/>
          <p:cNvCxnSpPr/>
          <p:nvPr/>
        </p:nvCxnSpPr>
        <p:spPr>
          <a:xfrm>
            <a:off x="333335" y="785794"/>
            <a:ext cx="6000792" cy="1588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9700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29702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12 - Πίνακας">
            <a:extLst/>
          </p:cNvPr>
          <p:cNvGraphicFramePr>
            <a:graphicFrameLocks noGrp="1"/>
          </p:cNvGraphicFramePr>
          <p:nvPr/>
        </p:nvGraphicFramePr>
        <p:xfrm>
          <a:off x="1668463" y="739775"/>
          <a:ext cx="8804275" cy="949326"/>
        </p:xfrm>
        <a:graphic>
          <a:graphicData uri="http://schemas.openxmlformats.org/drawingml/2006/table">
            <a:tbl>
              <a:tblPr/>
              <a:tblGrid>
                <a:gridCol w="4759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16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03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363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10976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2015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95892">
                <a:tc rowSpan="5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B</a:t>
                      </a:r>
                    </a:p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E</a:t>
                      </a:r>
                    </a:p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V</a:t>
                      </a:r>
                    </a:p>
                    <a:p>
                      <a:pPr algn="ctr" fontAlgn="b"/>
                      <a:endParaRPr lang="el-GR" sz="14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5637" marR="5637" marT="563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i="0" u="none" strike="noStrike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Α/Α</a:t>
                      </a:r>
                    </a:p>
                  </a:txBody>
                  <a:tcPr marL="5637" marR="5637" marT="563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i="0" u="none" strike="noStrike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ΚΑΤΑΣΚΕΥΑΣΤΗΣ</a:t>
                      </a:r>
                    </a:p>
                  </a:txBody>
                  <a:tcPr marL="5637" marR="5637" marT="563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i="0" u="none" strike="noStrike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ΤΥΠΟΣ (ΜΟΝΤΕΛΟ)</a:t>
                      </a:r>
                    </a:p>
                  </a:txBody>
                  <a:tcPr marL="5637" marR="5637" marT="563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i="0" u="none" strike="noStrike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ΕΚΔΟΣΗ</a:t>
                      </a:r>
                    </a:p>
                  </a:txBody>
                  <a:tcPr marL="5637" marR="5637" marT="563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000" b="1" i="0" u="none" strike="noStrike" dirty="0">
                          <a:solidFill>
                            <a:srgbClr val="FFFFFF"/>
                          </a:solidFill>
                          <a:latin typeface="Century Gothic" panose="020B0502020202020204" pitchFamily="34" charset="0"/>
                        </a:rPr>
                        <a:t>ΛΤΠΦ</a:t>
                      </a:r>
                    </a:p>
                  </a:txBody>
                  <a:tcPr marL="5637" marR="5637" marT="5634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1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6365">
                <a:tc vMerge="1">
                  <a:txBody>
                    <a:bodyPr/>
                    <a:lstStyle/>
                    <a:p>
                      <a:pPr algn="ctr" fontAlgn="b"/>
                      <a:endParaRPr lang="el-GR" sz="11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5637" marR="5637" marT="5637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NISSAN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Leaf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Acenta 40 kwh A-IVC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27.411,00   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2595">
                <a:tc vMerge="1">
                  <a:txBody>
                    <a:bodyPr/>
                    <a:lstStyle/>
                    <a:p>
                      <a:pPr algn="ctr" fontAlgn="b"/>
                      <a:endParaRPr lang="en-US" sz="8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5637" marR="5637" marT="563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VOLKSWAGEN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e-Golf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e-Golf 136 PS E -Xperience 5D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27.581,00   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2595">
                <a:tc vMerge="1">
                  <a:txBody>
                    <a:bodyPr/>
                    <a:lstStyle/>
                    <a:p>
                      <a:pPr algn="ctr" fontAlgn="b"/>
                      <a:endParaRPr lang="en-US" sz="8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5637" marR="5637" marT="563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NISSAN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Leaf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N-Connecta 40 kWh A -IVC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29.024,00   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1879">
                <a:tc vMerge="1">
                  <a:txBody>
                    <a:bodyPr/>
                    <a:lstStyle/>
                    <a:p>
                      <a:pPr algn="ctr" fontAlgn="b"/>
                      <a:endParaRPr lang="el-GR" sz="8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5637" marR="5637" marT="563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NISSAN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Leaf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Techna 40 kwh A - IVC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30.637,00   </a:t>
                      </a:r>
                    </a:p>
                  </a:txBody>
                  <a:tcPr marL="5637" marR="5637" marT="5634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11" name="13 - Πίνακας">
            <a:extLst/>
          </p:cNvPr>
          <p:cNvGraphicFramePr>
            <a:graphicFrameLocks noGrp="1"/>
          </p:cNvGraphicFramePr>
          <p:nvPr/>
        </p:nvGraphicFramePr>
        <p:xfrm>
          <a:off x="1667925" y="1808132"/>
          <a:ext cx="8805022" cy="3898691"/>
        </p:xfrm>
        <a:graphic>
          <a:graphicData uri="http://schemas.openxmlformats.org/drawingml/2006/table">
            <a:tbl>
              <a:tblPr/>
              <a:tblGrid>
                <a:gridCol w="4759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27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519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727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0275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7334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9802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993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8284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260459">
                <a:tc rowSpan="25"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PHEV</a:t>
                      </a:r>
                      <a:endParaRPr lang="el-GR" sz="1400" b="1" i="0" u="none" strike="noStrike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4273" marR="4273" marT="4273" marB="0" vert="wordArtVert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1" i="0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Α/Α</a:t>
                      </a:r>
                    </a:p>
                  </a:txBody>
                  <a:tcPr marL="4273" marR="4273" marT="4273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1" i="0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ΚΑΤΑΣΚΕΥΑΣΤΗΣ</a:t>
                      </a:r>
                    </a:p>
                  </a:txBody>
                  <a:tcPr marL="4273" marR="4273" marT="4273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1" i="0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ΤΥΠΟΣ (ΜΟΝΤΕΛΟ)</a:t>
                      </a:r>
                    </a:p>
                  </a:txBody>
                  <a:tcPr marL="4273" marR="4273" marT="4273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1" i="0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ΕΚΔΟΣΗ</a:t>
                      </a:r>
                    </a:p>
                  </a:txBody>
                  <a:tcPr marL="4273" marR="4273" marT="4273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1" i="0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ΚΥΒΙΣΜΟΣ</a:t>
                      </a:r>
                    </a:p>
                  </a:txBody>
                  <a:tcPr marL="4273" marR="4273" marT="4273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1" i="0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ΕΚΠΟΜΠΕΣ </a:t>
                      </a: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CO2 (NEDC)</a:t>
                      </a:r>
                    </a:p>
                  </a:txBody>
                  <a:tcPr marL="4273" marR="4273" marT="4273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1" i="0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ΕΚΠΟΜΠΕΣ </a:t>
                      </a:r>
                      <a:r>
                        <a:rPr lang="en-US" sz="800" b="1" i="0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CO2 (WLTP)</a:t>
                      </a:r>
                    </a:p>
                  </a:txBody>
                  <a:tcPr marL="4273" marR="4273" marT="4273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1" i="0" u="none" strike="noStrike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ΛΤΠΦ</a:t>
                      </a:r>
                    </a:p>
                  </a:txBody>
                  <a:tcPr marL="4273" marR="4273" marT="4273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3326">
                <a:tc vMerge="1">
                  <a:txBody>
                    <a:bodyPr/>
                    <a:lstStyle/>
                    <a:p>
                      <a:pPr algn="l" fontAlgn="b"/>
                      <a:endParaRPr lang="el-GR" sz="600" b="0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BMW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F45 LCI - </a:t>
                      </a:r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Σειρα 2 </a:t>
                      </a:r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Active Tourer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225 xe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1.249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43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39 - 47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31.825,00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3950">
                <a:tc vMerge="1">
                  <a:txBody>
                    <a:bodyPr/>
                    <a:lstStyle/>
                    <a:p>
                      <a:pPr algn="ctr" fontAlgn="b"/>
                      <a:endParaRPr lang="el-GR" sz="6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MITSUBISHI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Νέο </a:t>
                      </a:r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OUTLANDER PHEV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OUTLANDER PHEV 5D 2.4 CVT 4WD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2.360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40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46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32.857,00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3950">
                <a:tc vMerge="1">
                  <a:txBody>
                    <a:bodyPr/>
                    <a:lstStyle/>
                    <a:p>
                      <a:pPr algn="ctr" fontAlgn="b"/>
                      <a:endParaRPr lang="el-GR" sz="6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MERCEDES BENZ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A- Class Hatchback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A 250 e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1.332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32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33.147,00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3950">
                <a:tc vMerge="1">
                  <a:txBody>
                    <a:bodyPr/>
                    <a:lstStyle/>
                    <a:p>
                      <a:pPr algn="ctr" fontAlgn="b"/>
                      <a:endParaRPr lang="el-GR" sz="6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BMW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F48 LCI - </a:t>
                      </a:r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ΝΕΑ Χ1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Xdrive25e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1.499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43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33.261,00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13950">
                <a:tc vMerge="1">
                  <a:txBody>
                    <a:bodyPr/>
                    <a:lstStyle/>
                    <a:p>
                      <a:pPr algn="ctr" fontAlgn="b"/>
                      <a:endParaRPr lang="el-GR" sz="6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MERCEDES BENZ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A-Class Sedan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A 250 e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1.332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31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33.599,00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3326">
                <a:tc vMerge="1">
                  <a:txBody>
                    <a:bodyPr/>
                    <a:lstStyle/>
                    <a:p>
                      <a:pPr algn="l" fontAlgn="b"/>
                      <a:endParaRPr lang="el-GR" sz="600" b="0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VOLVO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XC40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XC40 T5 Twin Engine 262 ph FWD Auto 7-Speed Momentum (19w46)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1.447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40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37.000,00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13950">
                <a:tc vMerge="1">
                  <a:txBody>
                    <a:bodyPr/>
                    <a:lstStyle/>
                    <a:p>
                      <a:pPr algn="ctr" fontAlgn="b"/>
                      <a:endParaRPr lang="el-GR" sz="6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11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BMW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G20 - Νεα Σειρα 3 Sedan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330 e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1.998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37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37.823,00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3326">
                <a:tc vMerge="1">
                  <a:txBody>
                    <a:bodyPr/>
                    <a:lstStyle/>
                    <a:p>
                      <a:pPr algn="l" fontAlgn="b"/>
                      <a:endParaRPr lang="el-GR" sz="600" b="0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12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VOLVO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XC40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XC40 T5 Twin Engine 262 ph FWD Auto 7-Speed Momentum Plus (19w46)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1.447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40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38.300,00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13950">
                <a:tc vMerge="1">
                  <a:txBody>
                    <a:bodyPr/>
                    <a:lstStyle/>
                    <a:p>
                      <a:pPr algn="ctr" fontAlgn="b"/>
                      <a:endParaRPr lang="en-US" sz="600" b="1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13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VOLKSWAGEN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Νέο </a:t>
                      </a:r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PASSAT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1.4 TSI 218 PS GTE DSG6 (Plug in Hybrid)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1.395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32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34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38.951,00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13950">
                <a:tc vMerge="1">
                  <a:txBody>
                    <a:bodyPr/>
                    <a:lstStyle/>
                    <a:p>
                      <a:pPr algn="ctr" fontAlgn="b"/>
                      <a:endParaRPr lang="en-US" sz="6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14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MITSUBISHI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Νέο </a:t>
                      </a:r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OUTLANDER PHEV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OUTLANDER PHEV 5D 2.4 CVT 4WD INSTYLE NAVI+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2.360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40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46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39.286,00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13950">
                <a:tc vMerge="1">
                  <a:txBody>
                    <a:bodyPr/>
                    <a:lstStyle/>
                    <a:p>
                      <a:pPr algn="ctr" fontAlgn="b"/>
                      <a:endParaRPr lang="en-US" sz="6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15</a:t>
                      </a:r>
                    </a:p>
                  </a:txBody>
                  <a:tcPr marL="4273" marR="4273" marT="4273" marB="0" vert="wordArtVert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MERCEDES BENZ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C-Class Sedan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C 300e Auto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1.991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39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39.332,00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3326">
                <a:tc vMerge="1">
                  <a:txBody>
                    <a:bodyPr/>
                    <a:lstStyle/>
                    <a:p>
                      <a:pPr algn="ctr" fontAlgn="b"/>
                      <a:endParaRPr lang="en-US" sz="6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16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VOLVO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XC40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XC40 T5 Twin Engine 262 ph FWD Auto 7-Speed Inscription (19w46)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1.447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40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40.600,00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3326">
                <a:tc vMerge="1">
                  <a:txBody>
                    <a:bodyPr/>
                    <a:lstStyle/>
                    <a:p>
                      <a:pPr algn="l" fontAlgn="b"/>
                      <a:endParaRPr lang="el-GR" sz="600" b="0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17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VOLVO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XC40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XC40 T5 Twin Engine 262 ph FWD Auto 7-Speed R - Design (19w46)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1.477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40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40.900,00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13950">
                <a:tc vMerge="1">
                  <a:txBody>
                    <a:bodyPr/>
                    <a:lstStyle/>
                    <a:p>
                      <a:pPr algn="l" fontAlgn="b"/>
                      <a:endParaRPr lang="el-GR" sz="600" b="0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18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MERCEDES BENZ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C-Class Sedan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C 300e 4Matic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1.991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44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41.882,00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13950">
                <a:tc vMerge="1">
                  <a:txBody>
                    <a:bodyPr/>
                    <a:lstStyle/>
                    <a:p>
                      <a:pPr algn="l" fontAlgn="b"/>
                      <a:endParaRPr lang="el-GR" sz="600" b="0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19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VOLVO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V60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V60 II T8 AWD Auto 390 ph Momentum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1.969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42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43.100,00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13950">
                <a:tc vMerge="1">
                  <a:txBody>
                    <a:bodyPr/>
                    <a:lstStyle/>
                    <a:p>
                      <a:pPr algn="l" fontAlgn="b"/>
                      <a:endParaRPr lang="el-GR" sz="600" b="0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MERCEDES BENZ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C-Class Estate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C 300e Auto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1.991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39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43.930,00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13950">
                <a:tc vMerge="1">
                  <a:txBody>
                    <a:bodyPr/>
                    <a:lstStyle/>
                    <a:p>
                      <a:pPr algn="l" fontAlgn="b"/>
                      <a:endParaRPr lang="el-GR" sz="600" b="0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21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VOLVO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V60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V60 II T8 AWD Auto 390 ph Momentum Pro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1.969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42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44.650,00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13950">
                <a:tc vMerge="1">
                  <a:txBody>
                    <a:bodyPr/>
                    <a:lstStyle/>
                    <a:p>
                      <a:pPr algn="l" fontAlgn="b"/>
                      <a:endParaRPr lang="el-GR" sz="600" b="0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22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BMW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G01-X3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xDrive 30e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1.998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49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44.791,00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13950">
                <a:tc vMerge="1">
                  <a:txBody>
                    <a:bodyPr/>
                    <a:lstStyle/>
                    <a:p>
                      <a:pPr algn="l" fontAlgn="b"/>
                      <a:endParaRPr lang="el-GR" sz="600" b="0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23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MERCEDES BENZ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C-Class Estate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C 300de Auto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1.950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39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46.300,00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13950">
                <a:tc vMerge="1">
                  <a:txBody>
                    <a:bodyPr/>
                    <a:lstStyle/>
                    <a:p>
                      <a:pPr algn="l" fontAlgn="b"/>
                      <a:endParaRPr lang="el-GR" sz="600" b="0" i="0" u="none" strike="noStrike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24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VOLVO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V60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V60 II T8 AWD Auto 390 ph Inscription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1.969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42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46.950,00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13950">
                <a:tc vMerge="1">
                  <a:txBody>
                    <a:bodyPr/>
                    <a:lstStyle/>
                    <a:p>
                      <a:pPr algn="ctr" fontAlgn="b"/>
                      <a:endParaRPr lang="el-GR" sz="6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25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VOLVO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V60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V60 II T8 AWD Auto 390 ph R-Design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1.969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42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47.050,00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13950">
                <a:tc vMerge="1">
                  <a:txBody>
                    <a:bodyPr/>
                    <a:lstStyle/>
                    <a:p>
                      <a:pPr algn="ctr" fontAlgn="b"/>
                      <a:endParaRPr lang="el-GR" sz="6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26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VOLVO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XC60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XC60 II T8 AWD PHEV Auto 390 ph Momentum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1.969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42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47.570,00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13950">
                <a:tc vMerge="1">
                  <a:txBody>
                    <a:bodyPr/>
                    <a:lstStyle/>
                    <a:p>
                      <a:pPr algn="ctr" fontAlgn="b"/>
                      <a:endParaRPr lang="el-GR" sz="6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27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BMW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G 30-</a:t>
                      </a:r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Νεα Σειρα5 </a:t>
                      </a:r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Sedan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530e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1.998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36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48.420,00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14095">
                <a:tc vMerge="1">
                  <a:txBody>
                    <a:bodyPr/>
                    <a:lstStyle/>
                    <a:p>
                      <a:pPr algn="ctr" fontAlgn="b"/>
                      <a:endParaRPr lang="el-GR" sz="6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4273" marR="4273" marT="427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1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28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VOLVO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XC60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XC60 II T8 AWD PHEV Auto 390 ph Momentum Pro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             1.969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42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8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entury Gothic" panose="020B0502020202020204" pitchFamily="34" charset="0"/>
                        </a:rPr>
                        <a:t>  49.070,00   </a:t>
                      </a:r>
                    </a:p>
                  </a:txBody>
                  <a:tcPr marL="4273" marR="4273" marT="4273" marB="0" anchor="b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</a:tbl>
          </a:graphicData>
        </a:graphic>
      </p:graphicFrame>
      <p:pic>
        <p:nvPicPr>
          <p:cNvPr id="29744" name="Picture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-26988"/>
            <a:ext cx="702786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45" name="TextBox 14"/>
          <p:cNvSpPr txBox="1">
            <a:spLocks noChangeArrowheads="1"/>
          </p:cNvSpPr>
          <p:nvPr/>
        </p:nvSpPr>
        <p:spPr bwMode="auto">
          <a:xfrm>
            <a:off x="3175" y="-26988"/>
            <a:ext cx="60261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GB" altLang="el-GR" sz="2400" b="1">
                <a:solidFill>
                  <a:schemeClr val="bg1"/>
                </a:solidFill>
                <a:latin typeface="Century Gothic" pitchFamily="34" charset="0"/>
              </a:rPr>
              <a:t>E</a:t>
            </a:r>
            <a:r>
              <a:rPr lang="el-GR" altLang="el-GR" sz="2400" b="1">
                <a:solidFill>
                  <a:schemeClr val="bg1"/>
                </a:solidFill>
                <a:latin typeface="Century Gothic" pitchFamily="34" charset="0"/>
              </a:rPr>
              <a:t>πιλέξιμα οχήματα Ε.Δ.Χ</a:t>
            </a:r>
            <a:r>
              <a:rPr lang="el-GR" altLang="el-GR" sz="2400" b="1">
                <a:solidFill>
                  <a:schemeClr val="bg1"/>
                </a:solidFill>
                <a:latin typeface="Calibri" pitchFamily="34" charset="0"/>
              </a:rPr>
              <a:t>. - </a:t>
            </a:r>
            <a:r>
              <a:rPr lang="en-US" altLang="el-GR" sz="2800" b="1">
                <a:solidFill>
                  <a:schemeClr val="bg1"/>
                </a:solidFill>
                <a:latin typeface="Century Gothic" pitchFamily="34" charset="0"/>
              </a:rPr>
              <a:t>BEV/PHEV</a:t>
            </a:r>
            <a:endParaRPr lang="el-GR" altLang="el-GR" sz="2400" b="1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0724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30726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27" name="Group 66"/>
          <p:cNvGrpSpPr>
            <a:grpSpLocks/>
          </p:cNvGrpSpPr>
          <p:nvPr/>
        </p:nvGrpSpPr>
        <p:grpSpPr bwMode="auto">
          <a:xfrm flipH="1">
            <a:off x="4511675" y="1547813"/>
            <a:ext cx="6038850" cy="3937000"/>
            <a:chOff x="4390891" y="2875044"/>
            <a:chExt cx="5072854" cy="3306975"/>
          </a:xfrm>
        </p:grpSpPr>
        <p:sp>
          <p:nvSpPr>
            <p:cNvPr id="11" name="Block Arc 37">
              <a:extLst/>
            </p:cNvPr>
            <p:cNvSpPr/>
            <p:nvPr/>
          </p:nvSpPr>
          <p:spPr>
            <a:xfrm rot="371117">
              <a:off x="4390891" y="2875044"/>
              <a:ext cx="1920323" cy="1014761"/>
            </a:xfrm>
            <a:custGeom>
              <a:avLst/>
              <a:gdLst>
                <a:gd name="connsiteX0" fmla="*/ 1776926 w 4779331"/>
                <a:gd name="connsiteY0" fmla="*/ 79892 h 4779331"/>
                <a:gd name="connsiteX1" fmla="*/ 3915605 w 4779331"/>
                <a:gd name="connsiteY1" fmla="*/ 550640 h 4779331"/>
                <a:gd name="connsiteX2" fmla="*/ 3865401 w 4779331"/>
                <a:gd name="connsiteY2" fmla="*/ 611145 h 4779331"/>
                <a:gd name="connsiteX3" fmla="*/ 1797085 w 4779331"/>
                <a:gd name="connsiteY3" fmla="*/ 155884 h 4779331"/>
                <a:gd name="connsiteX4" fmla="*/ 1776926 w 4779331"/>
                <a:gd name="connsiteY4" fmla="*/ 79892 h 4779331"/>
                <a:gd name="connsiteX0" fmla="*/ 0 w 2138679"/>
                <a:gd name="connsiteY0" fmla="*/ 79920 h 611173"/>
                <a:gd name="connsiteX1" fmla="*/ 2138679 w 2138679"/>
                <a:gd name="connsiteY1" fmla="*/ 550668 h 611173"/>
                <a:gd name="connsiteX2" fmla="*/ 2062837 w 2138679"/>
                <a:gd name="connsiteY2" fmla="*/ 611173 h 611173"/>
                <a:gd name="connsiteX3" fmla="*/ 20159 w 2138679"/>
                <a:gd name="connsiteY3" fmla="*/ 155912 h 611173"/>
                <a:gd name="connsiteX4" fmla="*/ 0 w 2138679"/>
                <a:gd name="connsiteY4" fmla="*/ 79920 h 611173"/>
                <a:gd name="connsiteX0" fmla="*/ 0 w 2287402"/>
                <a:gd name="connsiteY0" fmla="*/ 79920 h 639087"/>
                <a:gd name="connsiteX1" fmla="*/ 2138679 w 2287402"/>
                <a:gd name="connsiteY1" fmla="*/ 550668 h 639087"/>
                <a:gd name="connsiteX2" fmla="*/ 2100144 w 2287402"/>
                <a:gd name="connsiteY2" fmla="*/ 585238 h 639087"/>
                <a:gd name="connsiteX3" fmla="*/ 2062837 w 2287402"/>
                <a:gd name="connsiteY3" fmla="*/ 611173 h 639087"/>
                <a:gd name="connsiteX4" fmla="*/ 20159 w 2287402"/>
                <a:gd name="connsiteY4" fmla="*/ 155912 h 639087"/>
                <a:gd name="connsiteX5" fmla="*/ 0 w 2287402"/>
                <a:gd name="connsiteY5" fmla="*/ 79920 h 639087"/>
                <a:gd name="connsiteX0" fmla="*/ 0 w 2467780"/>
                <a:gd name="connsiteY0" fmla="*/ 79920 h 893007"/>
                <a:gd name="connsiteX1" fmla="*/ 2138679 w 2467780"/>
                <a:gd name="connsiteY1" fmla="*/ 550668 h 893007"/>
                <a:gd name="connsiteX2" fmla="*/ 2463024 w 2467780"/>
                <a:gd name="connsiteY2" fmla="*/ 892672 h 893007"/>
                <a:gd name="connsiteX3" fmla="*/ 2062837 w 2467780"/>
                <a:gd name="connsiteY3" fmla="*/ 611173 h 893007"/>
                <a:gd name="connsiteX4" fmla="*/ 20159 w 2467780"/>
                <a:gd name="connsiteY4" fmla="*/ 155912 h 893007"/>
                <a:gd name="connsiteX5" fmla="*/ 0 w 2467780"/>
                <a:gd name="connsiteY5" fmla="*/ 79920 h 893007"/>
                <a:gd name="connsiteX0" fmla="*/ 0 w 2480028"/>
                <a:gd name="connsiteY0" fmla="*/ 79920 h 902123"/>
                <a:gd name="connsiteX1" fmla="*/ 2138679 w 2480028"/>
                <a:gd name="connsiteY1" fmla="*/ 550668 h 902123"/>
                <a:gd name="connsiteX2" fmla="*/ 2463024 w 2480028"/>
                <a:gd name="connsiteY2" fmla="*/ 892672 h 902123"/>
                <a:gd name="connsiteX3" fmla="*/ 2395434 w 2480028"/>
                <a:gd name="connsiteY3" fmla="*/ 789605 h 902123"/>
                <a:gd name="connsiteX4" fmla="*/ 2062837 w 2480028"/>
                <a:gd name="connsiteY4" fmla="*/ 611173 h 902123"/>
                <a:gd name="connsiteX5" fmla="*/ 20159 w 2480028"/>
                <a:gd name="connsiteY5" fmla="*/ 155912 h 902123"/>
                <a:gd name="connsiteX6" fmla="*/ 0 w 2480028"/>
                <a:gd name="connsiteY6" fmla="*/ 79920 h 902123"/>
                <a:gd name="connsiteX0" fmla="*/ 0 w 2483748"/>
                <a:gd name="connsiteY0" fmla="*/ 79920 h 969464"/>
                <a:gd name="connsiteX1" fmla="*/ 2138679 w 2483748"/>
                <a:gd name="connsiteY1" fmla="*/ 550668 h 969464"/>
                <a:gd name="connsiteX2" fmla="*/ 2463024 w 2483748"/>
                <a:gd name="connsiteY2" fmla="*/ 892672 h 969464"/>
                <a:gd name="connsiteX3" fmla="*/ 2412431 w 2483748"/>
                <a:gd name="connsiteY3" fmla="*/ 953561 h 969464"/>
                <a:gd name="connsiteX4" fmla="*/ 2062837 w 2483748"/>
                <a:gd name="connsiteY4" fmla="*/ 611173 h 969464"/>
                <a:gd name="connsiteX5" fmla="*/ 20159 w 2483748"/>
                <a:gd name="connsiteY5" fmla="*/ 155912 h 969464"/>
                <a:gd name="connsiteX6" fmla="*/ 0 w 2483748"/>
                <a:gd name="connsiteY6" fmla="*/ 79920 h 969464"/>
                <a:gd name="connsiteX0" fmla="*/ 0 w 2483748"/>
                <a:gd name="connsiteY0" fmla="*/ 79920 h 969464"/>
                <a:gd name="connsiteX1" fmla="*/ 2138679 w 2483748"/>
                <a:gd name="connsiteY1" fmla="*/ 550668 h 969464"/>
                <a:gd name="connsiteX2" fmla="*/ 2463024 w 2483748"/>
                <a:gd name="connsiteY2" fmla="*/ 892672 h 969464"/>
                <a:gd name="connsiteX3" fmla="*/ 2412431 w 2483748"/>
                <a:gd name="connsiteY3" fmla="*/ 953561 h 969464"/>
                <a:gd name="connsiteX4" fmla="*/ 2062837 w 2483748"/>
                <a:gd name="connsiteY4" fmla="*/ 611173 h 969464"/>
                <a:gd name="connsiteX5" fmla="*/ 20159 w 2483748"/>
                <a:gd name="connsiteY5" fmla="*/ 155912 h 969464"/>
                <a:gd name="connsiteX6" fmla="*/ 0 w 2483748"/>
                <a:gd name="connsiteY6" fmla="*/ 79920 h 969464"/>
                <a:gd name="connsiteX0" fmla="*/ 0 w 2483748"/>
                <a:gd name="connsiteY0" fmla="*/ 79920 h 969464"/>
                <a:gd name="connsiteX1" fmla="*/ 2138679 w 2483748"/>
                <a:gd name="connsiteY1" fmla="*/ 550668 h 969464"/>
                <a:gd name="connsiteX2" fmla="*/ 2463024 w 2483748"/>
                <a:gd name="connsiteY2" fmla="*/ 892672 h 969464"/>
                <a:gd name="connsiteX3" fmla="*/ 2412431 w 2483748"/>
                <a:gd name="connsiteY3" fmla="*/ 953561 h 969464"/>
                <a:gd name="connsiteX4" fmla="*/ 2062837 w 2483748"/>
                <a:gd name="connsiteY4" fmla="*/ 611173 h 969464"/>
                <a:gd name="connsiteX5" fmla="*/ 20159 w 2483748"/>
                <a:gd name="connsiteY5" fmla="*/ 155912 h 969464"/>
                <a:gd name="connsiteX6" fmla="*/ 0 w 2483748"/>
                <a:gd name="connsiteY6" fmla="*/ 79920 h 969464"/>
                <a:gd name="connsiteX0" fmla="*/ 0 w 2438325"/>
                <a:gd name="connsiteY0" fmla="*/ 79920 h 962729"/>
                <a:gd name="connsiteX1" fmla="*/ 2138679 w 2438325"/>
                <a:gd name="connsiteY1" fmla="*/ 550668 h 962729"/>
                <a:gd name="connsiteX2" fmla="*/ 2358079 w 2438325"/>
                <a:gd name="connsiteY2" fmla="*/ 814224 h 962729"/>
                <a:gd name="connsiteX3" fmla="*/ 2412431 w 2438325"/>
                <a:gd name="connsiteY3" fmla="*/ 953561 h 962729"/>
                <a:gd name="connsiteX4" fmla="*/ 2062837 w 2438325"/>
                <a:gd name="connsiteY4" fmla="*/ 611173 h 962729"/>
                <a:gd name="connsiteX5" fmla="*/ 20159 w 2438325"/>
                <a:gd name="connsiteY5" fmla="*/ 155912 h 962729"/>
                <a:gd name="connsiteX6" fmla="*/ 0 w 2438325"/>
                <a:gd name="connsiteY6" fmla="*/ 79920 h 962729"/>
                <a:gd name="connsiteX0" fmla="*/ 0 w 2462564"/>
                <a:gd name="connsiteY0" fmla="*/ 79920 h 967083"/>
                <a:gd name="connsiteX1" fmla="*/ 2138679 w 2462564"/>
                <a:gd name="connsiteY1" fmla="*/ 550668 h 967083"/>
                <a:gd name="connsiteX2" fmla="*/ 2430335 w 2462564"/>
                <a:gd name="connsiteY2" fmla="*/ 873569 h 967083"/>
                <a:gd name="connsiteX3" fmla="*/ 2412431 w 2462564"/>
                <a:gd name="connsiteY3" fmla="*/ 953561 h 967083"/>
                <a:gd name="connsiteX4" fmla="*/ 2062837 w 2462564"/>
                <a:gd name="connsiteY4" fmla="*/ 611173 h 967083"/>
                <a:gd name="connsiteX5" fmla="*/ 20159 w 2462564"/>
                <a:gd name="connsiteY5" fmla="*/ 155912 h 967083"/>
                <a:gd name="connsiteX6" fmla="*/ 0 w 2462564"/>
                <a:gd name="connsiteY6" fmla="*/ 79920 h 967083"/>
                <a:gd name="connsiteX0" fmla="*/ 0 w 2462564"/>
                <a:gd name="connsiteY0" fmla="*/ 79920 h 967083"/>
                <a:gd name="connsiteX1" fmla="*/ 2138679 w 2462564"/>
                <a:gd name="connsiteY1" fmla="*/ 550668 h 967083"/>
                <a:gd name="connsiteX2" fmla="*/ 2430335 w 2462564"/>
                <a:gd name="connsiteY2" fmla="*/ 873569 h 967083"/>
                <a:gd name="connsiteX3" fmla="*/ 2412431 w 2462564"/>
                <a:gd name="connsiteY3" fmla="*/ 953561 h 967083"/>
                <a:gd name="connsiteX4" fmla="*/ 2062837 w 2462564"/>
                <a:gd name="connsiteY4" fmla="*/ 611173 h 967083"/>
                <a:gd name="connsiteX5" fmla="*/ 20159 w 2462564"/>
                <a:gd name="connsiteY5" fmla="*/ 155912 h 967083"/>
                <a:gd name="connsiteX6" fmla="*/ 0 w 2462564"/>
                <a:gd name="connsiteY6" fmla="*/ 79920 h 967083"/>
                <a:gd name="connsiteX0" fmla="*/ 0 w 2477565"/>
                <a:gd name="connsiteY0" fmla="*/ 79920 h 968447"/>
                <a:gd name="connsiteX1" fmla="*/ 2138679 w 2477565"/>
                <a:gd name="connsiteY1" fmla="*/ 550668 h 968447"/>
                <a:gd name="connsiteX2" fmla="*/ 2454451 w 2477565"/>
                <a:gd name="connsiteY2" fmla="*/ 885219 h 968447"/>
                <a:gd name="connsiteX3" fmla="*/ 2412431 w 2477565"/>
                <a:gd name="connsiteY3" fmla="*/ 953561 h 968447"/>
                <a:gd name="connsiteX4" fmla="*/ 2062837 w 2477565"/>
                <a:gd name="connsiteY4" fmla="*/ 611173 h 968447"/>
                <a:gd name="connsiteX5" fmla="*/ 20159 w 2477565"/>
                <a:gd name="connsiteY5" fmla="*/ 155912 h 968447"/>
                <a:gd name="connsiteX6" fmla="*/ 0 w 2477565"/>
                <a:gd name="connsiteY6" fmla="*/ 79920 h 968447"/>
                <a:gd name="connsiteX0" fmla="*/ 0 w 2486217"/>
                <a:gd name="connsiteY0" fmla="*/ 79920 h 969044"/>
                <a:gd name="connsiteX1" fmla="*/ 2138679 w 2486217"/>
                <a:gd name="connsiteY1" fmla="*/ 550668 h 969044"/>
                <a:gd name="connsiteX2" fmla="*/ 2466309 w 2486217"/>
                <a:gd name="connsiteY2" fmla="*/ 889705 h 969044"/>
                <a:gd name="connsiteX3" fmla="*/ 2412431 w 2486217"/>
                <a:gd name="connsiteY3" fmla="*/ 953561 h 969044"/>
                <a:gd name="connsiteX4" fmla="*/ 2062837 w 2486217"/>
                <a:gd name="connsiteY4" fmla="*/ 611173 h 969044"/>
                <a:gd name="connsiteX5" fmla="*/ 20159 w 2486217"/>
                <a:gd name="connsiteY5" fmla="*/ 155912 h 969044"/>
                <a:gd name="connsiteX6" fmla="*/ 0 w 2486217"/>
                <a:gd name="connsiteY6" fmla="*/ 79920 h 969044"/>
                <a:gd name="connsiteX0" fmla="*/ 0 w 2466309"/>
                <a:gd name="connsiteY0" fmla="*/ 79920 h 967430"/>
                <a:gd name="connsiteX1" fmla="*/ 2138679 w 2466309"/>
                <a:gd name="connsiteY1" fmla="*/ 550668 h 967430"/>
                <a:gd name="connsiteX2" fmla="*/ 2466309 w 2466309"/>
                <a:gd name="connsiteY2" fmla="*/ 889705 h 967430"/>
                <a:gd name="connsiteX3" fmla="*/ 2412431 w 2466309"/>
                <a:gd name="connsiteY3" fmla="*/ 953561 h 967430"/>
                <a:gd name="connsiteX4" fmla="*/ 2062837 w 2466309"/>
                <a:gd name="connsiteY4" fmla="*/ 611173 h 967430"/>
                <a:gd name="connsiteX5" fmla="*/ 20159 w 2466309"/>
                <a:gd name="connsiteY5" fmla="*/ 155912 h 967430"/>
                <a:gd name="connsiteX6" fmla="*/ 0 w 2466309"/>
                <a:gd name="connsiteY6" fmla="*/ 79920 h 967430"/>
                <a:gd name="connsiteX0" fmla="*/ 0 w 2466309"/>
                <a:gd name="connsiteY0" fmla="*/ 79920 h 953561"/>
                <a:gd name="connsiteX1" fmla="*/ 2138679 w 2466309"/>
                <a:gd name="connsiteY1" fmla="*/ 550668 h 953561"/>
                <a:gd name="connsiteX2" fmla="*/ 2466309 w 2466309"/>
                <a:gd name="connsiteY2" fmla="*/ 889705 h 953561"/>
                <a:gd name="connsiteX3" fmla="*/ 2412431 w 2466309"/>
                <a:gd name="connsiteY3" fmla="*/ 953561 h 953561"/>
                <a:gd name="connsiteX4" fmla="*/ 2062837 w 2466309"/>
                <a:gd name="connsiteY4" fmla="*/ 611173 h 953561"/>
                <a:gd name="connsiteX5" fmla="*/ 20159 w 2466309"/>
                <a:gd name="connsiteY5" fmla="*/ 155912 h 953561"/>
                <a:gd name="connsiteX6" fmla="*/ 0 w 2466309"/>
                <a:gd name="connsiteY6" fmla="*/ 79920 h 953561"/>
                <a:gd name="connsiteX0" fmla="*/ 0 w 2483853"/>
                <a:gd name="connsiteY0" fmla="*/ 79920 h 953561"/>
                <a:gd name="connsiteX1" fmla="*/ 2138679 w 2483853"/>
                <a:gd name="connsiteY1" fmla="*/ 550668 h 953561"/>
                <a:gd name="connsiteX2" fmla="*/ 2483852 w 2483853"/>
                <a:gd name="connsiteY2" fmla="*/ 907292 h 953561"/>
                <a:gd name="connsiteX3" fmla="*/ 2412431 w 2483853"/>
                <a:gd name="connsiteY3" fmla="*/ 953561 h 953561"/>
                <a:gd name="connsiteX4" fmla="*/ 2062837 w 2483853"/>
                <a:gd name="connsiteY4" fmla="*/ 611173 h 953561"/>
                <a:gd name="connsiteX5" fmla="*/ 20159 w 2483853"/>
                <a:gd name="connsiteY5" fmla="*/ 155912 h 953561"/>
                <a:gd name="connsiteX6" fmla="*/ 0 w 2483853"/>
                <a:gd name="connsiteY6" fmla="*/ 79920 h 95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853" h="953561">
                  <a:moveTo>
                    <a:pt x="0" y="79920"/>
                  </a:moveTo>
                  <a:cubicBezTo>
                    <a:pt x="747072" y="-118264"/>
                    <a:pt x="1543865" y="57119"/>
                    <a:pt x="2138679" y="550668"/>
                  </a:cubicBezTo>
                  <a:cubicBezTo>
                    <a:pt x="2321346" y="713099"/>
                    <a:pt x="2403896" y="801529"/>
                    <a:pt x="2483852" y="907292"/>
                  </a:cubicBezTo>
                  <a:cubicBezTo>
                    <a:pt x="2464866" y="933012"/>
                    <a:pt x="2465455" y="933811"/>
                    <a:pt x="2412431" y="953561"/>
                  </a:cubicBezTo>
                  <a:cubicBezTo>
                    <a:pt x="2345733" y="906644"/>
                    <a:pt x="2386749" y="909426"/>
                    <a:pt x="2062837" y="611173"/>
                  </a:cubicBezTo>
                  <a:cubicBezTo>
                    <a:pt x="1487593" y="133862"/>
                    <a:pt x="742652" y="-35752"/>
                    <a:pt x="20159" y="155912"/>
                  </a:cubicBezTo>
                  <a:lnTo>
                    <a:pt x="0" y="7992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737" name="Freeform: Shape 22"/>
            <p:cNvSpPr>
              <a:spLocks noChangeArrowheads="1"/>
            </p:cNvSpPr>
            <p:nvPr/>
          </p:nvSpPr>
          <p:spPr bwMode="auto">
            <a:xfrm>
              <a:off x="6190831" y="3918076"/>
              <a:ext cx="2955074" cy="2263943"/>
            </a:xfrm>
            <a:custGeom>
              <a:avLst/>
              <a:gdLst>
                <a:gd name="T0" fmla="*/ 0 w 2955074"/>
                <a:gd name="T1" fmla="*/ 67267 h 2263943"/>
                <a:gd name="T2" fmla="*/ 54280 w 2955074"/>
                <a:gd name="T3" fmla="*/ 0 h 2263943"/>
                <a:gd name="T4" fmla="*/ 1777760 w 2955074"/>
                <a:gd name="T5" fmla="*/ 420755 h 2263943"/>
                <a:gd name="T6" fmla="*/ 1733894 w 2955074"/>
                <a:gd name="T7" fmla="*/ 659248 h 2263943"/>
                <a:gd name="T8" fmla="*/ 1572847 w 2955074"/>
                <a:gd name="T9" fmla="*/ 987916 h 2263943"/>
                <a:gd name="T10" fmla="*/ 1392811 w 2955074"/>
                <a:gd name="T11" fmla="*/ 1260712 h 2263943"/>
                <a:gd name="T12" fmla="*/ 1209122 w 2955074"/>
                <a:gd name="T13" fmla="*/ 1664972 h 2263943"/>
                <a:gd name="T14" fmla="*/ 1223365 w 2955074"/>
                <a:gd name="T15" fmla="*/ 1974650 h 2263943"/>
                <a:gd name="T16" fmla="*/ 1354101 w 2955074"/>
                <a:gd name="T17" fmla="*/ 2142267 h 2263943"/>
                <a:gd name="T18" fmla="*/ 1560797 w 2955074"/>
                <a:gd name="T19" fmla="*/ 2147379 h 2263943"/>
                <a:gd name="T20" fmla="*/ 1695184 w 2955074"/>
                <a:gd name="T21" fmla="*/ 2029062 h 2263943"/>
                <a:gd name="T22" fmla="*/ 1834320 w 2955074"/>
                <a:gd name="T23" fmla="*/ 1865094 h 2263943"/>
                <a:gd name="T24" fmla="*/ 1989889 w 2955074"/>
                <a:gd name="T25" fmla="*/ 1745313 h 2263943"/>
                <a:gd name="T26" fmla="*/ 2258300 w 2955074"/>
                <a:gd name="T27" fmla="*/ 1762842 h 2263943"/>
                <a:gd name="T28" fmla="*/ 2387940 w 2955074"/>
                <a:gd name="T29" fmla="*/ 1870937 h 2263943"/>
                <a:gd name="T30" fmla="*/ 2511740 w 2955074"/>
                <a:gd name="T31" fmla="*/ 2021393 h 2263943"/>
                <a:gd name="T32" fmla="*/ 2659274 w 2955074"/>
                <a:gd name="T33" fmla="*/ 2149571 h 2263943"/>
                <a:gd name="T34" fmla="*/ 2718798 w 2955074"/>
                <a:gd name="T35" fmla="*/ 2169291 h 2263943"/>
                <a:gd name="T36" fmla="*/ 2830546 w 2955074"/>
                <a:gd name="T37" fmla="*/ 2121451 h 2263943"/>
                <a:gd name="T38" fmla="*/ 2869256 w 2955074"/>
                <a:gd name="T39" fmla="*/ 2025410 h 2263943"/>
                <a:gd name="T40" fmla="*/ 2886420 w 2955074"/>
                <a:gd name="T41" fmla="*/ 2015550 h 2263943"/>
                <a:gd name="T42" fmla="*/ 2955074 w 2955074"/>
                <a:gd name="T43" fmla="*/ 2014089 h 2263943"/>
                <a:gd name="T44" fmla="*/ 2861222 w 2955074"/>
                <a:gd name="T45" fmla="*/ 2210923 h 2263943"/>
                <a:gd name="T46" fmla="*/ 2646126 w 2955074"/>
                <a:gd name="T47" fmla="*/ 2236849 h 2263943"/>
                <a:gd name="T48" fmla="*/ 2485080 w 2955074"/>
                <a:gd name="T49" fmla="*/ 2117799 h 2263943"/>
                <a:gd name="T50" fmla="*/ 2341928 w 2955074"/>
                <a:gd name="T51" fmla="*/ 1949817 h 2263943"/>
                <a:gd name="T52" fmla="*/ 2233832 w 2955074"/>
                <a:gd name="T53" fmla="*/ 1851217 h 2263943"/>
                <a:gd name="T54" fmla="*/ 1975282 w 2955074"/>
                <a:gd name="T55" fmla="*/ 1862538 h 2263943"/>
                <a:gd name="T56" fmla="*/ 1839798 w 2955074"/>
                <a:gd name="T57" fmla="*/ 2004229 h 2263943"/>
                <a:gd name="T58" fmla="*/ 1707966 w 2955074"/>
                <a:gd name="T59" fmla="*/ 2153587 h 2263943"/>
                <a:gd name="T60" fmla="*/ 1485933 w 2955074"/>
                <a:gd name="T61" fmla="*/ 2262047 h 2263943"/>
                <a:gd name="T62" fmla="*/ 1204741 w 2955074"/>
                <a:gd name="T63" fmla="*/ 2132773 h 2263943"/>
                <a:gd name="T64" fmla="*/ 1115635 w 2955074"/>
                <a:gd name="T65" fmla="*/ 1890292 h 2263943"/>
                <a:gd name="T66" fmla="*/ 1167857 w 2955074"/>
                <a:gd name="T67" fmla="*/ 1531679 h 2263943"/>
                <a:gd name="T68" fmla="*/ 1362500 w 2955074"/>
                <a:gd name="T69" fmla="*/ 1154808 h 2263943"/>
                <a:gd name="T70" fmla="*/ 1547649 w 2955074"/>
                <a:gd name="T71" fmla="*/ 862657 h 2263943"/>
                <a:gd name="T72" fmla="*/ 1682560 w 2955074"/>
                <a:gd name="T73" fmla="*/ 539153 h 2263943"/>
                <a:gd name="T74" fmla="*/ 0 w 2955074"/>
                <a:gd name="T75" fmla="*/ 67267 h 226394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955074"/>
                <a:gd name="T115" fmla="*/ 0 h 2263943"/>
                <a:gd name="T116" fmla="*/ 2955074 w 2955074"/>
                <a:gd name="T117" fmla="*/ 2263943 h 226394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955074" h="2263943">
                  <a:moveTo>
                    <a:pt x="0" y="67267"/>
                  </a:moveTo>
                  <a:cubicBezTo>
                    <a:pt x="19521" y="32304"/>
                    <a:pt x="13052" y="30088"/>
                    <a:pt x="54280" y="0"/>
                  </a:cubicBezTo>
                  <a:cubicBezTo>
                    <a:pt x="477807" y="687154"/>
                    <a:pt x="1755065" y="-79168"/>
                    <a:pt x="1777760" y="420755"/>
                  </a:cubicBezTo>
                  <a:cubicBezTo>
                    <a:pt x="1776038" y="487312"/>
                    <a:pt x="1765163" y="577766"/>
                    <a:pt x="1733894" y="659248"/>
                  </a:cubicBezTo>
                  <a:cubicBezTo>
                    <a:pt x="1695184" y="776108"/>
                    <a:pt x="1638946" y="884568"/>
                    <a:pt x="1572847" y="987916"/>
                  </a:cubicBezTo>
                  <a:cubicBezTo>
                    <a:pt x="1514052" y="1079577"/>
                    <a:pt x="1451606" y="1169047"/>
                    <a:pt x="1392811" y="1260709"/>
                  </a:cubicBezTo>
                  <a:cubicBezTo>
                    <a:pt x="1312105" y="1386332"/>
                    <a:pt x="1242720" y="1517799"/>
                    <a:pt x="1209122" y="1664969"/>
                  </a:cubicBezTo>
                  <a:cubicBezTo>
                    <a:pt x="1185386" y="1769047"/>
                    <a:pt x="1185020" y="1873125"/>
                    <a:pt x="1223365" y="1974647"/>
                  </a:cubicBezTo>
                  <a:cubicBezTo>
                    <a:pt x="1249658" y="2043667"/>
                    <a:pt x="1290194" y="2102461"/>
                    <a:pt x="1354101" y="2142266"/>
                  </a:cubicBezTo>
                  <a:cubicBezTo>
                    <a:pt x="1422026" y="2184628"/>
                    <a:pt x="1490681" y="2184628"/>
                    <a:pt x="1560797" y="2147379"/>
                  </a:cubicBezTo>
                  <a:cubicBezTo>
                    <a:pt x="1615209" y="2118530"/>
                    <a:pt x="1655745" y="2074342"/>
                    <a:pt x="1695184" y="2029059"/>
                  </a:cubicBezTo>
                  <a:cubicBezTo>
                    <a:pt x="1742293" y="1975011"/>
                    <a:pt x="1786846" y="1918773"/>
                    <a:pt x="1834320" y="1865091"/>
                  </a:cubicBezTo>
                  <a:cubicBezTo>
                    <a:pt x="1878143" y="1815060"/>
                    <a:pt x="1928538" y="1773064"/>
                    <a:pt x="1989889" y="1745310"/>
                  </a:cubicBezTo>
                  <a:cubicBezTo>
                    <a:pt x="2082281" y="1703313"/>
                    <a:pt x="2171752" y="1715365"/>
                    <a:pt x="2258301" y="1762839"/>
                  </a:cubicBezTo>
                  <a:cubicBezTo>
                    <a:pt x="2308331" y="1790228"/>
                    <a:pt x="2348866" y="1830033"/>
                    <a:pt x="2387941" y="1870934"/>
                  </a:cubicBezTo>
                  <a:cubicBezTo>
                    <a:pt x="2433225" y="1918042"/>
                    <a:pt x="2468282" y="1973186"/>
                    <a:pt x="2511740" y="2021390"/>
                  </a:cubicBezTo>
                  <a:cubicBezTo>
                    <a:pt x="2555562" y="2069959"/>
                    <a:pt x="2599384" y="2118895"/>
                    <a:pt x="2659274" y="2149570"/>
                  </a:cubicBezTo>
                  <a:cubicBezTo>
                    <a:pt x="2678264" y="2159430"/>
                    <a:pt x="2697984" y="2166369"/>
                    <a:pt x="2718799" y="2169290"/>
                  </a:cubicBezTo>
                  <a:cubicBezTo>
                    <a:pt x="2765543" y="2175863"/>
                    <a:pt x="2802427" y="2157605"/>
                    <a:pt x="2830546" y="2121451"/>
                  </a:cubicBezTo>
                  <a:cubicBezTo>
                    <a:pt x="2852457" y="2093332"/>
                    <a:pt x="2863778" y="2060465"/>
                    <a:pt x="2869256" y="2025407"/>
                  </a:cubicBezTo>
                  <a:cubicBezTo>
                    <a:pt x="2871812" y="2016278"/>
                    <a:pt x="2876560" y="2014086"/>
                    <a:pt x="2886420" y="2015547"/>
                  </a:cubicBezTo>
                  <a:cubicBezTo>
                    <a:pt x="2909427" y="2019199"/>
                    <a:pt x="2932433" y="2018103"/>
                    <a:pt x="2955074" y="2014086"/>
                  </a:cubicBezTo>
                  <a:cubicBezTo>
                    <a:pt x="2949231" y="2091871"/>
                    <a:pt x="2923304" y="2161256"/>
                    <a:pt x="2861222" y="2210922"/>
                  </a:cubicBezTo>
                  <a:cubicBezTo>
                    <a:pt x="2796219" y="2262778"/>
                    <a:pt x="2722086" y="2266430"/>
                    <a:pt x="2646127" y="2236849"/>
                  </a:cubicBezTo>
                  <a:cubicBezTo>
                    <a:pt x="2581855" y="2211651"/>
                    <a:pt x="2531824" y="2166734"/>
                    <a:pt x="2485080" y="2117799"/>
                  </a:cubicBezTo>
                  <a:cubicBezTo>
                    <a:pt x="2434320" y="2064482"/>
                    <a:pt x="2391228" y="2004592"/>
                    <a:pt x="2341928" y="1949814"/>
                  </a:cubicBezTo>
                  <a:cubicBezTo>
                    <a:pt x="2309061" y="1913295"/>
                    <a:pt x="2275099" y="1878237"/>
                    <a:pt x="2233833" y="1851214"/>
                  </a:cubicBezTo>
                  <a:cubicBezTo>
                    <a:pt x="2147284" y="1794975"/>
                    <a:pt x="2056718" y="1798992"/>
                    <a:pt x="1975282" y="1862535"/>
                  </a:cubicBezTo>
                  <a:cubicBezTo>
                    <a:pt x="1923060" y="1903070"/>
                    <a:pt x="1881794" y="1953831"/>
                    <a:pt x="1839798" y="2004226"/>
                  </a:cubicBezTo>
                  <a:cubicBezTo>
                    <a:pt x="1797437" y="2055352"/>
                    <a:pt x="1756901" y="2107939"/>
                    <a:pt x="1707966" y="2153587"/>
                  </a:cubicBezTo>
                  <a:cubicBezTo>
                    <a:pt x="1645154" y="2212382"/>
                    <a:pt x="1572847" y="2252918"/>
                    <a:pt x="1485933" y="2262047"/>
                  </a:cubicBezTo>
                  <a:cubicBezTo>
                    <a:pt x="1367248" y="2274098"/>
                    <a:pt x="1273395" y="2228450"/>
                    <a:pt x="1204741" y="2132772"/>
                  </a:cubicBezTo>
                  <a:cubicBezTo>
                    <a:pt x="1153249" y="2060465"/>
                    <a:pt x="1126956" y="1977568"/>
                    <a:pt x="1115635" y="1890289"/>
                  </a:cubicBezTo>
                  <a:cubicBezTo>
                    <a:pt x="1099202" y="1766126"/>
                    <a:pt x="1124764" y="1647440"/>
                    <a:pt x="1167857" y="1531676"/>
                  </a:cubicBezTo>
                  <a:cubicBezTo>
                    <a:pt x="1217887" y="1398384"/>
                    <a:pt x="1285447" y="1274221"/>
                    <a:pt x="1362500" y="1154805"/>
                  </a:cubicBezTo>
                  <a:cubicBezTo>
                    <a:pt x="1424947" y="1058031"/>
                    <a:pt x="1489950" y="962718"/>
                    <a:pt x="1547649" y="862657"/>
                  </a:cubicBezTo>
                  <a:cubicBezTo>
                    <a:pt x="1605349" y="762231"/>
                    <a:pt x="1656631" y="652726"/>
                    <a:pt x="1682560" y="539153"/>
                  </a:cubicBezTo>
                  <a:cubicBezTo>
                    <a:pt x="1811508" y="-36392"/>
                    <a:pt x="464357" y="817264"/>
                    <a:pt x="0" y="67267"/>
                  </a:cubicBezTo>
                  <a:close/>
                </a:path>
              </a:pathLst>
            </a:custGeom>
            <a:solidFill>
              <a:schemeClr val="accent1"/>
            </a:solidFill>
            <a:ln w="4780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endParaRPr lang="el-GR"/>
            </a:p>
          </p:txBody>
        </p:sp>
        <p:sp>
          <p:nvSpPr>
            <p:cNvPr id="13" name="Freeform: Shape 35">
              <a:extLst/>
            </p:cNvPr>
            <p:cNvSpPr/>
            <p:nvPr/>
          </p:nvSpPr>
          <p:spPr>
            <a:xfrm rot="838999">
              <a:off x="8898316" y="5301937"/>
              <a:ext cx="565429" cy="676063"/>
            </a:xfrm>
            <a:custGeom>
              <a:avLst/>
              <a:gdLst>
                <a:gd name="connsiteX0" fmla="*/ 82313 w 565445"/>
                <a:gd name="connsiteY0" fmla="*/ 374057 h 676133"/>
                <a:gd name="connsiteX1" fmla="*/ 78615 w 565445"/>
                <a:gd name="connsiteY1" fmla="*/ 382986 h 676133"/>
                <a:gd name="connsiteX2" fmla="*/ 78614 w 565445"/>
                <a:gd name="connsiteY2" fmla="*/ 382986 h 676133"/>
                <a:gd name="connsiteX3" fmla="*/ 91242 w 565445"/>
                <a:gd name="connsiteY3" fmla="*/ 395612 h 676133"/>
                <a:gd name="connsiteX4" fmla="*/ 474201 w 565445"/>
                <a:gd name="connsiteY4" fmla="*/ 395613 h 676133"/>
                <a:gd name="connsiteX5" fmla="*/ 483130 w 565445"/>
                <a:gd name="connsiteY5" fmla="*/ 391915 h 676133"/>
                <a:gd name="connsiteX6" fmla="*/ 486829 w 565445"/>
                <a:gd name="connsiteY6" fmla="*/ 382986 h 676133"/>
                <a:gd name="connsiteX7" fmla="*/ 474201 w 565445"/>
                <a:gd name="connsiteY7" fmla="*/ 370360 h 676133"/>
                <a:gd name="connsiteX8" fmla="*/ 91242 w 565445"/>
                <a:gd name="connsiteY8" fmla="*/ 370359 h 676133"/>
                <a:gd name="connsiteX9" fmla="*/ 82313 w 565445"/>
                <a:gd name="connsiteY9" fmla="*/ 374057 h 676133"/>
                <a:gd name="connsiteX10" fmla="*/ 82314 w 565445"/>
                <a:gd name="connsiteY10" fmla="*/ 320622 h 676133"/>
                <a:gd name="connsiteX11" fmla="*/ 78615 w 565445"/>
                <a:gd name="connsiteY11" fmla="*/ 329550 h 676133"/>
                <a:gd name="connsiteX12" fmla="*/ 78615 w 565445"/>
                <a:gd name="connsiteY12" fmla="*/ 329551 h 676133"/>
                <a:gd name="connsiteX13" fmla="*/ 91242 w 565445"/>
                <a:gd name="connsiteY13" fmla="*/ 342177 h 676133"/>
                <a:gd name="connsiteX14" fmla="*/ 474201 w 565445"/>
                <a:gd name="connsiteY14" fmla="*/ 342178 h 676133"/>
                <a:gd name="connsiteX15" fmla="*/ 483130 w 565445"/>
                <a:gd name="connsiteY15" fmla="*/ 338479 h 676133"/>
                <a:gd name="connsiteX16" fmla="*/ 486829 w 565445"/>
                <a:gd name="connsiteY16" fmla="*/ 329551 h 676133"/>
                <a:gd name="connsiteX17" fmla="*/ 474201 w 565445"/>
                <a:gd name="connsiteY17" fmla="*/ 316925 h 676133"/>
                <a:gd name="connsiteX18" fmla="*/ 91243 w 565445"/>
                <a:gd name="connsiteY18" fmla="*/ 316924 h 676133"/>
                <a:gd name="connsiteX19" fmla="*/ 82314 w 565445"/>
                <a:gd name="connsiteY19" fmla="*/ 320622 h 676133"/>
                <a:gd name="connsiteX20" fmla="*/ 82314 w 565445"/>
                <a:gd name="connsiteY20" fmla="*/ 267186 h 676133"/>
                <a:gd name="connsiteX21" fmla="*/ 78616 w 565445"/>
                <a:gd name="connsiteY21" fmla="*/ 276115 h 676133"/>
                <a:gd name="connsiteX22" fmla="*/ 78615 w 565445"/>
                <a:gd name="connsiteY22" fmla="*/ 276115 h 676133"/>
                <a:gd name="connsiteX23" fmla="*/ 91242 w 565445"/>
                <a:gd name="connsiteY23" fmla="*/ 288742 h 676133"/>
                <a:gd name="connsiteX24" fmla="*/ 474201 w 565445"/>
                <a:gd name="connsiteY24" fmla="*/ 288742 h 676133"/>
                <a:gd name="connsiteX25" fmla="*/ 483130 w 565445"/>
                <a:gd name="connsiteY25" fmla="*/ 285044 h 676133"/>
                <a:gd name="connsiteX26" fmla="*/ 486828 w 565445"/>
                <a:gd name="connsiteY26" fmla="*/ 276116 h 676133"/>
                <a:gd name="connsiteX27" fmla="*/ 474201 w 565445"/>
                <a:gd name="connsiteY27" fmla="*/ 263489 h 676133"/>
                <a:gd name="connsiteX28" fmla="*/ 91243 w 565445"/>
                <a:gd name="connsiteY28" fmla="*/ 263488 h 676133"/>
                <a:gd name="connsiteX29" fmla="*/ 82314 w 565445"/>
                <a:gd name="connsiteY29" fmla="*/ 267186 h 676133"/>
                <a:gd name="connsiteX30" fmla="*/ 5628 w 565445"/>
                <a:gd name="connsiteY30" fmla="*/ 181100 h 676133"/>
                <a:gd name="connsiteX31" fmla="*/ 19215 w 565445"/>
                <a:gd name="connsiteY31" fmla="*/ 175472 h 676133"/>
                <a:gd name="connsiteX32" fmla="*/ 150865 w 565445"/>
                <a:gd name="connsiteY32" fmla="*/ 175472 h 676133"/>
                <a:gd name="connsiteX33" fmla="*/ 182560 w 565445"/>
                <a:gd name="connsiteY33" fmla="*/ 175472 h 676133"/>
                <a:gd name="connsiteX34" fmla="*/ 182560 w 565445"/>
                <a:gd name="connsiteY34" fmla="*/ 175472 h 676133"/>
                <a:gd name="connsiteX35" fmla="*/ 382886 w 565445"/>
                <a:gd name="connsiteY35" fmla="*/ 175472 h 676133"/>
                <a:gd name="connsiteX36" fmla="*/ 382887 w 565445"/>
                <a:gd name="connsiteY36" fmla="*/ 37057 h 676133"/>
                <a:gd name="connsiteX37" fmla="*/ 419942 w 565445"/>
                <a:gd name="connsiteY37" fmla="*/ 1 h 676133"/>
                <a:gd name="connsiteX38" fmla="*/ 456998 w 565445"/>
                <a:gd name="connsiteY38" fmla="*/ 37057 h 676133"/>
                <a:gd name="connsiteX39" fmla="*/ 456998 w 565445"/>
                <a:gd name="connsiteY39" fmla="*/ 175473 h 676133"/>
                <a:gd name="connsiteX40" fmla="*/ 546230 w 565445"/>
                <a:gd name="connsiteY40" fmla="*/ 175472 h 676133"/>
                <a:gd name="connsiteX41" fmla="*/ 565445 w 565445"/>
                <a:gd name="connsiteY41" fmla="*/ 194686 h 676133"/>
                <a:gd name="connsiteX42" fmla="*/ 546231 w 565445"/>
                <a:gd name="connsiteY42" fmla="*/ 213900 h 676133"/>
                <a:gd name="connsiteX43" fmla="*/ 525277 w 565445"/>
                <a:gd name="connsiteY43" fmla="*/ 213900 h 676133"/>
                <a:gd name="connsiteX44" fmla="*/ 508900 w 565445"/>
                <a:gd name="connsiteY44" fmla="*/ 524387 h 676133"/>
                <a:gd name="connsiteX45" fmla="*/ 378244 w 565445"/>
                <a:gd name="connsiteY45" fmla="*/ 676133 h 676133"/>
                <a:gd name="connsiteX46" fmla="*/ 184456 w 565445"/>
                <a:gd name="connsiteY46" fmla="*/ 676133 h 676133"/>
                <a:gd name="connsiteX47" fmla="*/ 53800 w 565445"/>
                <a:gd name="connsiteY47" fmla="*/ 524387 h 676133"/>
                <a:gd name="connsiteX48" fmla="*/ 37423 w 565445"/>
                <a:gd name="connsiteY48" fmla="*/ 213900 h 676133"/>
                <a:gd name="connsiteX49" fmla="*/ 19215 w 565445"/>
                <a:gd name="connsiteY49" fmla="*/ 213900 h 676133"/>
                <a:gd name="connsiteX50" fmla="*/ 0 w 565445"/>
                <a:gd name="connsiteY50" fmla="*/ 194687 h 676133"/>
                <a:gd name="connsiteX51" fmla="*/ 5628 w 565445"/>
                <a:gd name="connsiteY51" fmla="*/ 181100 h 676133"/>
                <a:gd name="connsiteX52" fmla="*/ 119301 w 565445"/>
                <a:gd name="connsiteY52" fmla="*/ 10854 h 676133"/>
                <a:gd name="connsiteX53" fmla="*/ 145504 w 565445"/>
                <a:gd name="connsiteY53" fmla="*/ 0 h 676133"/>
                <a:gd name="connsiteX54" fmla="*/ 182560 w 565445"/>
                <a:gd name="connsiteY54" fmla="*/ 37056 h 676133"/>
                <a:gd name="connsiteX55" fmla="*/ 182560 w 565445"/>
                <a:gd name="connsiteY55" fmla="*/ 175472 h 676133"/>
                <a:gd name="connsiteX56" fmla="*/ 150865 w 565445"/>
                <a:gd name="connsiteY56" fmla="*/ 175472 h 676133"/>
                <a:gd name="connsiteX57" fmla="*/ 108448 w 565445"/>
                <a:gd name="connsiteY57" fmla="*/ 175472 h 676133"/>
                <a:gd name="connsiteX58" fmla="*/ 108448 w 565445"/>
                <a:gd name="connsiteY58" fmla="*/ 37056 h 676133"/>
                <a:gd name="connsiteX59" fmla="*/ 119301 w 565445"/>
                <a:gd name="connsiteY59" fmla="*/ 10854 h 676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65445" h="676133">
                  <a:moveTo>
                    <a:pt x="82313" y="374057"/>
                  </a:moveTo>
                  <a:cubicBezTo>
                    <a:pt x="80028" y="376342"/>
                    <a:pt x="78616" y="379499"/>
                    <a:pt x="78615" y="382986"/>
                  </a:cubicBezTo>
                  <a:lnTo>
                    <a:pt x="78614" y="382986"/>
                  </a:lnTo>
                  <a:cubicBezTo>
                    <a:pt x="78614" y="389959"/>
                    <a:pt x="84268" y="395612"/>
                    <a:pt x="91242" y="395612"/>
                  </a:cubicBezTo>
                  <a:lnTo>
                    <a:pt x="474201" y="395613"/>
                  </a:lnTo>
                  <a:cubicBezTo>
                    <a:pt x="477687" y="395613"/>
                    <a:pt x="480845" y="394199"/>
                    <a:pt x="483130" y="391915"/>
                  </a:cubicBezTo>
                  <a:lnTo>
                    <a:pt x="486829" y="382986"/>
                  </a:lnTo>
                  <a:lnTo>
                    <a:pt x="474201" y="370360"/>
                  </a:lnTo>
                  <a:lnTo>
                    <a:pt x="91242" y="370359"/>
                  </a:lnTo>
                  <a:cubicBezTo>
                    <a:pt x="87756" y="370359"/>
                    <a:pt x="84600" y="371771"/>
                    <a:pt x="82313" y="374057"/>
                  </a:cubicBezTo>
                  <a:close/>
                  <a:moveTo>
                    <a:pt x="82314" y="320622"/>
                  </a:moveTo>
                  <a:cubicBezTo>
                    <a:pt x="80029" y="322907"/>
                    <a:pt x="78616" y="326063"/>
                    <a:pt x="78615" y="329550"/>
                  </a:cubicBezTo>
                  <a:lnTo>
                    <a:pt x="78615" y="329551"/>
                  </a:lnTo>
                  <a:cubicBezTo>
                    <a:pt x="78614" y="336525"/>
                    <a:pt x="84268" y="342177"/>
                    <a:pt x="91242" y="342177"/>
                  </a:cubicBezTo>
                  <a:lnTo>
                    <a:pt x="474201" y="342178"/>
                  </a:lnTo>
                  <a:cubicBezTo>
                    <a:pt x="477688" y="342178"/>
                    <a:pt x="480844" y="340765"/>
                    <a:pt x="483130" y="338479"/>
                  </a:cubicBezTo>
                  <a:lnTo>
                    <a:pt x="486829" y="329551"/>
                  </a:lnTo>
                  <a:lnTo>
                    <a:pt x="474201" y="316925"/>
                  </a:lnTo>
                  <a:lnTo>
                    <a:pt x="91243" y="316924"/>
                  </a:lnTo>
                  <a:cubicBezTo>
                    <a:pt x="87756" y="316923"/>
                    <a:pt x="84599" y="318337"/>
                    <a:pt x="82314" y="320622"/>
                  </a:cubicBezTo>
                  <a:close/>
                  <a:moveTo>
                    <a:pt x="82314" y="267186"/>
                  </a:moveTo>
                  <a:cubicBezTo>
                    <a:pt x="80029" y="269471"/>
                    <a:pt x="78616" y="272628"/>
                    <a:pt x="78616" y="276115"/>
                  </a:cubicBezTo>
                  <a:lnTo>
                    <a:pt x="78615" y="276115"/>
                  </a:lnTo>
                  <a:cubicBezTo>
                    <a:pt x="78615" y="283088"/>
                    <a:pt x="84268" y="288742"/>
                    <a:pt x="91242" y="288742"/>
                  </a:cubicBezTo>
                  <a:lnTo>
                    <a:pt x="474201" y="288742"/>
                  </a:lnTo>
                  <a:cubicBezTo>
                    <a:pt x="477689" y="288742"/>
                    <a:pt x="480845" y="287328"/>
                    <a:pt x="483130" y="285044"/>
                  </a:cubicBezTo>
                  <a:lnTo>
                    <a:pt x="486828" y="276116"/>
                  </a:lnTo>
                  <a:lnTo>
                    <a:pt x="474201" y="263489"/>
                  </a:lnTo>
                  <a:lnTo>
                    <a:pt x="91243" y="263488"/>
                  </a:lnTo>
                  <a:cubicBezTo>
                    <a:pt x="87756" y="263488"/>
                    <a:pt x="84599" y="264901"/>
                    <a:pt x="82314" y="267186"/>
                  </a:cubicBezTo>
                  <a:close/>
                  <a:moveTo>
                    <a:pt x="5628" y="181100"/>
                  </a:moveTo>
                  <a:cubicBezTo>
                    <a:pt x="9105" y="177623"/>
                    <a:pt x="13909" y="175472"/>
                    <a:pt x="19215" y="175472"/>
                  </a:cubicBezTo>
                  <a:lnTo>
                    <a:pt x="150865" y="175472"/>
                  </a:lnTo>
                  <a:lnTo>
                    <a:pt x="182560" y="175472"/>
                  </a:lnTo>
                  <a:lnTo>
                    <a:pt x="182560" y="175472"/>
                  </a:lnTo>
                  <a:lnTo>
                    <a:pt x="382886" y="175472"/>
                  </a:lnTo>
                  <a:lnTo>
                    <a:pt x="382887" y="37057"/>
                  </a:lnTo>
                  <a:cubicBezTo>
                    <a:pt x="382886" y="16592"/>
                    <a:pt x="399478" y="1"/>
                    <a:pt x="419942" y="1"/>
                  </a:cubicBezTo>
                  <a:cubicBezTo>
                    <a:pt x="440407" y="1"/>
                    <a:pt x="456999" y="16592"/>
                    <a:pt x="456998" y="37057"/>
                  </a:cubicBezTo>
                  <a:lnTo>
                    <a:pt x="456998" y="175473"/>
                  </a:lnTo>
                  <a:lnTo>
                    <a:pt x="546230" y="175472"/>
                  </a:lnTo>
                  <a:cubicBezTo>
                    <a:pt x="556843" y="175472"/>
                    <a:pt x="565445" y="184074"/>
                    <a:pt x="565445" y="194686"/>
                  </a:cubicBezTo>
                  <a:cubicBezTo>
                    <a:pt x="565445" y="205298"/>
                    <a:pt x="556842" y="213901"/>
                    <a:pt x="546231" y="213900"/>
                  </a:cubicBezTo>
                  <a:lnTo>
                    <a:pt x="525277" y="213900"/>
                  </a:lnTo>
                  <a:lnTo>
                    <a:pt x="508900" y="524387"/>
                  </a:lnTo>
                  <a:cubicBezTo>
                    <a:pt x="504508" y="609787"/>
                    <a:pt x="447140" y="676133"/>
                    <a:pt x="378244" y="676133"/>
                  </a:cubicBezTo>
                  <a:lnTo>
                    <a:pt x="184456" y="676133"/>
                  </a:lnTo>
                  <a:cubicBezTo>
                    <a:pt x="115559" y="676134"/>
                    <a:pt x="58191" y="609787"/>
                    <a:pt x="53800" y="524387"/>
                  </a:cubicBezTo>
                  <a:lnTo>
                    <a:pt x="37423" y="213900"/>
                  </a:lnTo>
                  <a:lnTo>
                    <a:pt x="19215" y="213900"/>
                  </a:lnTo>
                  <a:cubicBezTo>
                    <a:pt x="8602" y="213901"/>
                    <a:pt x="0" y="205298"/>
                    <a:pt x="0" y="194687"/>
                  </a:cubicBezTo>
                  <a:cubicBezTo>
                    <a:pt x="1" y="189381"/>
                    <a:pt x="2151" y="184577"/>
                    <a:pt x="5628" y="181100"/>
                  </a:cubicBezTo>
                  <a:close/>
                  <a:moveTo>
                    <a:pt x="119301" y="10854"/>
                  </a:moveTo>
                  <a:cubicBezTo>
                    <a:pt x="126007" y="4148"/>
                    <a:pt x="135271" y="0"/>
                    <a:pt x="145504" y="0"/>
                  </a:cubicBezTo>
                  <a:cubicBezTo>
                    <a:pt x="165969" y="0"/>
                    <a:pt x="182560" y="16591"/>
                    <a:pt x="182560" y="37056"/>
                  </a:cubicBezTo>
                  <a:lnTo>
                    <a:pt x="182560" y="175472"/>
                  </a:lnTo>
                  <a:lnTo>
                    <a:pt x="150865" y="175472"/>
                  </a:lnTo>
                  <a:lnTo>
                    <a:pt x="108448" y="175472"/>
                  </a:lnTo>
                  <a:lnTo>
                    <a:pt x="108448" y="37056"/>
                  </a:lnTo>
                  <a:cubicBezTo>
                    <a:pt x="108448" y="26824"/>
                    <a:pt x="112596" y="17559"/>
                    <a:pt x="119301" y="108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30728" name="Group 62"/>
          <p:cNvGrpSpPr>
            <a:grpSpLocks/>
          </p:cNvGrpSpPr>
          <p:nvPr/>
        </p:nvGrpSpPr>
        <p:grpSpPr bwMode="auto">
          <a:xfrm flipH="1">
            <a:off x="6296025" y="1484313"/>
            <a:ext cx="4602163" cy="1771650"/>
            <a:chOff x="6827378" y="2457115"/>
            <a:chExt cx="1161309" cy="447009"/>
          </a:xfrm>
        </p:grpSpPr>
        <p:sp>
          <p:nvSpPr>
            <p:cNvPr id="30731" name="Freeform: Shape 42"/>
            <p:cNvSpPr>
              <a:spLocks noChangeArrowheads="1"/>
            </p:cNvSpPr>
            <p:nvPr/>
          </p:nvSpPr>
          <p:spPr bwMode="auto">
            <a:xfrm>
              <a:off x="7169694" y="2485483"/>
              <a:ext cx="638175" cy="95250"/>
            </a:xfrm>
            <a:custGeom>
              <a:avLst/>
              <a:gdLst>
                <a:gd name="T0" fmla="*/ 3654 w 638175"/>
                <a:gd name="T1" fmla="*/ 101461 h 95250"/>
                <a:gd name="T2" fmla="*/ 8416 w 638175"/>
                <a:gd name="T3" fmla="*/ 81458 h 95250"/>
                <a:gd name="T4" fmla="*/ 232254 w 638175"/>
                <a:gd name="T5" fmla="*/ 2401 h 95250"/>
                <a:gd name="T6" fmla="*/ 625636 w 638175"/>
                <a:gd name="T7" fmla="*/ 63361 h 95250"/>
                <a:gd name="T8" fmla="*/ 632304 w 638175"/>
                <a:gd name="T9" fmla="*/ 101461 h 95250"/>
                <a:gd name="T10" fmla="*/ 3654 w 638175"/>
                <a:gd name="T11" fmla="*/ 101461 h 952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38175"/>
                <a:gd name="T19" fmla="*/ 0 h 95250"/>
                <a:gd name="T20" fmla="*/ 638175 w 638175"/>
                <a:gd name="T21" fmla="*/ 95250 h 952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38175" h="95250">
                  <a:moveTo>
                    <a:pt x="3654" y="101461"/>
                  </a:moveTo>
                  <a:cubicBezTo>
                    <a:pt x="-4919" y="101461"/>
                    <a:pt x="3654" y="85268"/>
                    <a:pt x="8416" y="81458"/>
                  </a:cubicBezTo>
                  <a:cubicBezTo>
                    <a:pt x="55089" y="49073"/>
                    <a:pt x="119859" y="2401"/>
                    <a:pt x="232254" y="2401"/>
                  </a:cubicBezTo>
                  <a:cubicBezTo>
                    <a:pt x="232254" y="2401"/>
                    <a:pt x="533244" y="-18554"/>
                    <a:pt x="625636" y="63361"/>
                  </a:cubicBezTo>
                  <a:cubicBezTo>
                    <a:pt x="644686" y="80506"/>
                    <a:pt x="643734" y="101461"/>
                    <a:pt x="632304" y="101461"/>
                  </a:cubicBezTo>
                  <a:lnTo>
                    <a:pt x="3654" y="101461"/>
                  </a:lnTo>
                  <a:close/>
                </a:path>
              </a:pathLst>
            </a:custGeom>
            <a:solidFill>
              <a:srgbClr val="FAFAFA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endParaRPr lang="el-GR"/>
            </a:p>
          </p:txBody>
        </p:sp>
        <p:sp>
          <p:nvSpPr>
            <p:cNvPr id="30732" name="Freeform: Shape 60"/>
            <p:cNvSpPr>
              <a:spLocks noChangeArrowheads="1"/>
            </p:cNvSpPr>
            <p:nvPr/>
          </p:nvSpPr>
          <p:spPr bwMode="auto">
            <a:xfrm>
              <a:off x="6827378" y="2457115"/>
              <a:ext cx="1161309" cy="354619"/>
            </a:xfrm>
            <a:custGeom>
              <a:avLst/>
              <a:gdLst>
                <a:gd name="T0" fmla="*/ 396451 w 1161309"/>
                <a:gd name="T1" fmla="*/ 82756 h 354619"/>
                <a:gd name="T2" fmla="*/ 350731 w 1161309"/>
                <a:gd name="T3" fmla="*/ 109826 h 354619"/>
                <a:gd name="T4" fmla="*/ 345969 w 1161309"/>
                <a:gd name="T5" fmla="*/ 129829 h 354619"/>
                <a:gd name="T6" fmla="*/ 396451 w 1161309"/>
                <a:gd name="T7" fmla="*/ 129829 h 354619"/>
                <a:gd name="T8" fmla="*/ 881274 w 1161309"/>
                <a:gd name="T9" fmla="*/ 52571 h 354619"/>
                <a:gd name="T10" fmla="*/ 881274 w 1161309"/>
                <a:gd name="T11" fmla="*/ 129829 h 354619"/>
                <a:gd name="T12" fmla="*/ 974619 w 1161309"/>
                <a:gd name="T13" fmla="*/ 129829 h 354619"/>
                <a:gd name="T14" fmla="*/ 967951 w 1161309"/>
                <a:gd name="T15" fmla="*/ 91729 h 354619"/>
                <a:gd name="T16" fmla="*/ 918015 w 1161309"/>
                <a:gd name="T17" fmla="*/ 62930 h 354619"/>
                <a:gd name="T18" fmla="*/ 613622 w 1161309"/>
                <a:gd name="T19" fmla="*/ 29109 h 354619"/>
                <a:gd name="T20" fmla="*/ 587683 w 1161309"/>
                <a:gd name="T21" fmla="*/ 30029 h 354619"/>
                <a:gd name="T22" fmla="*/ 574569 w 1161309"/>
                <a:gd name="T23" fmla="*/ 30769 h 354619"/>
                <a:gd name="T24" fmla="*/ 438005 w 1161309"/>
                <a:gd name="T25" fmla="*/ 58153 h 354619"/>
                <a:gd name="T26" fmla="*/ 407881 w 1161309"/>
                <a:gd name="T27" fmla="*/ 75989 h 354619"/>
                <a:gd name="T28" fmla="*/ 407881 w 1161309"/>
                <a:gd name="T29" fmla="*/ 129829 h 354619"/>
                <a:gd name="T30" fmla="*/ 613622 w 1161309"/>
                <a:gd name="T31" fmla="*/ 129829 h 354619"/>
                <a:gd name="T32" fmla="*/ 625052 w 1161309"/>
                <a:gd name="T33" fmla="*/ 28783 h 354619"/>
                <a:gd name="T34" fmla="*/ 625052 w 1161309"/>
                <a:gd name="T35" fmla="*/ 129829 h 354619"/>
                <a:gd name="T36" fmla="*/ 869844 w 1161309"/>
                <a:gd name="T37" fmla="*/ 129829 h 354619"/>
                <a:gd name="T38" fmla="*/ 869844 w 1161309"/>
                <a:gd name="T39" fmla="*/ 49349 h 354619"/>
                <a:gd name="T40" fmla="*/ 851831 w 1161309"/>
                <a:gd name="T41" fmla="*/ 44270 h 354619"/>
                <a:gd name="T42" fmla="*/ 704731 w 1161309"/>
                <a:gd name="T43" fmla="*/ 29106 h 354619"/>
                <a:gd name="T44" fmla="*/ 580284 w 1161309"/>
                <a:gd name="T45" fmla="*/ 289 h 354619"/>
                <a:gd name="T46" fmla="*/ 1024149 w 1161309"/>
                <a:gd name="T47" fmla="*/ 92681 h 354619"/>
                <a:gd name="T48" fmla="*/ 1045104 w 1161309"/>
                <a:gd name="T49" fmla="*/ 100301 h 354619"/>
                <a:gd name="T50" fmla="*/ 1113684 w 1161309"/>
                <a:gd name="T51" fmla="*/ 100301 h 354619"/>
                <a:gd name="T52" fmla="*/ 1128924 w 1161309"/>
                <a:gd name="T53" fmla="*/ 115541 h 354619"/>
                <a:gd name="T54" fmla="*/ 1128924 w 1161309"/>
                <a:gd name="T55" fmla="*/ 211744 h 354619"/>
                <a:gd name="T56" fmla="*/ 1161309 w 1161309"/>
                <a:gd name="T57" fmla="*/ 240319 h 354619"/>
                <a:gd name="T58" fmla="*/ 1161309 w 1161309"/>
                <a:gd name="T59" fmla="*/ 322234 h 354619"/>
                <a:gd name="T60" fmla="*/ 1084157 w 1161309"/>
                <a:gd name="T61" fmla="*/ 354619 h 354619"/>
                <a:gd name="T62" fmla="*/ 1036532 w 1161309"/>
                <a:gd name="T63" fmla="*/ 354619 h 354619"/>
                <a:gd name="T64" fmla="*/ 940329 w 1161309"/>
                <a:gd name="T65" fmla="*/ 258416 h 354619"/>
                <a:gd name="T66" fmla="*/ 844126 w 1161309"/>
                <a:gd name="T67" fmla="*/ 354619 h 354619"/>
                <a:gd name="T68" fmla="*/ 312632 w 1161309"/>
                <a:gd name="T69" fmla="*/ 354619 h 354619"/>
                <a:gd name="T70" fmla="*/ 312632 w 1161309"/>
                <a:gd name="T71" fmla="*/ 352714 h 354619"/>
                <a:gd name="T72" fmla="*/ 216429 w 1161309"/>
                <a:gd name="T73" fmla="*/ 256511 h 354619"/>
                <a:gd name="T74" fmla="*/ 120226 w 1161309"/>
                <a:gd name="T75" fmla="*/ 352714 h 354619"/>
                <a:gd name="T76" fmla="*/ 120226 w 1161309"/>
                <a:gd name="T77" fmla="*/ 354619 h 354619"/>
                <a:gd name="T78" fmla="*/ 30692 w 1161309"/>
                <a:gd name="T79" fmla="*/ 354619 h 354619"/>
                <a:gd name="T80" fmla="*/ 212 w 1161309"/>
                <a:gd name="T81" fmla="*/ 325091 h 354619"/>
                <a:gd name="T82" fmla="*/ 212 w 1161309"/>
                <a:gd name="T83" fmla="*/ 241271 h 354619"/>
                <a:gd name="T84" fmla="*/ 68792 w 1161309"/>
                <a:gd name="T85" fmla="*/ 181264 h 354619"/>
                <a:gd name="T86" fmla="*/ 270722 w 1161309"/>
                <a:gd name="T87" fmla="*/ 134591 h 354619"/>
                <a:gd name="T88" fmla="*/ 313584 w 1161309"/>
                <a:gd name="T89" fmla="*/ 106969 h 354619"/>
                <a:gd name="T90" fmla="*/ 580284 w 1161309"/>
                <a:gd name="T91" fmla="*/ 289 h 35461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161309"/>
                <a:gd name="T139" fmla="*/ 0 h 354619"/>
                <a:gd name="T140" fmla="*/ 1161309 w 1161309"/>
                <a:gd name="T141" fmla="*/ 354619 h 354619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161309" h="354619">
                  <a:moveTo>
                    <a:pt x="396451" y="82756"/>
                  </a:moveTo>
                  <a:lnTo>
                    <a:pt x="350731" y="109826"/>
                  </a:lnTo>
                  <a:cubicBezTo>
                    <a:pt x="345969" y="113636"/>
                    <a:pt x="337396" y="129829"/>
                    <a:pt x="345969" y="129829"/>
                  </a:cubicBezTo>
                  <a:lnTo>
                    <a:pt x="396451" y="129829"/>
                  </a:lnTo>
                  <a:lnTo>
                    <a:pt x="396451" y="82756"/>
                  </a:lnTo>
                  <a:close/>
                  <a:moveTo>
                    <a:pt x="881274" y="52571"/>
                  </a:moveTo>
                  <a:lnTo>
                    <a:pt x="881274" y="129829"/>
                  </a:lnTo>
                  <a:lnTo>
                    <a:pt x="974619" y="129829"/>
                  </a:lnTo>
                  <a:cubicBezTo>
                    <a:pt x="986049" y="129829"/>
                    <a:pt x="987001" y="108874"/>
                    <a:pt x="967951" y="91729"/>
                  </a:cubicBezTo>
                  <a:cubicBezTo>
                    <a:pt x="954959" y="80210"/>
                    <a:pt x="937841" y="70725"/>
                    <a:pt x="918015" y="62930"/>
                  </a:cubicBezTo>
                  <a:lnTo>
                    <a:pt x="881274" y="52571"/>
                  </a:lnTo>
                  <a:close/>
                  <a:moveTo>
                    <a:pt x="613622" y="29109"/>
                  </a:moveTo>
                  <a:lnTo>
                    <a:pt x="587683" y="30029"/>
                  </a:lnTo>
                  <a:cubicBezTo>
                    <a:pt x="579272" y="30442"/>
                    <a:pt x="574569" y="30769"/>
                    <a:pt x="574569" y="30769"/>
                  </a:cubicBezTo>
                  <a:cubicBezTo>
                    <a:pt x="518372" y="30769"/>
                    <a:pt x="474081" y="42437"/>
                    <a:pt x="438005" y="58153"/>
                  </a:cubicBezTo>
                  <a:lnTo>
                    <a:pt x="407881" y="75989"/>
                  </a:lnTo>
                  <a:lnTo>
                    <a:pt x="407881" y="129829"/>
                  </a:lnTo>
                  <a:lnTo>
                    <a:pt x="613622" y="129829"/>
                  </a:lnTo>
                  <a:lnTo>
                    <a:pt x="613622" y="29109"/>
                  </a:lnTo>
                  <a:close/>
                  <a:moveTo>
                    <a:pt x="625052" y="28783"/>
                  </a:moveTo>
                  <a:lnTo>
                    <a:pt x="625052" y="129829"/>
                  </a:lnTo>
                  <a:lnTo>
                    <a:pt x="869844" y="129829"/>
                  </a:lnTo>
                  <a:lnTo>
                    <a:pt x="869844" y="49349"/>
                  </a:lnTo>
                  <a:lnTo>
                    <a:pt x="851831" y="44270"/>
                  </a:lnTo>
                  <a:cubicBezTo>
                    <a:pt x="804182" y="34751"/>
                    <a:pt x="751370" y="30615"/>
                    <a:pt x="704731" y="29106"/>
                  </a:cubicBezTo>
                  <a:lnTo>
                    <a:pt x="625052" y="28783"/>
                  </a:lnTo>
                  <a:close/>
                  <a:moveTo>
                    <a:pt x="580284" y="289"/>
                  </a:moveTo>
                  <a:cubicBezTo>
                    <a:pt x="766974" y="-664"/>
                    <a:pt x="913659" y="-4474"/>
                    <a:pt x="1024149" y="92681"/>
                  </a:cubicBezTo>
                  <a:cubicBezTo>
                    <a:pt x="1029864" y="97444"/>
                    <a:pt x="1037484" y="100301"/>
                    <a:pt x="1045104" y="100301"/>
                  </a:cubicBezTo>
                  <a:lnTo>
                    <a:pt x="1113684" y="100301"/>
                  </a:lnTo>
                  <a:cubicBezTo>
                    <a:pt x="1122257" y="100301"/>
                    <a:pt x="1128924" y="106969"/>
                    <a:pt x="1128924" y="115541"/>
                  </a:cubicBezTo>
                  <a:lnTo>
                    <a:pt x="1128924" y="211744"/>
                  </a:lnTo>
                  <a:cubicBezTo>
                    <a:pt x="1146069" y="211744"/>
                    <a:pt x="1160357" y="225079"/>
                    <a:pt x="1161309" y="240319"/>
                  </a:cubicBezTo>
                  <a:lnTo>
                    <a:pt x="1161309" y="322234"/>
                  </a:lnTo>
                  <a:lnTo>
                    <a:pt x="1084157" y="354619"/>
                  </a:lnTo>
                  <a:lnTo>
                    <a:pt x="1036532" y="354619"/>
                  </a:lnTo>
                  <a:cubicBezTo>
                    <a:pt x="1036532" y="301279"/>
                    <a:pt x="993669" y="258416"/>
                    <a:pt x="940329" y="258416"/>
                  </a:cubicBezTo>
                  <a:cubicBezTo>
                    <a:pt x="886989" y="258416"/>
                    <a:pt x="844126" y="301279"/>
                    <a:pt x="844126" y="354619"/>
                  </a:cubicBezTo>
                  <a:lnTo>
                    <a:pt x="312632" y="354619"/>
                  </a:lnTo>
                  <a:cubicBezTo>
                    <a:pt x="312632" y="354619"/>
                    <a:pt x="312632" y="353666"/>
                    <a:pt x="312632" y="352714"/>
                  </a:cubicBezTo>
                  <a:cubicBezTo>
                    <a:pt x="312632" y="299374"/>
                    <a:pt x="269769" y="256511"/>
                    <a:pt x="216429" y="256511"/>
                  </a:cubicBezTo>
                  <a:cubicBezTo>
                    <a:pt x="163089" y="256511"/>
                    <a:pt x="120226" y="299374"/>
                    <a:pt x="120226" y="352714"/>
                  </a:cubicBezTo>
                  <a:cubicBezTo>
                    <a:pt x="120226" y="352714"/>
                    <a:pt x="120226" y="353666"/>
                    <a:pt x="120226" y="354619"/>
                  </a:cubicBezTo>
                  <a:lnTo>
                    <a:pt x="30692" y="354619"/>
                  </a:lnTo>
                  <a:cubicBezTo>
                    <a:pt x="14499" y="354619"/>
                    <a:pt x="212" y="341284"/>
                    <a:pt x="212" y="325091"/>
                  </a:cubicBezTo>
                  <a:lnTo>
                    <a:pt x="212" y="241271"/>
                  </a:lnTo>
                  <a:cubicBezTo>
                    <a:pt x="212" y="241271"/>
                    <a:pt x="-7408" y="201266"/>
                    <a:pt x="68792" y="181264"/>
                  </a:cubicBezTo>
                  <a:cubicBezTo>
                    <a:pt x="124037" y="166976"/>
                    <a:pt x="216429" y="148879"/>
                    <a:pt x="270722" y="134591"/>
                  </a:cubicBezTo>
                  <a:cubicBezTo>
                    <a:pt x="293582" y="128876"/>
                    <a:pt x="301201" y="117446"/>
                    <a:pt x="313584" y="106969"/>
                  </a:cubicBezTo>
                  <a:cubicBezTo>
                    <a:pt x="349779" y="75536"/>
                    <a:pt x="457412" y="1241"/>
                    <a:pt x="580284" y="289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endParaRPr lang="el-GR"/>
            </a:p>
          </p:txBody>
        </p:sp>
        <p:sp>
          <p:nvSpPr>
            <p:cNvPr id="30733" name="Freeform: Shape 55"/>
            <p:cNvSpPr>
              <a:spLocks noChangeArrowheads="1"/>
            </p:cNvSpPr>
            <p:nvPr/>
          </p:nvSpPr>
          <p:spPr bwMode="auto">
            <a:xfrm>
              <a:off x="6951414" y="2719341"/>
              <a:ext cx="182880" cy="181927"/>
            </a:xfrm>
            <a:custGeom>
              <a:avLst/>
              <a:gdLst>
                <a:gd name="T0" fmla="*/ 92393 w 182880"/>
                <a:gd name="T1" fmla="*/ 76200 h 181927"/>
                <a:gd name="T2" fmla="*/ 108586 w 182880"/>
                <a:gd name="T3" fmla="*/ 92392 h 181927"/>
                <a:gd name="T4" fmla="*/ 92393 w 182880"/>
                <a:gd name="T5" fmla="*/ 108585 h 181927"/>
                <a:gd name="T6" fmla="*/ 76201 w 182880"/>
                <a:gd name="T7" fmla="*/ 92392 h 181927"/>
                <a:gd name="T8" fmla="*/ 92393 w 182880"/>
                <a:gd name="T9" fmla="*/ 76200 h 181927"/>
                <a:gd name="T10" fmla="*/ 90538 w 182880"/>
                <a:gd name="T11" fmla="*/ 46724 h 181927"/>
                <a:gd name="T12" fmla="*/ 59557 w 182880"/>
                <a:gd name="T13" fmla="*/ 59557 h 181927"/>
                <a:gd name="T14" fmla="*/ 59556 w 182880"/>
                <a:gd name="T15" fmla="*/ 121520 h 181927"/>
                <a:gd name="T16" fmla="*/ 121520 w 182880"/>
                <a:gd name="T17" fmla="*/ 121520 h 181927"/>
                <a:gd name="T18" fmla="*/ 121520 w 182880"/>
                <a:gd name="T19" fmla="*/ 59557 h 181927"/>
                <a:gd name="T20" fmla="*/ 90538 w 182880"/>
                <a:gd name="T21" fmla="*/ 46724 h 181927"/>
                <a:gd name="T22" fmla="*/ 91440 w 182880"/>
                <a:gd name="T23" fmla="*/ 0 h 181927"/>
                <a:gd name="T24" fmla="*/ 182880 w 182880"/>
                <a:gd name="T25" fmla="*/ 91440 h 181927"/>
                <a:gd name="T26" fmla="*/ 182880 w 182880"/>
                <a:gd name="T27" fmla="*/ 93345 h 181927"/>
                <a:gd name="T28" fmla="*/ 91440 w 182880"/>
                <a:gd name="T29" fmla="*/ 181927 h 181927"/>
                <a:gd name="T30" fmla="*/ 0 w 182880"/>
                <a:gd name="T31" fmla="*/ 93345 h 181927"/>
                <a:gd name="T32" fmla="*/ 0 w 182880"/>
                <a:gd name="T33" fmla="*/ 91440 h 181927"/>
                <a:gd name="T34" fmla="*/ 91440 w 182880"/>
                <a:gd name="T35" fmla="*/ 0 h 1819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2880"/>
                <a:gd name="T55" fmla="*/ 0 h 181927"/>
                <a:gd name="T56" fmla="*/ 182880 w 182880"/>
                <a:gd name="T57" fmla="*/ 181927 h 1819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2880" h="181927">
                  <a:moveTo>
                    <a:pt x="92393" y="76200"/>
                  </a:moveTo>
                  <a:cubicBezTo>
                    <a:pt x="101336" y="76200"/>
                    <a:pt x="108586" y="83450"/>
                    <a:pt x="108586" y="92392"/>
                  </a:cubicBezTo>
                  <a:cubicBezTo>
                    <a:pt x="108586" y="101335"/>
                    <a:pt x="101336" y="108585"/>
                    <a:pt x="92393" y="108585"/>
                  </a:cubicBezTo>
                  <a:cubicBezTo>
                    <a:pt x="83451" y="108585"/>
                    <a:pt x="76201" y="101335"/>
                    <a:pt x="76201" y="92392"/>
                  </a:cubicBezTo>
                  <a:cubicBezTo>
                    <a:pt x="76201" y="83450"/>
                    <a:pt x="83450" y="76200"/>
                    <a:pt x="92393" y="76200"/>
                  </a:cubicBezTo>
                  <a:close/>
                  <a:moveTo>
                    <a:pt x="90538" y="46724"/>
                  </a:moveTo>
                  <a:cubicBezTo>
                    <a:pt x="79325" y="46724"/>
                    <a:pt x="68112" y="51002"/>
                    <a:pt x="59557" y="59557"/>
                  </a:cubicBezTo>
                  <a:cubicBezTo>
                    <a:pt x="42446" y="76667"/>
                    <a:pt x="42446" y="104409"/>
                    <a:pt x="59556" y="121520"/>
                  </a:cubicBezTo>
                  <a:cubicBezTo>
                    <a:pt x="76667" y="138631"/>
                    <a:pt x="104409" y="138630"/>
                    <a:pt x="121520" y="121520"/>
                  </a:cubicBezTo>
                  <a:cubicBezTo>
                    <a:pt x="138630" y="104409"/>
                    <a:pt x="138630" y="76667"/>
                    <a:pt x="121520" y="59557"/>
                  </a:cubicBezTo>
                  <a:cubicBezTo>
                    <a:pt x="112965" y="51002"/>
                    <a:pt x="101752" y="46724"/>
                    <a:pt x="90538" y="46724"/>
                  </a:cubicBezTo>
                  <a:close/>
                  <a:moveTo>
                    <a:pt x="91440" y="0"/>
                  </a:moveTo>
                  <a:cubicBezTo>
                    <a:pt x="140970" y="0"/>
                    <a:pt x="181927" y="40957"/>
                    <a:pt x="182880" y="91440"/>
                  </a:cubicBezTo>
                  <a:cubicBezTo>
                    <a:pt x="182880" y="91440"/>
                    <a:pt x="182880" y="92392"/>
                    <a:pt x="182880" y="93345"/>
                  </a:cubicBezTo>
                  <a:cubicBezTo>
                    <a:pt x="180975" y="141922"/>
                    <a:pt x="140970" y="181927"/>
                    <a:pt x="91440" y="181927"/>
                  </a:cubicBezTo>
                  <a:cubicBezTo>
                    <a:pt x="41910" y="181927"/>
                    <a:pt x="952" y="142875"/>
                    <a:pt x="0" y="93345"/>
                  </a:cubicBezTo>
                  <a:cubicBezTo>
                    <a:pt x="0" y="93345"/>
                    <a:pt x="0" y="92392"/>
                    <a:pt x="0" y="91440"/>
                  </a:cubicBezTo>
                  <a:cubicBezTo>
                    <a:pt x="0" y="40957"/>
                    <a:pt x="40957" y="0"/>
                    <a:pt x="91440" y="0"/>
                  </a:cubicBezTo>
                  <a:close/>
                </a:path>
              </a:pathLst>
            </a:custGeom>
            <a:solidFill>
              <a:srgbClr val="37474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endParaRPr lang="el-GR"/>
            </a:p>
          </p:txBody>
        </p:sp>
        <p:sp>
          <p:nvSpPr>
            <p:cNvPr id="30734" name="Freeform: Shape 56"/>
            <p:cNvSpPr>
              <a:spLocks noChangeArrowheads="1"/>
            </p:cNvSpPr>
            <p:nvPr/>
          </p:nvSpPr>
          <p:spPr bwMode="auto">
            <a:xfrm>
              <a:off x="7674361" y="2721244"/>
              <a:ext cx="182880" cy="182880"/>
            </a:xfrm>
            <a:custGeom>
              <a:avLst/>
              <a:gdLst>
                <a:gd name="T0" fmla="*/ 92393 w 182880"/>
                <a:gd name="T1" fmla="*/ 76201 h 182880"/>
                <a:gd name="T2" fmla="*/ 108586 w 182880"/>
                <a:gd name="T3" fmla="*/ 92393 h 182880"/>
                <a:gd name="T4" fmla="*/ 92393 w 182880"/>
                <a:gd name="T5" fmla="*/ 108586 h 182880"/>
                <a:gd name="T6" fmla="*/ 76201 w 182880"/>
                <a:gd name="T7" fmla="*/ 92393 h 182880"/>
                <a:gd name="T8" fmla="*/ 92393 w 182880"/>
                <a:gd name="T9" fmla="*/ 76201 h 182880"/>
                <a:gd name="T10" fmla="*/ 90538 w 182880"/>
                <a:gd name="T11" fmla="*/ 46724 h 182880"/>
                <a:gd name="T12" fmla="*/ 59556 w 182880"/>
                <a:gd name="T13" fmla="*/ 59557 h 182880"/>
                <a:gd name="T14" fmla="*/ 59556 w 182880"/>
                <a:gd name="T15" fmla="*/ 121520 h 182880"/>
                <a:gd name="T16" fmla="*/ 121520 w 182880"/>
                <a:gd name="T17" fmla="*/ 121520 h 182880"/>
                <a:gd name="T18" fmla="*/ 121520 w 182880"/>
                <a:gd name="T19" fmla="*/ 59557 h 182880"/>
                <a:gd name="T20" fmla="*/ 90538 w 182880"/>
                <a:gd name="T21" fmla="*/ 46724 h 182880"/>
                <a:gd name="T22" fmla="*/ 91440 w 182880"/>
                <a:gd name="T23" fmla="*/ 0 h 182880"/>
                <a:gd name="T24" fmla="*/ 182880 w 182880"/>
                <a:gd name="T25" fmla="*/ 91440 h 182880"/>
                <a:gd name="T26" fmla="*/ 91440 w 182880"/>
                <a:gd name="T27" fmla="*/ 182880 h 182880"/>
                <a:gd name="T28" fmla="*/ 0 w 182880"/>
                <a:gd name="T29" fmla="*/ 91440 h 182880"/>
                <a:gd name="T30" fmla="*/ 91440 w 182880"/>
                <a:gd name="T31" fmla="*/ 0 h 18288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2880"/>
                <a:gd name="T49" fmla="*/ 0 h 182880"/>
                <a:gd name="T50" fmla="*/ 182880 w 182880"/>
                <a:gd name="T51" fmla="*/ 182880 h 18288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2880" h="182880">
                  <a:moveTo>
                    <a:pt x="92393" y="76201"/>
                  </a:moveTo>
                  <a:cubicBezTo>
                    <a:pt x="101336" y="76201"/>
                    <a:pt x="108586" y="83451"/>
                    <a:pt x="108586" y="92393"/>
                  </a:cubicBezTo>
                  <a:cubicBezTo>
                    <a:pt x="108586" y="101336"/>
                    <a:pt x="101336" y="108586"/>
                    <a:pt x="92393" y="108586"/>
                  </a:cubicBezTo>
                  <a:cubicBezTo>
                    <a:pt x="83451" y="108586"/>
                    <a:pt x="76201" y="101336"/>
                    <a:pt x="76201" y="92393"/>
                  </a:cubicBezTo>
                  <a:cubicBezTo>
                    <a:pt x="76201" y="83451"/>
                    <a:pt x="83450" y="76201"/>
                    <a:pt x="92393" y="76201"/>
                  </a:cubicBezTo>
                  <a:close/>
                  <a:moveTo>
                    <a:pt x="90538" y="46724"/>
                  </a:moveTo>
                  <a:cubicBezTo>
                    <a:pt x="79325" y="46724"/>
                    <a:pt x="68112" y="51002"/>
                    <a:pt x="59556" y="59557"/>
                  </a:cubicBezTo>
                  <a:cubicBezTo>
                    <a:pt x="42446" y="76668"/>
                    <a:pt x="42446" y="104409"/>
                    <a:pt x="59556" y="121520"/>
                  </a:cubicBezTo>
                  <a:cubicBezTo>
                    <a:pt x="76667" y="138631"/>
                    <a:pt x="104409" y="138630"/>
                    <a:pt x="121520" y="121520"/>
                  </a:cubicBezTo>
                  <a:cubicBezTo>
                    <a:pt x="138630" y="104409"/>
                    <a:pt x="138630" y="76667"/>
                    <a:pt x="121520" y="59557"/>
                  </a:cubicBezTo>
                  <a:cubicBezTo>
                    <a:pt x="112965" y="51002"/>
                    <a:pt x="101752" y="46724"/>
                    <a:pt x="90538" y="46724"/>
                  </a:cubicBezTo>
                  <a:close/>
                  <a:moveTo>
                    <a:pt x="91440" y="0"/>
                  </a:moveTo>
                  <a:cubicBezTo>
                    <a:pt x="141941" y="0"/>
                    <a:pt x="182880" y="40939"/>
                    <a:pt x="182880" y="91440"/>
                  </a:cubicBezTo>
                  <a:cubicBezTo>
                    <a:pt x="182880" y="141941"/>
                    <a:pt x="141941" y="182880"/>
                    <a:pt x="91440" y="182880"/>
                  </a:cubicBezTo>
                  <a:cubicBezTo>
                    <a:pt x="40939" y="182880"/>
                    <a:pt x="0" y="141941"/>
                    <a:pt x="0" y="91440"/>
                  </a:cubicBez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37474F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endParaRPr lang="el-GR"/>
            </a:p>
          </p:txBody>
        </p:sp>
        <p:sp>
          <p:nvSpPr>
            <p:cNvPr id="30735" name="Freeform: Shape 61"/>
            <p:cNvSpPr>
              <a:spLocks noChangeArrowheads="1"/>
            </p:cNvSpPr>
            <p:nvPr/>
          </p:nvSpPr>
          <p:spPr bwMode="auto">
            <a:xfrm>
              <a:off x="6836162" y="2597197"/>
              <a:ext cx="1108710" cy="160242"/>
            </a:xfrm>
            <a:custGeom>
              <a:avLst/>
              <a:gdLst>
                <a:gd name="T0" fmla="*/ 0 w 1108710"/>
                <a:gd name="T1" fmla="*/ 88804 h 160242"/>
                <a:gd name="T2" fmla="*/ 76200 w 1108710"/>
                <a:gd name="T3" fmla="*/ 88804 h 160242"/>
                <a:gd name="T4" fmla="*/ 81915 w 1108710"/>
                <a:gd name="T5" fmla="*/ 108807 h 160242"/>
                <a:gd name="T6" fmla="*/ 67628 w 1108710"/>
                <a:gd name="T7" fmla="*/ 128809 h 160242"/>
                <a:gd name="T8" fmla="*/ 61913 w 1108710"/>
                <a:gd name="T9" fmla="*/ 132619 h 160242"/>
                <a:gd name="T10" fmla="*/ 11430 w 1108710"/>
                <a:gd name="T11" fmla="*/ 132619 h 160242"/>
                <a:gd name="T12" fmla="*/ 0 w 1108710"/>
                <a:gd name="T13" fmla="*/ 121189 h 160242"/>
                <a:gd name="T14" fmla="*/ 0 w 1108710"/>
                <a:gd name="T15" fmla="*/ 88804 h 160242"/>
                <a:gd name="T16" fmla="*/ 610553 w 1108710"/>
                <a:gd name="T17" fmla="*/ 32607 h 160242"/>
                <a:gd name="T18" fmla="*/ 616268 w 1108710"/>
                <a:gd name="T19" fmla="*/ 34512 h 160242"/>
                <a:gd name="T20" fmla="*/ 616268 w 1108710"/>
                <a:gd name="T21" fmla="*/ 158337 h 160242"/>
                <a:gd name="T22" fmla="*/ 610553 w 1108710"/>
                <a:gd name="T23" fmla="*/ 160242 h 160242"/>
                <a:gd name="T24" fmla="*/ 604838 w 1108710"/>
                <a:gd name="T25" fmla="*/ 158337 h 160242"/>
                <a:gd name="T26" fmla="*/ 604838 w 1108710"/>
                <a:gd name="T27" fmla="*/ 34512 h 160242"/>
                <a:gd name="T28" fmla="*/ 610553 w 1108710"/>
                <a:gd name="T29" fmla="*/ 32607 h 160242"/>
                <a:gd name="T30" fmla="*/ 1099542 w 1108710"/>
                <a:gd name="T31" fmla="*/ 341 h 160242"/>
                <a:gd name="T32" fmla="*/ 1108710 w 1108710"/>
                <a:gd name="T33" fmla="*/ 10699 h 160242"/>
                <a:gd name="T34" fmla="*/ 1108710 w 1108710"/>
                <a:gd name="T35" fmla="*/ 50704 h 160242"/>
                <a:gd name="T36" fmla="*/ 1090612 w 1108710"/>
                <a:gd name="T37" fmla="*/ 71659 h 160242"/>
                <a:gd name="T38" fmla="*/ 1066800 w 1108710"/>
                <a:gd name="T39" fmla="*/ 71659 h 160242"/>
                <a:gd name="T40" fmla="*/ 1053465 w 1108710"/>
                <a:gd name="T41" fmla="*/ 52609 h 160242"/>
                <a:gd name="T42" fmla="*/ 1083945 w 1108710"/>
                <a:gd name="T43" fmla="*/ 4984 h 160242"/>
                <a:gd name="T44" fmla="*/ 1099542 w 1108710"/>
                <a:gd name="T45" fmla="*/ 341 h 16024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108710"/>
                <a:gd name="T70" fmla="*/ 0 h 160242"/>
                <a:gd name="T71" fmla="*/ 1108710 w 1108710"/>
                <a:gd name="T72" fmla="*/ 160242 h 16024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108710" h="160242">
                  <a:moveTo>
                    <a:pt x="0" y="88804"/>
                  </a:moveTo>
                  <a:cubicBezTo>
                    <a:pt x="1905" y="88804"/>
                    <a:pt x="76200" y="88804"/>
                    <a:pt x="76200" y="88804"/>
                  </a:cubicBezTo>
                  <a:cubicBezTo>
                    <a:pt x="83820" y="88804"/>
                    <a:pt x="86678" y="101187"/>
                    <a:pt x="81915" y="108807"/>
                  </a:cubicBezTo>
                  <a:lnTo>
                    <a:pt x="67628" y="128809"/>
                  </a:lnTo>
                  <a:cubicBezTo>
                    <a:pt x="65722" y="131667"/>
                    <a:pt x="63817" y="132619"/>
                    <a:pt x="61913" y="132619"/>
                  </a:cubicBezTo>
                  <a:lnTo>
                    <a:pt x="11430" y="132619"/>
                  </a:lnTo>
                  <a:cubicBezTo>
                    <a:pt x="4763" y="132619"/>
                    <a:pt x="0" y="127857"/>
                    <a:pt x="0" y="121189"/>
                  </a:cubicBezTo>
                  <a:cubicBezTo>
                    <a:pt x="0" y="108807"/>
                    <a:pt x="0" y="95472"/>
                    <a:pt x="0" y="88804"/>
                  </a:cubicBezTo>
                  <a:close/>
                  <a:moveTo>
                    <a:pt x="610553" y="32607"/>
                  </a:moveTo>
                  <a:cubicBezTo>
                    <a:pt x="613410" y="32607"/>
                    <a:pt x="616268" y="33560"/>
                    <a:pt x="616268" y="34512"/>
                  </a:cubicBezTo>
                  <a:lnTo>
                    <a:pt x="616268" y="158337"/>
                  </a:lnTo>
                  <a:cubicBezTo>
                    <a:pt x="615316" y="159289"/>
                    <a:pt x="613410" y="160242"/>
                    <a:pt x="610553" y="160242"/>
                  </a:cubicBezTo>
                  <a:cubicBezTo>
                    <a:pt x="607695" y="160242"/>
                    <a:pt x="604838" y="159289"/>
                    <a:pt x="604838" y="158337"/>
                  </a:cubicBezTo>
                  <a:lnTo>
                    <a:pt x="604838" y="34512"/>
                  </a:lnTo>
                  <a:cubicBezTo>
                    <a:pt x="604838" y="33560"/>
                    <a:pt x="607695" y="32607"/>
                    <a:pt x="610553" y="32607"/>
                  </a:cubicBezTo>
                  <a:close/>
                  <a:moveTo>
                    <a:pt x="1099542" y="341"/>
                  </a:moveTo>
                  <a:cubicBezTo>
                    <a:pt x="1104662" y="1412"/>
                    <a:pt x="1108710" y="4984"/>
                    <a:pt x="1108710" y="10699"/>
                  </a:cubicBezTo>
                  <a:lnTo>
                    <a:pt x="1108710" y="50704"/>
                  </a:lnTo>
                  <a:cubicBezTo>
                    <a:pt x="1108710" y="62134"/>
                    <a:pt x="1102995" y="72612"/>
                    <a:pt x="1090612" y="71659"/>
                  </a:cubicBezTo>
                  <a:lnTo>
                    <a:pt x="1066800" y="71659"/>
                  </a:lnTo>
                  <a:cubicBezTo>
                    <a:pt x="1056323" y="71659"/>
                    <a:pt x="1049655" y="62134"/>
                    <a:pt x="1053465" y="52609"/>
                  </a:cubicBezTo>
                  <a:cubicBezTo>
                    <a:pt x="1060133" y="35464"/>
                    <a:pt x="1066800" y="20224"/>
                    <a:pt x="1083945" y="4984"/>
                  </a:cubicBezTo>
                  <a:cubicBezTo>
                    <a:pt x="1088231" y="698"/>
                    <a:pt x="1094422" y="-731"/>
                    <a:pt x="1099542" y="341"/>
                  </a:cubicBezTo>
                  <a:close/>
                </a:path>
              </a:pathLst>
            </a:custGeom>
            <a:solidFill>
              <a:srgbClr val="FAFAFA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endParaRPr lang="el-GR"/>
            </a:p>
          </p:txBody>
        </p:sp>
      </p:grpSp>
      <p:sp>
        <p:nvSpPr>
          <p:cNvPr id="20" name="TextBox 19">
            <a:extLst/>
          </p:cNvPr>
          <p:cNvSpPr txBox="1"/>
          <p:nvPr/>
        </p:nvSpPr>
        <p:spPr>
          <a:xfrm>
            <a:off x="881063" y="2227263"/>
            <a:ext cx="493395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+mn-cs"/>
              </a:rPr>
              <a:t>Σας ευχαριστούμε!</a:t>
            </a:r>
          </a:p>
        </p:txBody>
      </p:sp>
      <p:sp>
        <p:nvSpPr>
          <p:cNvPr id="21" name="Block Arc 45">
            <a:extLst/>
          </p:cNvPr>
          <p:cNvSpPr/>
          <p:nvPr/>
        </p:nvSpPr>
        <p:spPr>
          <a:xfrm rot="16200000" flipH="1">
            <a:off x="9084469" y="1480344"/>
            <a:ext cx="2225675" cy="2268537"/>
          </a:xfrm>
          <a:prstGeom prst="blockArc">
            <a:avLst>
              <a:gd name="adj1" fmla="val 16393275"/>
              <a:gd name="adj2" fmla="val 9895435"/>
              <a:gd name="adj3" fmla="val 4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148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6150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 txBox="1">
            <a:spLocks/>
          </p:cNvSpPr>
          <p:nvPr/>
        </p:nvSpPr>
        <p:spPr bwMode="auto">
          <a:xfrm>
            <a:off x="571461" y="285728"/>
            <a:ext cx="103632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Ηλεκτρικό </a:t>
            </a: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VS </a:t>
            </a:r>
            <a:r>
              <a:rPr kumimoji="0" lang="el-GR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Συμβατικό Όχημα</a:t>
            </a:r>
            <a:endParaRPr kumimoji="0" lang="el-GR" sz="3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Rectangle 2"/>
          <p:cNvSpPr/>
          <p:nvPr/>
        </p:nvSpPr>
        <p:spPr>
          <a:xfrm>
            <a:off x="476211" y="3500439"/>
            <a:ext cx="103691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l-GR" sz="2000" b="1" dirty="0" smtClean="0">
                <a:solidFill>
                  <a:srgbClr val="FF0000"/>
                </a:solidFill>
              </a:rPr>
              <a:t>Συμβατικό όχημα: </a:t>
            </a:r>
            <a:r>
              <a:rPr lang="en-US" sz="2000" b="1" dirty="0" smtClean="0">
                <a:solidFill>
                  <a:srgbClr val="FF0000"/>
                </a:solidFill>
              </a:rPr>
              <a:t>1.900 </a:t>
            </a:r>
            <a:r>
              <a:rPr lang="el-GR" sz="2000" b="1" dirty="0" smtClean="0">
                <a:solidFill>
                  <a:srgbClr val="FF0000"/>
                </a:solidFill>
              </a:rPr>
              <a:t>ευρώ                                      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</a:rPr>
              <a:t>Ηλεκτρικό όχημα : 500 ευρώ</a:t>
            </a:r>
          </a:p>
          <a:p>
            <a:endParaRPr lang="el-G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Picture 2" descr="Free Calculator Clipart - Public Domain Calculator clip art ...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334523" y="285728"/>
            <a:ext cx="1984333" cy="1190600"/>
          </a:xfrm>
          <a:prstGeom prst="rect">
            <a:avLst/>
          </a:prstGeom>
          <a:noFill/>
        </p:spPr>
      </p:pic>
      <p:sp>
        <p:nvSpPr>
          <p:cNvPr id="12" name="object 9"/>
          <p:cNvSpPr/>
          <p:nvPr/>
        </p:nvSpPr>
        <p:spPr>
          <a:xfrm>
            <a:off x="6381752" y="2071679"/>
            <a:ext cx="4728464" cy="16108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666712" y="1785927"/>
            <a:ext cx="4286280" cy="196089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13 - Ορθογώνιο"/>
          <p:cNvSpPr/>
          <p:nvPr/>
        </p:nvSpPr>
        <p:spPr>
          <a:xfrm>
            <a:off x="380960" y="4786323"/>
            <a:ext cx="1181104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600" b="1" dirty="0" smtClean="0">
                <a:solidFill>
                  <a:schemeClr val="accent2">
                    <a:lumMod val="75000"/>
                  </a:schemeClr>
                </a:solidFill>
              </a:rPr>
              <a:t>ΚΕΡΔΙΖΩ 1.400 ευρώ τον χρόνο, οδηγώντας 10.000 χιλιόμετρα</a:t>
            </a:r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666712" y="928670"/>
            <a:ext cx="6000792" cy="1588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148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6150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 txBox="1">
            <a:spLocks/>
          </p:cNvSpPr>
          <p:nvPr/>
        </p:nvSpPr>
        <p:spPr bwMode="auto">
          <a:xfrm>
            <a:off x="238084" y="142852"/>
            <a:ext cx="103632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Φορολογικές ελαφρύνσεις </a:t>
            </a:r>
            <a:endParaRPr kumimoji="0" lang="el-GR" sz="3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238084" y="785794"/>
            <a:ext cx="5143536" cy="1588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2"/>
          <p:cNvSpPr/>
          <p:nvPr/>
        </p:nvSpPr>
        <p:spPr>
          <a:xfrm>
            <a:off x="166646" y="928670"/>
            <a:ext cx="11787270" cy="7171194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endParaRPr lang="en-US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l-GR" sz="2100" b="1" dirty="0" smtClean="0">
                <a:solidFill>
                  <a:srgbClr val="FF0000"/>
                </a:solidFill>
              </a:rPr>
              <a:t>Αγοράζω</a:t>
            </a: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 Ηλεκτρικό όχημα : 30.000€</a:t>
            </a:r>
          </a:p>
          <a:p>
            <a:endParaRPr lang="el-GR" sz="19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l-GR" sz="1900" b="1" dirty="0">
                <a:solidFill>
                  <a:schemeClr val="accent2">
                    <a:lumMod val="50000"/>
                  </a:schemeClr>
                </a:solidFill>
              </a:rPr>
              <a:t>Έκπτωση </a:t>
            </a: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δαπάνης ΠΡΟΣΑΥΞΗΜΕΝΗ κατά 50% :</a:t>
            </a:r>
          </a:p>
          <a:p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Λογιστικό κόστος 45.000€ , μείωση φορολογητέου εισοδήματος</a:t>
            </a:r>
          </a:p>
          <a:p>
            <a:endParaRPr lang="el-GR" sz="19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2100" b="1" dirty="0" smtClean="0">
                <a:solidFill>
                  <a:srgbClr val="FF0000"/>
                </a:solidFill>
              </a:rPr>
              <a:t>Αγοράζω</a:t>
            </a: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</a:rPr>
              <a:t>plug in </a:t>
            </a: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υβριδικό όχημα (50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</a:rPr>
              <a:t>grCO2/km) </a:t>
            </a: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: 30.000€</a:t>
            </a:r>
            <a:endParaRPr lang="en-US" sz="19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19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Έκπτωση δαπάνης ΠΡΟΣΑΥΞΗΜΕΝΗ κατά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</a:rPr>
              <a:t> 30</a:t>
            </a: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% :</a:t>
            </a:r>
          </a:p>
          <a:p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Λογιστικό κόστος 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</a:rPr>
              <a:t>39</a:t>
            </a: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.000€ , μείωση φορολογητέου εισοδήματος</a:t>
            </a:r>
            <a:endParaRPr lang="en-US" sz="19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19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1900" b="1" dirty="0" smtClean="0">
                <a:solidFill>
                  <a:srgbClr val="FF0000"/>
                </a:solidFill>
              </a:rPr>
              <a:t>ΕΠΙΧΕΙΡΩ ΣΕ ΝΗΣΙ </a:t>
            </a: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: Συντελεστές 75% και 35% αντίστοιχα</a:t>
            </a:r>
            <a:endParaRPr lang="en-US" sz="19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19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19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19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19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19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el-GR" sz="19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19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19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19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71463"/>
            <a:r>
              <a:rPr lang="el-GR" sz="2100" b="1" dirty="0" smtClean="0">
                <a:solidFill>
                  <a:srgbClr val="FF0000"/>
                </a:solidFill>
              </a:rPr>
              <a:t>Μισθώνω</a:t>
            </a: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 Ηλεκτρικό όχημα : 30.000€ , 300€ 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μηνιαίο μίσθωμα </a:t>
            </a:r>
          </a:p>
          <a:p>
            <a:pPr marL="271463"/>
            <a:endParaRPr lang="el-GR" sz="19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271463">
              <a:buFont typeface="Wingdings" pitchFamily="2" charset="2"/>
              <a:buChar char="ü"/>
            </a:pP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Έκπτωση δαπάνης ΠΡΟΣΑΥΞΗΜΕΝΗ κατά 50% :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Λογιστικό κόστος 450€ , μείωση φορολογητέου εισοδήματος</a:t>
            </a:r>
            <a:endParaRPr lang="en-US" sz="19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71463"/>
            <a:endParaRPr lang="el-GR" sz="19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71463"/>
            <a:r>
              <a:rPr lang="el-GR" sz="2100" b="1" dirty="0" smtClean="0">
                <a:solidFill>
                  <a:srgbClr val="FF0000"/>
                </a:solidFill>
              </a:rPr>
              <a:t>Μισθώνω</a:t>
            </a: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</a:rPr>
              <a:t>plug in </a:t>
            </a: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υβριδικό όχημα (50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</a:rPr>
              <a:t>grCO2/km)</a:t>
            </a: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: 30.000€ , 300€ μηνιαίο μίσθωμα </a:t>
            </a:r>
            <a:endParaRPr lang="en-US" sz="19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71463"/>
            <a:endParaRPr lang="el-GR" sz="19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71463">
              <a:buFont typeface="Wingdings" pitchFamily="2" charset="2"/>
              <a:buChar char="ü"/>
            </a:pP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Έκπτωση δαπάνης ΠΡΟΣΑΥΞΗΜΕΝΗ κατά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</a:rPr>
              <a:t> 30</a:t>
            </a: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% :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Λογιστικό κόστος 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</a:rPr>
              <a:t>390 </a:t>
            </a:r>
            <a:r>
              <a:rPr lang="el-GR" sz="1900" b="1" dirty="0" smtClean="0">
                <a:solidFill>
                  <a:schemeClr val="accent2">
                    <a:lumMod val="50000"/>
                  </a:schemeClr>
                </a:solidFill>
              </a:rPr>
              <a:t>€ , μείωση φορολογητέου εισοδήματος</a:t>
            </a:r>
            <a:endParaRPr lang="en-US" sz="19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9" name="18 - Ευθεία γραμμή σύνδεσης"/>
          <p:cNvCxnSpPr/>
          <p:nvPr/>
        </p:nvCxnSpPr>
        <p:spPr>
          <a:xfrm rot="16200000" flipH="1">
            <a:off x="3917141" y="3464719"/>
            <a:ext cx="4429156" cy="71438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148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6150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 txBox="1">
            <a:spLocks/>
          </p:cNvSpPr>
          <p:nvPr/>
        </p:nvSpPr>
        <p:spPr bwMode="auto">
          <a:xfrm>
            <a:off x="571461" y="285728"/>
            <a:ext cx="103632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Φορολογικές ελαφρύνσεις </a:t>
            </a:r>
            <a:endParaRPr kumimoji="0" lang="el-GR" sz="3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666712" y="928670"/>
            <a:ext cx="5143536" cy="1588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2"/>
          <p:cNvSpPr/>
          <p:nvPr/>
        </p:nvSpPr>
        <p:spPr>
          <a:xfrm>
            <a:off x="166646" y="1142985"/>
            <a:ext cx="10215634" cy="5632311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endParaRPr lang="en-US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l-GR" sz="2000" b="1" dirty="0" smtClean="0">
                <a:solidFill>
                  <a:srgbClr val="FF0000"/>
                </a:solidFill>
              </a:rPr>
              <a:t>Παραχωρώ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 ηλεκτρικό όχημα ή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plug in 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υβριδικό (50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</a:rPr>
              <a:t>gr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CO2/km)</a:t>
            </a: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 σε εργαζόμενο αξίας έως 40.000€</a:t>
            </a: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Δεν θα φορολογείται ως παροχή σε είδος</a:t>
            </a:r>
          </a:p>
          <a:p>
            <a:pPr>
              <a:buFont typeface="Wingdings" pitchFamily="2" charset="2"/>
              <a:buChar char="ü"/>
            </a:pPr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Ο εργαζόμενος </a:t>
            </a:r>
            <a:r>
              <a:rPr lang="el-GR" sz="2000" b="1" dirty="0" smtClean="0">
                <a:solidFill>
                  <a:srgbClr val="FF0000"/>
                </a:solidFill>
              </a:rPr>
              <a:t>φορτίζει για τις ανάγκες της εργασίας του</a:t>
            </a: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Έξοδο για την εταιρία, μείωση φορολογητέου εισοδήματος ανά όχημα</a:t>
            </a:r>
          </a:p>
          <a:p>
            <a:pPr>
              <a:buFont typeface="Wingdings" pitchFamily="2" charset="2"/>
              <a:buChar char="ü"/>
            </a:pPr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Πχ. Δέκα οχήματα, ετήσιο κόστος 400€ ανά όχημα, σύνολο 4.000€, μείωση εισοδήματος κατά 4.000*0,24  </a:t>
            </a: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9" name="18 - Ευθεία γραμμή σύνδεσης"/>
          <p:cNvCxnSpPr/>
          <p:nvPr/>
        </p:nvCxnSpPr>
        <p:spPr>
          <a:xfrm rot="16200000" flipH="1">
            <a:off x="3382150" y="3001166"/>
            <a:ext cx="3499668" cy="70644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148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6150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 txBox="1">
            <a:spLocks/>
          </p:cNvSpPr>
          <p:nvPr/>
        </p:nvSpPr>
        <p:spPr bwMode="auto">
          <a:xfrm>
            <a:off x="571461" y="285728"/>
            <a:ext cx="103632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Φορολογικές ελαφρύνσεις </a:t>
            </a:r>
            <a:endParaRPr kumimoji="0" lang="el-GR" sz="3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666712" y="928670"/>
            <a:ext cx="5143536" cy="1588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2"/>
          <p:cNvSpPr/>
          <p:nvPr/>
        </p:nvSpPr>
        <p:spPr>
          <a:xfrm>
            <a:off x="166646" y="1142985"/>
            <a:ext cx="10215634" cy="11172289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endParaRPr lang="en-US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l-GR" sz="2000" b="1" dirty="0" smtClean="0">
                <a:solidFill>
                  <a:srgbClr val="FF0000"/>
                </a:solidFill>
              </a:rPr>
              <a:t>Αγοράζω Ηλεκτρικό όχημα : 30.000€</a:t>
            </a: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Αύξηση απόσβεσης παγίου σε 50%</a:t>
            </a: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2000" b="1" dirty="0" smtClean="0">
                <a:solidFill>
                  <a:srgbClr val="FF0000"/>
                </a:solidFill>
              </a:rPr>
              <a:t>Φορτίζω το ηλεκτρικό όχημα :</a:t>
            </a: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Αύξηση απόσβεσης παγίου σε 100%</a:t>
            </a:r>
          </a:p>
          <a:p>
            <a:pPr>
              <a:buFont typeface="Wingdings" pitchFamily="2" charset="2"/>
              <a:buChar char="ü"/>
            </a:pPr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2000" b="1" dirty="0" smtClean="0">
                <a:solidFill>
                  <a:srgbClr val="FF0000"/>
                </a:solidFill>
              </a:rPr>
              <a:t>Το σημείο φόρτισης είναι δημόσια </a:t>
            </a:r>
            <a:r>
              <a:rPr lang="el-GR" sz="2000" b="1" dirty="0" err="1" smtClean="0">
                <a:solidFill>
                  <a:srgbClr val="FF0000"/>
                </a:solidFill>
              </a:rPr>
              <a:t>προσβάσιμο</a:t>
            </a:r>
            <a:r>
              <a:rPr lang="el-GR" sz="2000" b="1" dirty="0" smtClean="0">
                <a:solidFill>
                  <a:srgbClr val="FF0000"/>
                </a:solidFill>
              </a:rPr>
              <a:t> :</a:t>
            </a: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Έκπτωση δαπάνης ΠΡΟΣΑΥΞΗΜΕΝΗ κατά 50% </a:t>
            </a:r>
          </a:p>
          <a:p>
            <a:pPr>
              <a:buFont typeface="Wingdings" pitchFamily="2" charset="2"/>
              <a:buChar char="ü"/>
            </a:pPr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Πχ. Κόστος φορτιστή 2.000€, Λογιστικό κόστος 3.000€ , μείωση φορολογητέου εισοδήματος</a:t>
            </a: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2200" b="1" dirty="0" smtClean="0">
                <a:solidFill>
                  <a:srgbClr val="FF0000"/>
                </a:solidFill>
              </a:rPr>
              <a:t>Επιχειρώ σε νησί : </a:t>
            </a:r>
          </a:p>
          <a:p>
            <a:pPr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Έκπτωση δαπάνης ΠΡΟΣΑΥΞΗΜΕΝΗ κατά 70% </a:t>
            </a:r>
          </a:p>
          <a:p>
            <a:pPr>
              <a:buFont typeface="Wingdings" pitchFamily="2" charset="2"/>
              <a:buChar char="ü"/>
            </a:pPr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l-GR" sz="2000" b="1" dirty="0" smtClean="0">
                <a:solidFill>
                  <a:srgbClr val="FF0000"/>
                </a:solidFill>
              </a:rPr>
              <a:t>Το σημείο φόρτισης εξυπηρετεί μόνο την εταιρία :</a:t>
            </a:r>
          </a:p>
          <a:p>
            <a:pPr>
              <a:buFont typeface="Wingdings" pitchFamily="2" charset="2"/>
              <a:buChar char="ü"/>
            </a:pPr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</a:rPr>
              <a:t>Έκπτωση δαπάνης ΠΡΟΣΑΥΞΗΜΕΝΗ κατά 30% </a:t>
            </a: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el-GR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l-G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/>
          </p:cNvPr>
          <p:cNvSpPr/>
          <p:nvPr/>
        </p:nvSpPr>
        <p:spPr>
          <a:xfrm>
            <a:off x="166688" y="5969000"/>
            <a:ext cx="1409700" cy="74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148" name="Εικόνα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075" y="6021388"/>
            <a:ext cx="13017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 Box 10"/>
          <p:cNvSpPr txBox="1">
            <a:spLocks noChangeArrowheads="1"/>
          </p:cNvSpPr>
          <p:nvPr/>
        </p:nvSpPr>
        <p:spPr bwMode="auto">
          <a:xfrm>
            <a:off x="9280525" y="6280150"/>
            <a:ext cx="29114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ΓΕΝΙΚΗ ΓΡΑΜΜΑΤΕΙΑ ΕΝΕΡΓΕΙΑΣ</a:t>
            </a:r>
          </a:p>
          <a:p>
            <a:pPr eaLnBrk="1" hangingPunct="1"/>
            <a:r>
              <a:rPr lang="el-GR" altLang="el-GR" sz="1300">
                <a:solidFill>
                  <a:srgbClr val="92D050"/>
                </a:solidFill>
              </a:rPr>
              <a:t>&amp; ΟΡΥΚΤΩΝ ΠΡΩΤΩΝ ΥΛΩΝ</a:t>
            </a:r>
          </a:p>
        </p:txBody>
      </p:sp>
      <p:pic>
        <p:nvPicPr>
          <p:cNvPr id="6150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9788" y="5359400"/>
            <a:ext cx="1611312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- Τίτλος"/>
          <p:cNvSpPr txBox="1">
            <a:spLocks/>
          </p:cNvSpPr>
          <p:nvPr/>
        </p:nvSpPr>
        <p:spPr bwMode="auto">
          <a:xfrm>
            <a:off x="571472" y="71438"/>
            <a:ext cx="9382180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 lnSpcReduction="2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Προσελκύουμε επενδύσεις…</a:t>
            </a:r>
            <a:b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Επενδύω 1 εκατ. €  </a:t>
            </a:r>
            <a:b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l-GR" sz="32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2 - Υπότιτλος"/>
          <p:cNvSpPr txBox="1">
            <a:spLocks/>
          </p:cNvSpPr>
          <p:nvPr/>
        </p:nvSpPr>
        <p:spPr>
          <a:xfrm>
            <a:off x="238084" y="1214422"/>
            <a:ext cx="9787006" cy="1357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400" b="1" dirty="0" smtClean="0">
                <a:solidFill>
                  <a:srgbClr val="FF0000"/>
                </a:solidFill>
              </a:rPr>
              <a:t>Αποσβένω ετησίως: 85.000 ευρώ, 11.75 χρόνια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el-GR" sz="2400" b="1" dirty="0" smtClean="0">
                <a:solidFill>
                  <a:schemeClr val="accent3">
                    <a:lumMod val="75000"/>
                  </a:schemeClr>
                </a:solidFill>
              </a:rPr>
              <a:t>Κίνητρο </a:t>
            </a:r>
            <a:r>
              <a:rPr lang="el-GR" sz="2400" b="1" dirty="0" err="1" smtClean="0">
                <a:solidFill>
                  <a:schemeClr val="accent3">
                    <a:lumMod val="75000"/>
                  </a:schemeClr>
                </a:solidFill>
              </a:rPr>
              <a:t>υπεραπόσβεσης</a:t>
            </a:r>
            <a:r>
              <a:rPr lang="el-GR" sz="2400" b="1" dirty="0" smtClean="0">
                <a:solidFill>
                  <a:schemeClr val="accent3">
                    <a:lumMod val="75000"/>
                  </a:schemeClr>
                </a:solidFill>
              </a:rPr>
              <a:t> : Αποσβένω 333.333,33 ευρώ, 3 έτη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sz="2400" b="1" dirty="0" smtClean="0">
                <a:solidFill>
                  <a:schemeClr val="accent3">
                    <a:lumMod val="75000"/>
                  </a:schemeClr>
                </a:solidFill>
              </a:rPr>
              <a:t>    </a:t>
            </a:r>
            <a:endParaRPr kumimoji="0" lang="el-G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2 - Υπότιτλος"/>
          <p:cNvSpPr txBox="1">
            <a:spLocks/>
          </p:cNvSpPr>
          <p:nvPr/>
        </p:nvSpPr>
        <p:spPr>
          <a:xfrm>
            <a:off x="238084" y="2285992"/>
            <a:ext cx="11072890" cy="13573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300" b="1" dirty="0" smtClean="0">
                <a:solidFill>
                  <a:srgbClr val="FF0000"/>
                </a:solidFill>
              </a:rPr>
              <a:t>Κατασκευάζω την μονάδα και Απασχολώ 10 ανθρώπους έως 25 ετών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300" dirty="0" smtClean="0">
                <a:solidFill>
                  <a:srgbClr val="FF0000"/>
                </a:solidFill>
              </a:rPr>
              <a:t>Μειώνω τον φόρο εισοδήματος (24%) κατά  182.000€ *0,24 = </a:t>
            </a:r>
            <a:r>
              <a:rPr lang="el-GR" sz="2300" b="1" dirty="0" smtClean="0">
                <a:solidFill>
                  <a:srgbClr val="FF0000"/>
                </a:solidFill>
              </a:rPr>
              <a:t>43.680 €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sz="2400" b="1" dirty="0" smtClean="0">
                <a:solidFill>
                  <a:schemeClr val="accent3">
                    <a:lumMod val="75000"/>
                  </a:schemeClr>
                </a:solidFill>
              </a:rPr>
              <a:t>    </a:t>
            </a:r>
            <a:endParaRPr kumimoji="0" lang="el-G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238084" y="3357562"/>
            <a:ext cx="10787138" cy="1720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el-GR" sz="2300" b="1" dirty="0">
                <a:solidFill>
                  <a:schemeClr val="accent3">
                    <a:lumMod val="75000"/>
                  </a:schemeClr>
                </a:solidFill>
              </a:rPr>
              <a:t>Κίνητρο προσαύξησης δαπάνης ΑΝΕΞΑΡΤΗΤΟΥ </a:t>
            </a:r>
            <a:r>
              <a:rPr lang="el-GR" sz="2300" b="1" dirty="0" smtClean="0">
                <a:solidFill>
                  <a:schemeClr val="accent3">
                    <a:lumMod val="75000"/>
                  </a:schemeClr>
                </a:solidFill>
              </a:rPr>
              <a:t>ΗΛΙΚΙΑΣ</a:t>
            </a:r>
          </a:p>
          <a:p>
            <a:pPr>
              <a:spcBef>
                <a:spcPct val="20000"/>
              </a:spcBef>
              <a:defRPr/>
            </a:pPr>
            <a:r>
              <a:rPr lang="el-GR" sz="2300" b="1" dirty="0">
                <a:solidFill>
                  <a:schemeClr val="accent3">
                    <a:lumMod val="75000"/>
                  </a:schemeClr>
                </a:solidFill>
              </a:rPr>
              <a:t>Μειώνω τον φόρο εισοδήματος κατά 182.000*1,5*0,24 = 65.520 € </a:t>
            </a:r>
          </a:p>
          <a:p>
            <a:pPr lvl="0">
              <a:spcBef>
                <a:spcPct val="20000"/>
              </a:spcBef>
              <a:buFont typeface="Wingdings" pitchFamily="2" charset="2"/>
              <a:buChar char="ü"/>
              <a:defRPr/>
            </a:pPr>
            <a:endParaRPr lang="el-GR" sz="23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lvl="0">
              <a:spcBef>
                <a:spcPct val="20000"/>
              </a:spcBef>
              <a:buFont typeface="Wingdings" pitchFamily="2" charset="2"/>
              <a:buChar char="ü"/>
              <a:defRPr/>
            </a:pPr>
            <a:endParaRPr lang="el-GR" sz="23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3" name="Picture 2" descr="Manufacturing Icon The manufacturing process #1233 - Free Icons ...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239404" y="0"/>
            <a:ext cx="1333500" cy="1333500"/>
          </a:xfrm>
          <a:prstGeom prst="rect">
            <a:avLst/>
          </a:prstGeom>
          <a:noFill/>
        </p:spPr>
      </p:pic>
      <p:cxnSp>
        <p:nvCxnSpPr>
          <p:cNvPr id="14" name="13 - Ευθεία γραμμή σύνδεσης"/>
          <p:cNvCxnSpPr/>
          <p:nvPr/>
        </p:nvCxnSpPr>
        <p:spPr>
          <a:xfrm>
            <a:off x="380960" y="4357694"/>
            <a:ext cx="11287204" cy="1588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2 - Υπότιτλος"/>
          <p:cNvSpPr txBox="1">
            <a:spLocks/>
          </p:cNvSpPr>
          <p:nvPr/>
        </p:nvSpPr>
        <p:spPr>
          <a:xfrm>
            <a:off x="0" y="4572008"/>
            <a:ext cx="11072890" cy="13573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b="1" dirty="0" smtClean="0">
                <a:solidFill>
                  <a:srgbClr val="FF0000"/>
                </a:solidFill>
              </a:rPr>
              <a:t>** Το κίνητρο μείωσης φορολογητέου εισοδήματος μέσω προσαύξησης εργοδοτικών εισφορών στην φάση κατασκευής ΔΙΔΕΤΑΙ ΓΙΑ ΠΡΩΤΗ ΦΟΡΑ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sz="2400" b="1" dirty="0" smtClean="0">
                <a:solidFill>
                  <a:schemeClr val="accent3">
                    <a:lumMod val="75000"/>
                  </a:schemeClr>
                </a:solidFill>
              </a:rPr>
              <a:t>    </a:t>
            </a:r>
            <a:endParaRPr kumimoji="0" lang="el-G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Πράσινο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2779</TotalTime>
  <Words>3553</Words>
  <Application>Microsoft Office PowerPoint</Application>
  <PresentationFormat>Ευρεία οθόνη</PresentationFormat>
  <Paragraphs>1197</Paragraphs>
  <Slides>41</Slides>
  <Notes>1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41</vt:i4>
      </vt:variant>
    </vt:vector>
  </HeadingPairs>
  <TitlesOfParts>
    <vt:vector size="50" baseType="lpstr">
      <vt:lpstr>맑은 고딕</vt:lpstr>
      <vt:lpstr>Arial</vt:lpstr>
      <vt:lpstr>Calibri</vt:lpstr>
      <vt:lpstr>Century Gothic</vt:lpstr>
      <vt:lpstr>Georgia</vt:lpstr>
      <vt:lpstr>Times New Roman</vt:lpstr>
      <vt:lpstr>Wingdings</vt:lpstr>
      <vt:lpstr>Θέμα του Office</vt:lpstr>
      <vt:lpstr>Chart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Nikos Kasimatis</dc:creator>
  <cp:lastModifiedBy>user</cp:lastModifiedBy>
  <cp:revision>169</cp:revision>
  <cp:lastPrinted>2020-06-05T08:51:20Z</cp:lastPrinted>
  <dcterms:created xsi:type="dcterms:W3CDTF">2020-05-03T17:26:59Z</dcterms:created>
  <dcterms:modified xsi:type="dcterms:W3CDTF">2020-06-05T10:51:13Z</dcterms:modified>
</cp:coreProperties>
</file>