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Layouts/slideLayout51.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Lst>
  <p:sldIdLst>
    <p:sldId id="280" r:id="rId8"/>
    <p:sldId id="281" r:id="rId9"/>
    <p:sldId id="285" r:id="rId10"/>
    <p:sldId id="283" r:id="rId11"/>
    <p:sldId id="263" r:id="rId12"/>
    <p:sldId id="264" r:id="rId13"/>
    <p:sldId id="261" r:id="rId14"/>
    <p:sldId id="269" r:id="rId15"/>
    <p:sldId id="270" r:id="rId16"/>
    <p:sldId id="274" r:id="rId17"/>
    <p:sldId id="272" r:id="rId18"/>
    <p:sldId id="277" r:id="rId19"/>
    <p:sldId id="284" r:id="rId20"/>
  </p:sldIdLst>
  <p:sldSz cx="13004800" cy="9753600"/>
  <p:notesSz cx="6858000" cy="9144000"/>
  <p:defaultTextStyle>
    <a:defPPr>
      <a:defRPr lang="en-US"/>
    </a:defPPr>
    <a:lvl1pPr algn="l" rtl="0" fontAlgn="base">
      <a:spcBef>
        <a:spcPct val="0"/>
      </a:spcBef>
      <a:spcAft>
        <a:spcPct val="0"/>
      </a:spcAft>
      <a:defRPr sz="1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1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1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1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1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1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1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1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1200" kern="1200">
        <a:solidFill>
          <a:srgbClr val="000000"/>
        </a:solidFill>
        <a:latin typeface="Gill Sans"/>
        <a:ea typeface="ヒラギノ角ゴ ProN W3"/>
        <a:cs typeface="ヒラギノ角ゴ ProN W3"/>
        <a:sym typeface="Gill San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4E00"/>
    <a:srgbClr val="003F00"/>
    <a:srgbClr val="3A6B1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11" autoAdjust="0"/>
    <p:restoredTop sz="94399" autoAdjust="0"/>
  </p:normalViewPr>
  <p:slideViewPr>
    <p:cSldViewPr>
      <p:cViewPr>
        <p:scale>
          <a:sx n="50" d="100"/>
          <a:sy n="50" d="100"/>
        </p:scale>
        <p:origin x="-888" y="-690"/>
      </p:cViewPr>
      <p:guideLst>
        <p:guide orient="horz" pos="3072"/>
        <p:guide pos="4096"/>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91DA9835-37F7-4A78-A05E-082899187F59}"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AA7909B4-1D95-44E4-B187-AD0643E359EB}"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39713"/>
            <a:ext cx="2616200" cy="8943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39713"/>
            <a:ext cx="7696200" cy="8943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B2746ABF-6395-42B3-91BF-9C7911D4EF84}"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0B7D64DF-FB35-48F6-9C03-2770820BBC74}" type="slidenum">
              <a:rPr lang="en-US"/>
              <a:pPr>
                <a:defRPr/>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254000"/>
            <a:ext cx="2925762" cy="845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54000"/>
            <a:ext cx="8624888" cy="845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650875" y="2276475"/>
            <a:ext cx="11703050" cy="6435725"/>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650875"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276475"/>
            <a:ext cx="5775325" cy="6435725"/>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4E7D3AEB-E2C7-4829-90AA-1F780E8858D6}" type="slidenum">
              <a:rPr lang="en-US"/>
              <a:pPr>
                <a:defRPr/>
              </a:pPr>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2276475"/>
            <a:ext cx="11703050" cy="6435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28163" y="390525"/>
            <a:ext cx="2925762" cy="832167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50875" y="390525"/>
            <a:ext cx="8624888" cy="83216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67150" y="2705100"/>
            <a:ext cx="244475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068513"/>
            <a:ext cx="5156200" cy="7115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068513"/>
            <a:ext cx="5156200" cy="71151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pPr>
              <a:defRPr/>
            </a:pPr>
            <a:fld id="{32742D17-9F5E-4D4E-9A24-75C1209390A9}" type="slidenum">
              <a:rPr lang="en-US"/>
              <a:pPr>
                <a:defRPr/>
              </a:pPr>
              <a:t>‹#›</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39713"/>
            <a:ext cx="2616200" cy="8305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39713"/>
            <a:ext cx="7696200" cy="8305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772400" y="2705100"/>
            <a:ext cx="190500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829800" y="2705100"/>
            <a:ext cx="1905000" cy="5840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pPr>
              <a:defRPr/>
            </a:pPr>
            <a:fld id="{0D2E0C99-3F88-436F-AB7D-210EC9FF2335}" type="slidenum">
              <a:rPr lang="en-US"/>
              <a:pPr>
                <a:defRPr/>
              </a:pPr>
              <a:t>‹#›</a:t>
            </a:fld>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39713"/>
            <a:ext cx="2616200" cy="8305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39713"/>
            <a:ext cx="7696200" cy="8305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350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644900" y="4787900"/>
            <a:ext cx="2857500" cy="49657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pPr>
              <a:defRPr/>
            </a:pPr>
            <a:fld id="{0E2E7809-9A0F-4EFC-ADAD-A22B7EC44858}" type="slidenum">
              <a:rPr lang="en-US"/>
              <a:pPr>
                <a:defRPr/>
              </a:pPr>
              <a:t>‹#›</a:t>
            </a:fld>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035550" y="0"/>
            <a:ext cx="1466850" cy="975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35000" y="0"/>
            <a:ext cx="4248150" cy="975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74725" y="3030538"/>
            <a:ext cx="11055350" cy="20907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951038" y="5527675"/>
            <a:ext cx="9102725" cy="24923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618E6F73-A540-4F10-BC61-DD5862AE5AF6}" type="slidenum">
              <a:rPr lang="en-US"/>
              <a:pPr>
                <a:defRPr/>
              </a:pPr>
              <a:t>‹#›</a:t>
            </a:fld>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05F2D519-F5D6-4AD0-AA3F-59AE03953E78}" type="slidenum">
              <a:rPr lang="en-US"/>
              <a:pPr>
                <a:defRPr/>
              </a:pPr>
              <a:t>‹#›</a:t>
            </a:fld>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7113" y="6267450"/>
            <a:ext cx="11053762" cy="19367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1027113" y="4133850"/>
            <a:ext cx="11053762" cy="21336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F8EF7550-84CB-4FD1-AC99-307607A9C395}"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6DEC09A8-19B7-4AC2-9628-6AD0241BA220}" type="slidenum">
              <a:rPr lang="en-US"/>
              <a:pPr>
                <a:defRPr/>
              </a:pPr>
              <a:t>‹#›</a:t>
            </a:fld>
            <a:endParaRPr lang="en-US"/>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0000" y="2703513"/>
            <a:ext cx="5156200" cy="584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578600" y="2703513"/>
            <a:ext cx="5156200" cy="584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pPr>
              <a:defRPr/>
            </a:pPr>
            <a:fld id="{CB4FBE3D-9C63-4DF1-BEE0-57B31FCEDBD6}" type="slidenum">
              <a:rPr lang="en-US"/>
              <a:pPr>
                <a:defRPr/>
              </a:pPr>
              <a:t>‹#›</a:t>
            </a:fld>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0875" y="390525"/>
            <a:ext cx="11703050" cy="1625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50875" y="2182813"/>
            <a:ext cx="5745163"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50875" y="3092450"/>
            <a:ext cx="5745163"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605588" y="2182813"/>
            <a:ext cx="5748337" cy="90963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5588" y="3092450"/>
            <a:ext cx="5748337" cy="56197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pPr>
              <a:defRPr/>
            </a:pPr>
            <a:fld id="{3E8FB352-2FF9-4113-A06F-203C9DDE03FF}" type="slidenum">
              <a:rPr lang="en-US"/>
              <a:pPr>
                <a:defRPr/>
              </a:pPr>
              <a:t>‹#›</a:t>
            </a:fld>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pPr>
              <a:defRPr/>
            </a:pPr>
            <a:fld id="{84741EEE-A14C-46A7-8E1E-C0EA4B0ADC94}" type="slidenum">
              <a:rPr lang="en-US"/>
              <a:pPr>
                <a:defRPr/>
              </a:pPr>
              <a:t>‹#›</a:t>
            </a:fld>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8EA5FE01-BC8B-4CA6-9A82-EA18720C848B}" type="slidenum">
              <a:rPr lang="en-US"/>
              <a:pPr>
                <a:defRPr/>
              </a:pPr>
              <a:t>‹#›</a:t>
            </a:fld>
            <a:endParaRPr lang="en-US"/>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ECED90CF-76D2-48AD-A527-D4CEC037A57A}" type="slidenum">
              <a:rPr lang="en-US"/>
              <a:pPr>
                <a:defRPr/>
              </a:pPr>
              <a:t>‹#›</a:t>
            </a:fld>
            <a:endParaRPr lang="en-US"/>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Calibri Bold"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8BAD3738-FF2A-47CD-9BC8-9391087D059C}" type="slidenum">
              <a:rPr lang="en-US"/>
              <a:pPr>
                <a:defRPr/>
              </a:pPr>
              <a:t>‹#›</a:t>
            </a:fld>
            <a:endParaRPr lang="en-US"/>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AA1A4875-16E9-4838-8616-CDB254FFF15D}" type="slidenum">
              <a:rPr lang="en-US"/>
              <a:pPr>
                <a:defRPr/>
              </a:pPr>
              <a:t>‹#›</a:t>
            </a:fld>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39713"/>
            <a:ext cx="2616200" cy="8305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0000" y="239713"/>
            <a:ext cx="7696200" cy="8305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07D64B2E-7058-4DB3-876C-88143B1694D6}"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0875" y="388938"/>
            <a:ext cx="4278313" cy="165258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5084763" y="388938"/>
            <a:ext cx="7269162" cy="83232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50875" y="2041525"/>
            <a:ext cx="4278313" cy="66706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D6DAC7B2-965D-4A1C-9075-A0BBB8F8A967}"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49525" y="6827838"/>
            <a:ext cx="7802563" cy="806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49525" y="871538"/>
            <a:ext cx="7802563" cy="5851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Calibri Bold" charset="0"/>
            </a:endParaRPr>
          </a:p>
        </p:txBody>
      </p:sp>
      <p:sp>
        <p:nvSpPr>
          <p:cNvPr id="4" name="Text Placeholder 3"/>
          <p:cNvSpPr>
            <a:spLocks noGrp="1"/>
          </p:cNvSpPr>
          <p:nvPr>
            <p:ph type="body" sz="half" idx="2"/>
          </p:nvPr>
        </p:nvSpPr>
        <p:spPr>
          <a:xfrm>
            <a:off x="2549525" y="7634288"/>
            <a:ext cx="7802563" cy="1144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0FF19623-FEB5-461C-B651-5C0343E250AC}"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1270000" y="239713"/>
            <a:ext cx="10464800" cy="2465387"/>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Calibri Bold" pitchFamily="34" charset="0"/>
              </a:rPr>
              <a:t>Click to edit Master title style</a:t>
            </a:r>
          </a:p>
        </p:txBody>
      </p:sp>
      <p:sp>
        <p:nvSpPr>
          <p:cNvPr id="1027" name="Rectangle 2"/>
          <p:cNvSpPr>
            <a:spLocks noGrp="1" noChangeArrowheads="1"/>
          </p:cNvSpPr>
          <p:nvPr>
            <p:ph type="body" idx="1"/>
          </p:nvPr>
        </p:nvSpPr>
        <p:spPr bwMode="auto">
          <a:xfrm>
            <a:off x="1270000" y="2068513"/>
            <a:ext cx="10464800" cy="7115175"/>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Calibri Bold" pitchFamily="34" charset="0"/>
              </a:rPr>
              <a:t>Click to edit Master text styles</a:t>
            </a:r>
          </a:p>
          <a:p>
            <a:pPr lvl="1"/>
            <a:r>
              <a:rPr lang="en-US" smtClean="0">
                <a:sym typeface="Calibri" pitchFamily="34" charset="0"/>
              </a:rPr>
              <a:t>Second level</a:t>
            </a:r>
          </a:p>
          <a:p>
            <a:pPr lvl="2"/>
            <a:r>
              <a:rPr lang="en-US" smtClean="0">
                <a:sym typeface="Calibri" pitchFamily="34" charset="0"/>
              </a:rPr>
              <a:t>Third level</a:t>
            </a:r>
          </a:p>
          <a:p>
            <a:pPr lvl="3"/>
            <a:r>
              <a:rPr lang="en-US" smtClean="0">
                <a:sym typeface="Calibri" pitchFamily="34" charset="0"/>
              </a:rPr>
              <a:t>Fourth level</a:t>
            </a:r>
          </a:p>
          <a:p>
            <a:pPr lvl="4"/>
            <a:r>
              <a:rPr lang="en-US" smtClean="0">
                <a:sym typeface="Calibri" pitchFamily="34" charset="0"/>
              </a:rPr>
              <a:t>Fifth level</a:t>
            </a:r>
          </a:p>
        </p:txBody>
      </p:sp>
      <p:sp>
        <p:nvSpPr>
          <p:cNvPr id="2" name="Text Box 3"/>
          <p:cNvSpPr txBox="1">
            <a:spLocks noGrp="1" noChangeArrowheads="1"/>
          </p:cNvSpPr>
          <p:nvPr>
            <p:ph type="sldNum" sz="quarter" idx="4"/>
          </p:nvPr>
        </p:nvSpPr>
        <p:spPr bwMode="auto">
          <a:xfrm>
            <a:off x="11391900" y="9296400"/>
            <a:ext cx="342900" cy="368300"/>
          </a:xfrm>
          <a:prstGeom prst="rect">
            <a:avLst/>
          </a:prstGeom>
          <a:noFill/>
          <a:ln w="12700">
            <a:noFill/>
            <a:miter lim="800000"/>
            <a:headEnd/>
            <a:tailEnd/>
          </a:ln>
          <a:effectLst/>
        </p:spPr>
        <p:txBody>
          <a:bodyPr vert="horz" wrap="none" lIns="91440" tIns="45720" rIns="91440" bIns="45720" numCol="1" anchor="t" anchorCtr="0" compatLnSpc="1">
            <a:prstTxWarp prst="textNoShape">
              <a:avLst/>
            </a:prstTxWarp>
          </a:bodyPr>
          <a:lstStyle>
            <a:lvl1pPr algn="ctr">
              <a:defRPr sz="1800">
                <a:solidFill>
                  <a:srgbClr val="2A1C0E"/>
                </a:solidFill>
                <a:latin typeface="Gill Sans" charset="0"/>
                <a:ea typeface="ヒラギノ角ゴ ProN W3" charset="-128"/>
                <a:cs typeface="+mn-cs"/>
                <a:sym typeface="Gill Sans" charset="0"/>
              </a:defRPr>
            </a:lvl1pPr>
          </a:lstStyle>
          <a:p>
            <a:pPr>
              <a:defRPr/>
            </a:pPr>
            <a:fld id="{BF79E664-BD56-45DB-91FC-2B3D6E3FD96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Lst>
  <p:transition/>
  <p:hf hdr="0" ftr="0" dt="0"/>
  <p:txStyles>
    <p:titleStyle>
      <a:lvl1pPr algn="l" rtl="0" eaLnBrk="0" fontAlgn="base" hangingPunct="0">
        <a:spcBef>
          <a:spcPct val="0"/>
        </a:spcBef>
        <a:spcAft>
          <a:spcPct val="0"/>
        </a:spcAft>
        <a:defRPr sz="3600" b="1">
          <a:solidFill>
            <a:srgbClr val="004E00"/>
          </a:solidFill>
          <a:latin typeface="+mj-lt"/>
          <a:ea typeface="+mj-ea"/>
          <a:cs typeface="+mj-cs"/>
          <a:sym typeface="Calibri Bold" pitchFamily="34" charset="0"/>
        </a:defRPr>
      </a:lvl1pPr>
      <a:lvl2pPr algn="l" rtl="0" eaLnBrk="0" fontAlgn="base" hangingPunct="0">
        <a:spcBef>
          <a:spcPct val="0"/>
        </a:spcBef>
        <a:spcAft>
          <a:spcPct val="0"/>
        </a:spcAft>
        <a:defRPr sz="3600" b="1">
          <a:solidFill>
            <a:srgbClr val="004E00"/>
          </a:solidFill>
          <a:latin typeface="Calibri Bold" charset="0"/>
          <a:ea typeface="ヒラギノ角ゴ ProN W6" charset="-128"/>
          <a:cs typeface="ヒラギノ角ゴ ProN W6" charset="-128"/>
          <a:sym typeface="Calibri Bold" pitchFamily="34" charset="0"/>
        </a:defRPr>
      </a:lvl2pPr>
      <a:lvl3pPr algn="l" rtl="0" eaLnBrk="0" fontAlgn="base" hangingPunct="0">
        <a:spcBef>
          <a:spcPct val="0"/>
        </a:spcBef>
        <a:spcAft>
          <a:spcPct val="0"/>
        </a:spcAft>
        <a:defRPr sz="3600" b="1">
          <a:solidFill>
            <a:srgbClr val="004E00"/>
          </a:solidFill>
          <a:latin typeface="Calibri Bold" charset="0"/>
          <a:ea typeface="ヒラギノ角ゴ ProN W6" charset="-128"/>
          <a:cs typeface="ヒラギノ角ゴ ProN W6" charset="-128"/>
          <a:sym typeface="Calibri Bold" pitchFamily="34" charset="0"/>
        </a:defRPr>
      </a:lvl3pPr>
      <a:lvl4pPr algn="l" rtl="0" eaLnBrk="0" fontAlgn="base" hangingPunct="0">
        <a:spcBef>
          <a:spcPct val="0"/>
        </a:spcBef>
        <a:spcAft>
          <a:spcPct val="0"/>
        </a:spcAft>
        <a:defRPr sz="3600" b="1">
          <a:solidFill>
            <a:srgbClr val="004E00"/>
          </a:solidFill>
          <a:latin typeface="Calibri Bold" charset="0"/>
          <a:ea typeface="ヒラギノ角ゴ ProN W6" charset="-128"/>
          <a:cs typeface="ヒラギノ角ゴ ProN W6" charset="-128"/>
          <a:sym typeface="Calibri Bold" pitchFamily="34" charset="0"/>
        </a:defRPr>
      </a:lvl4pPr>
      <a:lvl5pPr algn="l" rtl="0" eaLnBrk="0" fontAlgn="base" hangingPunct="0">
        <a:spcBef>
          <a:spcPct val="0"/>
        </a:spcBef>
        <a:spcAft>
          <a:spcPct val="0"/>
        </a:spcAft>
        <a:defRPr sz="3600" b="1">
          <a:solidFill>
            <a:srgbClr val="004E00"/>
          </a:solidFill>
          <a:latin typeface="Calibri Bold" charset="0"/>
          <a:ea typeface="ヒラギノ角ゴ ProN W6" charset="-128"/>
          <a:cs typeface="ヒラギノ角ゴ ProN W6" charset="-128"/>
          <a:sym typeface="Calibri Bold" pitchFamily="34" charset="0"/>
        </a:defRPr>
      </a:lvl5pPr>
      <a:lvl6pPr marL="457200" algn="l" rtl="0" fontAlgn="base">
        <a:spcBef>
          <a:spcPct val="0"/>
        </a:spcBef>
        <a:spcAft>
          <a:spcPct val="0"/>
        </a:spcAft>
        <a:defRPr sz="3600">
          <a:solidFill>
            <a:srgbClr val="1D300D"/>
          </a:solidFill>
          <a:latin typeface="Calibri Bold" charset="0"/>
          <a:ea typeface="ヒラギノ角ゴ ProN W6" charset="-128"/>
          <a:cs typeface="ヒラギノ角ゴ ProN W6" charset="-128"/>
          <a:sym typeface="Calibri Bold" charset="0"/>
        </a:defRPr>
      </a:lvl6pPr>
      <a:lvl7pPr marL="914400" algn="l" rtl="0" fontAlgn="base">
        <a:spcBef>
          <a:spcPct val="0"/>
        </a:spcBef>
        <a:spcAft>
          <a:spcPct val="0"/>
        </a:spcAft>
        <a:defRPr sz="3600">
          <a:solidFill>
            <a:srgbClr val="1D300D"/>
          </a:solidFill>
          <a:latin typeface="Calibri Bold" charset="0"/>
          <a:ea typeface="ヒラギノ角ゴ ProN W6" charset="-128"/>
          <a:cs typeface="ヒラギノ角ゴ ProN W6" charset="-128"/>
          <a:sym typeface="Calibri Bold" charset="0"/>
        </a:defRPr>
      </a:lvl7pPr>
      <a:lvl8pPr marL="1371600" algn="l" rtl="0" fontAlgn="base">
        <a:spcBef>
          <a:spcPct val="0"/>
        </a:spcBef>
        <a:spcAft>
          <a:spcPct val="0"/>
        </a:spcAft>
        <a:defRPr sz="3600">
          <a:solidFill>
            <a:srgbClr val="1D300D"/>
          </a:solidFill>
          <a:latin typeface="Calibri Bold" charset="0"/>
          <a:ea typeface="ヒラギノ角ゴ ProN W6" charset="-128"/>
          <a:cs typeface="ヒラギノ角ゴ ProN W6" charset="-128"/>
          <a:sym typeface="Calibri Bold" charset="0"/>
        </a:defRPr>
      </a:lvl8pPr>
      <a:lvl9pPr marL="1828800" algn="l" rtl="0" fontAlgn="base">
        <a:spcBef>
          <a:spcPct val="0"/>
        </a:spcBef>
        <a:spcAft>
          <a:spcPct val="0"/>
        </a:spcAft>
        <a:defRPr sz="3600">
          <a:solidFill>
            <a:srgbClr val="1D300D"/>
          </a:solidFill>
          <a:latin typeface="Calibri Bold" charset="0"/>
          <a:ea typeface="ヒラギノ角ゴ ProN W6" charset="-128"/>
          <a:cs typeface="ヒラギノ角ゴ ProN W6" charset="-128"/>
          <a:sym typeface="Calibri Bold" charset="0"/>
        </a:defRPr>
      </a:lvl9pPr>
    </p:titleStyle>
    <p:bodyStyle>
      <a:lvl1pPr marL="787400" indent="-571500" algn="l" rtl="0" eaLnBrk="0" fontAlgn="base" hangingPunct="0">
        <a:spcBef>
          <a:spcPts val="1400"/>
        </a:spcBef>
        <a:spcAft>
          <a:spcPct val="0"/>
        </a:spcAft>
        <a:buClr>
          <a:srgbClr val="004E00"/>
        </a:buClr>
        <a:buSzPct val="120000"/>
        <a:buFont typeface="Calibri" pitchFamily="34" charset="0"/>
        <a:buChar char="•"/>
        <a:defRPr sz="2400">
          <a:solidFill>
            <a:schemeClr val="tx1"/>
          </a:solidFill>
          <a:latin typeface="+mn-lt"/>
          <a:ea typeface="+mn-ea"/>
          <a:cs typeface="+mn-cs"/>
          <a:sym typeface="Calibri Bold" pitchFamily="34" charset="0"/>
        </a:defRPr>
      </a:lvl1pPr>
      <a:lvl2pPr marL="1231900" indent="-571500" algn="l" rtl="0" eaLnBrk="0" fontAlgn="base" hangingPunct="0">
        <a:spcBef>
          <a:spcPts val="1400"/>
        </a:spcBef>
        <a:spcAft>
          <a:spcPct val="0"/>
        </a:spcAft>
        <a:buClr>
          <a:srgbClr val="583A1D"/>
        </a:buClr>
        <a:buSzPct val="100000"/>
        <a:buFont typeface="Zapf Dingbats"/>
        <a:buChar char="➡"/>
        <a:defRPr sz="2400">
          <a:solidFill>
            <a:schemeClr val="tx1"/>
          </a:solidFill>
          <a:latin typeface="Calibri" charset="0"/>
          <a:ea typeface="ヒラギノ角ゴ ProN W3" charset="-128"/>
          <a:cs typeface="ヒラギノ角ゴ ProN W3" charset="-128"/>
          <a:sym typeface="Calibri" pitchFamily="34" charset="0"/>
        </a:defRPr>
      </a:lvl2pPr>
      <a:lvl3pPr marL="1206500" indent="-584200" algn="l" rtl="0" eaLnBrk="0" fontAlgn="base" hangingPunct="0">
        <a:spcBef>
          <a:spcPts val="1400"/>
        </a:spcBef>
        <a:spcAft>
          <a:spcPct val="0"/>
        </a:spcAft>
        <a:buClr>
          <a:srgbClr val="583A1D"/>
        </a:buClr>
        <a:buSzPct val="100000"/>
        <a:buFont typeface="Zapf Dingbats"/>
        <a:buAutoNum type="arabicPeriod"/>
        <a:defRPr sz="2400">
          <a:solidFill>
            <a:schemeClr val="tx1"/>
          </a:solidFill>
          <a:latin typeface="Calibri" charset="0"/>
          <a:ea typeface="ヒラギノ角ゴ ProN W3" charset="-128"/>
          <a:cs typeface="ヒラギノ角ゴ ProN W3" charset="-128"/>
          <a:sym typeface="Calibri" pitchFamily="34" charset="0"/>
        </a:defRPr>
      </a:lvl3pPr>
      <a:lvl4pPr marL="2120900" indent="-571500" algn="l" rtl="0" eaLnBrk="0" fontAlgn="base" hangingPunct="0">
        <a:spcBef>
          <a:spcPts val="1400"/>
        </a:spcBef>
        <a:spcAft>
          <a:spcPct val="0"/>
        </a:spcAft>
        <a:buClr>
          <a:srgbClr val="000000"/>
        </a:buClr>
        <a:buSzPct val="171000"/>
        <a:buFont typeface="Calibri" pitchFamily="34" charset="0"/>
        <a:buChar char="•"/>
        <a:defRPr sz="4200">
          <a:solidFill>
            <a:schemeClr val="tx1"/>
          </a:solidFill>
          <a:latin typeface="Calibri" charset="0"/>
          <a:ea typeface="ヒラギノ角ゴ ProN W3" charset="-128"/>
          <a:cs typeface="ヒラギノ角ゴ ProN W3" charset="-128"/>
          <a:sym typeface="Calibri" pitchFamily="34" charset="0"/>
        </a:defRPr>
      </a:lvl4pPr>
      <a:lvl5pPr marL="2565400" indent="-571500" algn="l" rtl="0" eaLnBrk="0" fontAlgn="base" hangingPunct="0">
        <a:spcBef>
          <a:spcPts val="1400"/>
        </a:spcBef>
        <a:spcAft>
          <a:spcPct val="0"/>
        </a:spcAft>
        <a:buClr>
          <a:srgbClr val="000000"/>
        </a:buClr>
        <a:buSzPct val="171000"/>
        <a:buFont typeface="Calibri" pitchFamily="34" charset="0"/>
        <a:buChar char="•"/>
        <a:defRPr sz="4200">
          <a:solidFill>
            <a:schemeClr val="tx1"/>
          </a:solidFill>
          <a:latin typeface="Calibri" charset="0"/>
          <a:ea typeface="ヒラギノ角ゴ ProN W3" charset="-128"/>
          <a:cs typeface="ヒラギノ角ゴ ProN W3" charset="-128"/>
          <a:sym typeface="Calibri" pitchFamily="34" charset="0"/>
        </a:defRPr>
      </a:lvl5pPr>
      <a:lvl6pPr marL="3022600" indent="-571500" algn="l" rtl="0" fontAlgn="base">
        <a:spcBef>
          <a:spcPts val="1400"/>
        </a:spcBef>
        <a:spcAft>
          <a:spcPct val="0"/>
        </a:spcAft>
        <a:buClr>
          <a:srgbClr val="000000"/>
        </a:buClr>
        <a:buSzPct val="171000"/>
        <a:buFont typeface="Calibri" charset="0"/>
        <a:buChar char="•"/>
        <a:defRPr sz="4200">
          <a:solidFill>
            <a:schemeClr val="tx1"/>
          </a:solidFill>
          <a:latin typeface="Calibri" charset="0"/>
          <a:ea typeface="ヒラギノ角ゴ ProN W3" charset="-128"/>
          <a:cs typeface="ヒラギノ角ゴ ProN W3" charset="-128"/>
          <a:sym typeface="Calibri" charset="0"/>
        </a:defRPr>
      </a:lvl6pPr>
      <a:lvl7pPr marL="3479800" indent="-571500" algn="l" rtl="0" fontAlgn="base">
        <a:spcBef>
          <a:spcPts val="1400"/>
        </a:spcBef>
        <a:spcAft>
          <a:spcPct val="0"/>
        </a:spcAft>
        <a:buClr>
          <a:srgbClr val="000000"/>
        </a:buClr>
        <a:buSzPct val="171000"/>
        <a:buFont typeface="Calibri" charset="0"/>
        <a:buChar char="•"/>
        <a:defRPr sz="4200">
          <a:solidFill>
            <a:schemeClr val="tx1"/>
          </a:solidFill>
          <a:latin typeface="Calibri" charset="0"/>
          <a:ea typeface="ヒラギノ角ゴ ProN W3" charset="-128"/>
          <a:cs typeface="ヒラギノ角ゴ ProN W3" charset="-128"/>
          <a:sym typeface="Calibri" charset="0"/>
        </a:defRPr>
      </a:lvl7pPr>
      <a:lvl8pPr marL="3937000" indent="-571500" algn="l" rtl="0" fontAlgn="base">
        <a:spcBef>
          <a:spcPts val="1400"/>
        </a:spcBef>
        <a:spcAft>
          <a:spcPct val="0"/>
        </a:spcAft>
        <a:buClr>
          <a:srgbClr val="000000"/>
        </a:buClr>
        <a:buSzPct val="171000"/>
        <a:buFont typeface="Calibri" charset="0"/>
        <a:buChar char="•"/>
        <a:defRPr sz="4200">
          <a:solidFill>
            <a:schemeClr val="tx1"/>
          </a:solidFill>
          <a:latin typeface="Calibri" charset="0"/>
          <a:ea typeface="ヒラギノ角ゴ ProN W3" charset="-128"/>
          <a:cs typeface="ヒラギノ角ゴ ProN W3" charset="-128"/>
          <a:sym typeface="Calibri" charset="0"/>
        </a:defRPr>
      </a:lvl8pPr>
      <a:lvl9pPr marL="4394200" indent="-571500" algn="l" rtl="0" fontAlgn="base">
        <a:spcBef>
          <a:spcPts val="1400"/>
        </a:spcBef>
        <a:spcAft>
          <a:spcPct val="0"/>
        </a:spcAft>
        <a:buClr>
          <a:srgbClr val="000000"/>
        </a:buClr>
        <a:buSzPct val="171000"/>
        <a:buFont typeface="Calibri" charset="0"/>
        <a:buChar char="•"/>
        <a:defRPr sz="4200">
          <a:solidFill>
            <a:schemeClr val="tx1"/>
          </a:solidFill>
          <a:latin typeface="Calibri" charset="0"/>
          <a:ea typeface="ヒラギノ角ゴ ProN W3" charset="-128"/>
          <a:cs typeface="ヒラギノ角ゴ ProN W3" charset="-128"/>
          <a:sym typeface="Calibri"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bwMode="auto">
          <a:xfrm>
            <a:off x="1270000" y="254000"/>
            <a:ext cx="10464800" cy="2438400"/>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a:rPr>
              <a:t>Click to edit Master title style</a:t>
            </a:r>
          </a:p>
        </p:txBody>
      </p:sp>
    </p:spTree>
  </p:cSld>
  <p:clrMap bg1="lt1" tx1="dk1" bg2="lt2" tx2="dk2" accent1="accent1" accent2="accent2" accent3="accent3" accent4="accent4" accent5="accent5" accent6="accent6" hlink="hlink" folHlink="folHlink"/>
  <p:sldLayoutIdLst>
    <p:sldLayoutId id="2147483676" r:id="rId1"/>
    <p:sldLayoutId id="2147483675" r:id="rId2"/>
    <p:sldLayoutId id="2147483674" r:id="rId3"/>
    <p:sldLayoutId id="2147483673" r:id="rId4"/>
    <p:sldLayoutId id="2147483672" r:id="rId5"/>
    <p:sldLayoutId id="2147483671" r:id="rId6"/>
    <p:sldLayoutId id="2147483670" r:id="rId7"/>
    <p:sldLayoutId id="2147483669" r:id="rId8"/>
    <p:sldLayoutId id="2147483668" r:id="rId9"/>
    <p:sldLayoutId id="2147483667" r:id="rId10"/>
    <p:sldLayoutId id="2147483666"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a:defRPr>
      </a:lvl1pPr>
      <a:lvl2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2pPr>
      <a:lvl3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3pPr>
      <a:lvl4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4pPr>
      <a:lvl5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5pPr>
      <a:lvl6pPr marL="4572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9pPr>
    </p:titleStyle>
    <p:bodyStyle>
      <a:lvl1pPr marL="9286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1pPr>
      <a:lvl2pPr marL="13731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2pPr>
      <a:lvl3pPr marL="18176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3pPr>
      <a:lvl4pPr marL="22621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4pPr>
      <a:lvl5pPr marL="27066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5pPr>
      <a:lvl6pPr marL="3163888"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6pPr>
      <a:lvl7pPr marL="3621088"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7pPr>
      <a:lvl8pPr marL="4078288"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8pPr>
      <a:lvl9pPr marL="4535488"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7" r:id="rId1"/>
    <p:sldLayoutId id="2147483686" r:id="rId2"/>
    <p:sldLayoutId id="2147483685" r:id="rId3"/>
    <p:sldLayoutId id="2147483684" r:id="rId4"/>
    <p:sldLayoutId id="2147483683" r:id="rId5"/>
    <p:sldLayoutId id="2147483682" r:id="rId6"/>
    <p:sldLayoutId id="2147483681" r:id="rId7"/>
    <p:sldLayoutId id="2147483680" r:id="rId8"/>
    <p:sldLayoutId id="2147483679" r:id="rId9"/>
    <p:sldLayoutId id="2147483678" r:id="rId10"/>
    <p:sldLayoutId id="2147483677" r:id="rId11"/>
  </p:sldLayoutIdLst>
  <p:transition/>
  <p:txStyles>
    <p:titleStyle>
      <a:lvl1pPr marL="39688" indent="-39688" algn="ctr" rtl="0" eaLnBrk="0" fontAlgn="base" hangingPunct="0">
        <a:spcBef>
          <a:spcPct val="0"/>
        </a:spcBef>
        <a:spcAft>
          <a:spcPct val="0"/>
        </a:spcAft>
        <a:defRPr sz="8400">
          <a:solidFill>
            <a:schemeClr val="tx1"/>
          </a:solidFill>
          <a:latin typeface="+mj-lt"/>
          <a:ea typeface="+mj-ea"/>
          <a:cs typeface="+mj-cs"/>
          <a:sym typeface="Gill Sans"/>
        </a:defRPr>
      </a:lvl1pPr>
      <a:lvl2pPr marL="39688" indent="-39688"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2pPr>
      <a:lvl3pPr marL="39688" indent="-39688"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3pPr>
      <a:lvl4pPr marL="39688" indent="-39688"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4pPr>
      <a:lvl5pPr marL="39688" indent="-39688"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5pPr>
      <a:lvl6pPr marL="496888"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6pPr>
      <a:lvl7pPr marL="954088"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7pPr>
      <a:lvl8pPr marL="1411288"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8pPr>
      <a:lvl9pPr marL="1868488"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9pPr>
    </p:titleStyle>
    <p:bodyStyle>
      <a:lvl1pPr marL="9286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1pPr>
      <a:lvl2pPr marL="13731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2pPr>
      <a:lvl3pPr marL="18176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3pPr>
      <a:lvl4pPr marL="22621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4pPr>
      <a:lvl5pPr marL="2706688" indent="-571500" algn="l" rtl="0" eaLnBrk="0" fontAlgn="base" hangingPunct="0">
        <a:spcBef>
          <a:spcPts val="2400"/>
        </a:spcBef>
        <a:spcAft>
          <a:spcPct val="0"/>
        </a:spcAft>
        <a:buClr>
          <a:srgbClr val="000000"/>
        </a:buClr>
        <a:buSzPct val="171000"/>
        <a:buFont typeface="Gill Sans"/>
        <a:buChar char="•"/>
        <a:defRPr sz="4200">
          <a:solidFill>
            <a:schemeClr val="tx1"/>
          </a:solidFill>
          <a:latin typeface="+mn-lt"/>
          <a:ea typeface="+mn-ea"/>
          <a:cs typeface="+mn-cs"/>
          <a:sym typeface="Gill Sans"/>
        </a:defRPr>
      </a:lvl5pPr>
      <a:lvl6pPr marL="3163888"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6pPr>
      <a:lvl7pPr marL="3621088"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7pPr>
      <a:lvl8pPr marL="4078288"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8pPr>
      <a:lvl9pPr marL="4535488" indent="-571500" algn="l" rtl="0" fontAlgn="base">
        <a:spcBef>
          <a:spcPts val="2400"/>
        </a:spcBef>
        <a:spcAft>
          <a:spcPct val="0"/>
        </a:spcAft>
        <a:buClr>
          <a:srgbClr val="000000"/>
        </a:buClr>
        <a:buSzPct val="171000"/>
        <a:buFont typeface="Gill Sans" charset="0"/>
        <a:buChar char="•"/>
        <a:defRPr sz="4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1"/>
          <p:cNvSpPr>
            <a:spLocks noGrp="1" noChangeArrowheads="1"/>
          </p:cNvSpPr>
          <p:nvPr>
            <p:ph type="title"/>
          </p:nvPr>
        </p:nvSpPr>
        <p:spPr bwMode="auto">
          <a:xfrm>
            <a:off x="1270000" y="239713"/>
            <a:ext cx="10464800" cy="2465387"/>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a:rPr>
              <a:t>Click to edit Master title style</a:t>
            </a:r>
          </a:p>
        </p:txBody>
      </p:sp>
      <p:sp>
        <p:nvSpPr>
          <p:cNvPr id="37891" name="Rectangle 2"/>
          <p:cNvSpPr>
            <a:spLocks noGrp="1" noChangeArrowheads="1"/>
          </p:cNvSpPr>
          <p:nvPr>
            <p:ph type="body" idx="1"/>
          </p:nvPr>
        </p:nvSpPr>
        <p:spPr bwMode="auto">
          <a:xfrm>
            <a:off x="1270000" y="2705100"/>
            <a:ext cx="5041900" cy="5840413"/>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Tree>
  </p:cSld>
  <p:clrMap bg1="lt1" tx1="dk1" bg2="lt2" tx2="dk2" accent1="accent1" accent2="accent2" accent3="accent3" accent4="accent4" accent5="accent5" accent6="accent6" hlink="hlink" folHlink="folHlink"/>
  <p:sldLayoutIdLst>
    <p:sldLayoutId id="2147483698" r:id="rId1"/>
    <p:sldLayoutId id="2147483697" r:id="rId2"/>
    <p:sldLayoutId id="2147483696" r:id="rId3"/>
    <p:sldLayoutId id="2147483695" r:id="rId4"/>
    <p:sldLayoutId id="2147483694" r:id="rId5"/>
    <p:sldLayoutId id="2147483693" r:id="rId6"/>
    <p:sldLayoutId id="2147483692" r:id="rId7"/>
    <p:sldLayoutId id="2147483691" r:id="rId8"/>
    <p:sldLayoutId id="2147483690" r:id="rId9"/>
    <p:sldLayoutId id="2147483689" r:id="rId10"/>
    <p:sldLayoutId id="2147483688"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a:defRPr>
      </a:lvl1pPr>
      <a:lvl2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2pPr>
      <a:lvl3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3pPr>
      <a:lvl4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4pPr>
      <a:lvl5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5pPr>
      <a:lvl6pPr marL="4572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9pPr>
    </p:titleStyle>
    <p:bodyStyle>
      <a:lvl1pPr marL="7096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1pPr>
      <a:lvl2pPr marL="11541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2pPr>
      <a:lvl3pPr marL="15986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3pPr>
      <a:lvl4pPr marL="20431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4pPr>
      <a:lvl5pPr marL="24876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5pPr>
      <a:lvl6pPr marL="29448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6pPr>
      <a:lvl7pPr marL="34020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7pPr>
      <a:lvl8pPr marL="38592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8pPr>
      <a:lvl9pPr marL="43164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1"/>
          <p:cNvSpPr>
            <a:spLocks noGrp="1" noChangeArrowheads="1"/>
          </p:cNvSpPr>
          <p:nvPr>
            <p:ph type="title"/>
          </p:nvPr>
        </p:nvSpPr>
        <p:spPr bwMode="auto">
          <a:xfrm>
            <a:off x="1270000" y="239713"/>
            <a:ext cx="10464800" cy="2465387"/>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a:rPr>
              <a:t>Click to edit Master title style</a:t>
            </a:r>
          </a:p>
        </p:txBody>
      </p:sp>
      <p:sp>
        <p:nvSpPr>
          <p:cNvPr id="50179" name="Rectangle 2"/>
          <p:cNvSpPr>
            <a:spLocks noGrp="1" noChangeArrowheads="1"/>
          </p:cNvSpPr>
          <p:nvPr>
            <p:ph type="body" idx="1"/>
          </p:nvPr>
        </p:nvSpPr>
        <p:spPr bwMode="auto">
          <a:xfrm>
            <a:off x="7772400" y="2705100"/>
            <a:ext cx="3962400" cy="5840413"/>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Tree>
  </p:cSld>
  <p:clrMap bg1="lt1" tx1="dk1" bg2="lt2" tx2="dk2" accent1="accent1" accent2="accent2" accent3="accent3" accent4="accent4" accent5="accent5" accent6="accent6" hlink="hlink" folHlink="folHlink"/>
  <p:sldLayoutIdLst>
    <p:sldLayoutId id="2147483709" r:id="rId1"/>
    <p:sldLayoutId id="2147483708" r:id="rId2"/>
    <p:sldLayoutId id="2147483707" r:id="rId3"/>
    <p:sldLayoutId id="2147483706" r:id="rId4"/>
    <p:sldLayoutId id="2147483705" r:id="rId5"/>
    <p:sldLayoutId id="2147483704" r:id="rId6"/>
    <p:sldLayoutId id="2147483703" r:id="rId7"/>
    <p:sldLayoutId id="2147483702" r:id="rId8"/>
    <p:sldLayoutId id="2147483701" r:id="rId9"/>
    <p:sldLayoutId id="2147483700" r:id="rId10"/>
    <p:sldLayoutId id="2147483699" r:id="rId11"/>
  </p:sldLayoutIdLst>
  <p:transition/>
  <p:txStyles>
    <p:titleStyle>
      <a:lvl1pPr algn="ctr" rtl="0" eaLnBrk="0" fontAlgn="base" hangingPunct="0">
        <a:spcBef>
          <a:spcPct val="0"/>
        </a:spcBef>
        <a:spcAft>
          <a:spcPct val="0"/>
        </a:spcAft>
        <a:defRPr sz="8400">
          <a:solidFill>
            <a:schemeClr val="tx1"/>
          </a:solidFill>
          <a:latin typeface="+mj-lt"/>
          <a:ea typeface="+mj-ea"/>
          <a:cs typeface="+mj-cs"/>
          <a:sym typeface="Gill Sans"/>
        </a:defRPr>
      </a:lvl1pPr>
      <a:lvl2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2pPr>
      <a:lvl3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3pPr>
      <a:lvl4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4pPr>
      <a:lvl5pPr algn="ctr" rtl="0" eaLnBrk="0" fontAlgn="base" hangingPunct="0">
        <a:spcBef>
          <a:spcPct val="0"/>
        </a:spcBef>
        <a:spcAft>
          <a:spcPct val="0"/>
        </a:spcAft>
        <a:defRPr sz="8400">
          <a:solidFill>
            <a:schemeClr val="tx1"/>
          </a:solidFill>
          <a:latin typeface="Gill Sans" charset="0"/>
          <a:ea typeface="ヒラギノ角ゴ ProN W3" charset="-128"/>
          <a:cs typeface="ヒラギノ角ゴ ProN W3" charset="-128"/>
          <a:sym typeface="Gill Sans"/>
        </a:defRPr>
      </a:lvl5pPr>
      <a:lvl6pPr marL="4572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6pPr>
      <a:lvl7pPr marL="9144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7pPr>
      <a:lvl8pPr marL="13716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8pPr>
      <a:lvl9pPr marL="1828800" algn="ctr" rtl="0" fontAlgn="base">
        <a:spcBef>
          <a:spcPct val="0"/>
        </a:spcBef>
        <a:spcAft>
          <a:spcPct val="0"/>
        </a:spcAft>
        <a:defRPr sz="8400">
          <a:solidFill>
            <a:schemeClr val="tx1"/>
          </a:solidFill>
          <a:latin typeface="Gill Sans" charset="0"/>
          <a:ea typeface="ヒラギノ角ゴ ProN W3" charset="-128"/>
          <a:cs typeface="ヒラギノ角ゴ ProN W3" charset="-128"/>
          <a:sym typeface="Gill Sans" charset="0"/>
        </a:defRPr>
      </a:lvl9pPr>
    </p:titleStyle>
    <p:bodyStyle>
      <a:lvl1pPr marL="7096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1pPr>
      <a:lvl2pPr marL="11541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2pPr>
      <a:lvl3pPr marL="15986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3pPr>
      <a:lvl4pPr marL="20431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4pPr>
      <a:lvl5pPr marL="2487613" indent="-493713" algn="l" rtl="0" eaLnBrk="0" fontAlgn="base" hangingPunct="0">
        <a:spcBef>
          <a:spcPts val="3800"/>
        </a:spcBef>
        <a:spcAft>
          <a:spcPct val="0"/>
        </a:spcAft>
        <a:buClr>
          <a:srgbClr val="000000"/>
        </a:buClr>
        <a:buSzPct val="171000"/>
        <a:buFont typeface="Gill Sans"/>
        <a:buChar char="•"/>
        <a:defRPr sz="3200">
          <a:solidFill>
            <a:schemeClr val="tx1"/>
          </a:solidFill>
          <a:latin typeface="+mn-lt"/>
          <a:ea typeface="+mn-ea"/>
          <a:cs typeface="+mn-cs"/>
          <a:sym typeface="Gill Sans"/>
        </a:defRPr>
      </a:lvl5pPr>
      <a:lvl6pPr marL="29448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6pPr>
      <a:lvl7pPr marL="34020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7pPr>
      <a:lvl8pPr marL="38592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8pPr>
      <a:lvl9pPr marL="4316413" indent="-493713" algn="l" rtl="0" fontAlgn="base">
        <a:spcBef>
          <a:spcPts val="3800"/>
        </a:spcBef>
        <a:spcAft>
          <a:spcPct val="0"/>
        </a:spcAft>
        <a:buClr>
          <a:srgbClr val="000000"/>
        </a:buClr>
        <a:buSzPct val="171000"/>
        <a:buFont typeface="Gill Sans" charset="0"/>
        <a:buChar char="•"/>
        <a:defRPr sz="32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1"/>
          <p:cNvSpPr>
            <a:spLocks noGrp="1" noChangeArrowheads="1"/>
          </p:cNvSpPr>
          <p:nvPr>
            <p:ph type="body" idx="1"/>
          </p:nvPr>
        </p:nvSpPr>
        <p:spPr bwMode="auto">
          <a:xfrm>
            <a:off x="635000" y="4787900"/>
            <a:ext cx="5867400" cy="4965700"/>
          </a:xfrm>
          <a:prstGeom prst="rect">
            <a:avLst/>
          </a:prstGeom>
          <a:noFill/>
          <a:ln w="9525">
            <a:noFill/>
            <a:miter lim="800000"/>
            <a:headEnd/>
            <a:tailEnd/>
          </a:ln>
        </p:spPr>
        <p:txBody>
          <a:bodyPr vert="horz" wrap="square" lIns="50800" tIns="50800" rIns="50800" bIns="50800" numCol="1" anchor="t" anchorCtr="0" compatLnSpc="1">
            <a:prstTxWarp prst="textNoShape">
              <a:avLst/>
            </a:prstTxWarp>
          </a:bodyPr>
          <a:lstStyle/>
          <a:p>
            <a:pPr lvl="0"/>
            <a:r>
              <a:rPr lang="en-US" smtClean="0">
                <a:sym typeface="Gill Sans"/>
              </a:rPr>
              <a:t>Click to edit Master text styles</a:t>
            </a:r>
          </a:p>
          <a:p>
            <a:pPr lvl="1"/>
            <a:r>
              <a:rPr lang="en-US" smtClean="0">
                <a:sym typeface="Gill Sans"/>
              </a:rPr>
              <a:t>Second level</a:t>
            </a:r>
          </a:p>
          <a:p>
            <a:pPr lvl="2"/>
            <a:r>
              <a:rPr lang="en-US" smtClean="0">
                <a:sym typeface="Gill Sans"/>
              </a:rPr>
              <a:t>Third level</a:t>
            </a:r>
          </a:p>
          <a:p>
            <a:pPr lvl="3"/>
            <a:r>
              <a:rPr lang="en-US" smtClean="0">
                <a:sym typeface="Gill Sans"/>
              </a:rPr>
              <a:t>Fourth level</a:t>
            </a:r>
          </a:p>
          <a:p>
            <a:pPr lvl="4"/>
            <a:r>
              <a:rPr lang="en-US" smtClean="0">
                <a:sym typeface="Gill Sans"/>
              </a:rPr>
              <a:t>Fifth level</a:t>
            </a:r>
          </a:p>
        </p:txBody>
      </p:sp>
      <p:sp>
        <p:nvSpPr>
          <p:cNvPr id="62467" name="Rectangle 2"/>
          <p:cNvSpPr>
            <a:spLocks noGrp="1" noChangeArrowheads="1"/>
          </p:cNvSpPr>
          <p:nvPr>
            <p:ph type="title"/>
          </p:nvPr>
        </p:nvSpPr>
        <p:spPr bwMode="auto">
          <a:xfrm>
            <a:off x="635000" y="0"/>
            <a:ext cx="5867400" cy="4711700"/>
          </a:xfrm>
          <a:prstGeom prst="rect">
            <a:avLst/>
          </a:prstGeom>
          <a:noFill/>
          <a:ln w="9525">
            <a:noFill/>
            <a:miter lim="800000"/>
            <a:headEnd/>
            <a:tailEnd/>
          </a:ln>
        </p:spPr>
        <p:txBody>
          <a:bodyPr vert="horz" wrap="square" lIns="50800" tIns="50800" rIns="50800" bIns="50800" numCol="1" anchor="b" anchorCtr="0" compatLnSpc="1">
            <a:prstTxWarp prst="textNoShape">
              <a:avLst/>
            </a:prstTxWarp>
          </a:bodyPr>
          <a:lstStyle/>
          <a:p>
            <a:pPr lvl="0"/>
            <a:r>
              <a:rPr lang="en-US" smtClean="0">
                <a:sym typeface="Gill Sans"/>
              </a:rPr>
              <a:t>Click to edit Master title style</a:t>
            </a:r>
          </a:p>
        </p:txBody>
      </p:sp>
    </p:spTree>
  </p:cSld>
  <p:clrMap bg1="lt1" tx1="dk1" bg2="lt2" tx2="dk2" accent1="accent1" accent2="accent2" accent3="accent3" accent4="accent4" accent5="accent5" accent6="accent6" hlink="hlink" folHlink="folHlink"/>
  <p:sldLayoutIdLst>
    <p:sldLayoutId id="2147483720" r:id="rId1"/>
    <p:sldLayoutId id="2147483719" r:id="rId2"/>
    <p:sldLayoutId id="2147483718" r:id="rId3"/>
    <p:sldLayoutId id="2147483717" r:id="rId4"/>
    <p:sldLayoutId id="2147483716" r:id="rId5"/>
    <p:sldLayoutId id="2147483715" r:id="rId6"/>
    <p:sldLayoutId id="2147483714" r:id="rId7"/>
    <p:sldLayoutId id="2147483713" r:id="rId8"/>
    <p:sldLayoutId id="2147483712" r:id="rId9"/>
    <p:sldLayoutId id="2147483711" r:id="rId10"/>
    <p:sldLayoutId id="2147483710" r:id="rId11"/>
  </p:sldLayoutIdLst>
  <p:transition/>
  <p:txStyles>
    <p:titleStyle>
      <a:lvl1pPr algn="ctr" rtl="0" eaLnBrk="0" fontAlgn="base" hangingPunct="0">
        <a:spcBef>
          <a:spcPct val="0"/>
        </a:spcBef>
        <a:spcAft>
          <a:spcPct val="0"/>
        </a:spcAft>
        <a:defRPr sz="7000">
          <a:solidFill>
            <a:schemeClr val="tx1"/>
          </a:solidFill>
          <a:latin typeface="+mj-lt"/>
          <a:ea typeface="+mj-ea"/>
          <a:cs typeface="+mj-cs"/>
          <a:sym typeface="Gill Sans"/>
        </a:defRPr>
      </a:lvl1pPr>
      <a:lvl2pPr algn="ctr" rtl="0" eaLnBrk="0" fontAlgn="base" hangingPunct="0">
        <a:spcBef>
          <a:spcPct val="0"/>
        </a:spcBef>
        <a:spcAft>
          <a:spcPct val="0"/>
        </a:spcAft>
        <a:defRPr sz="7000">
          <a:solidFill>
            <a:schemeClr val="tx1"/>
          </a:solidFill>
          <a:latin typeface="Gill Sans" charset="0"/>
          <a:ea typeface="ヒラギノ角ゴ ProN W3" charset="-128"/>
          <a:cs typeface="ヒラギノ角ゴ ProN W3" charset="-128"/>
          <a:sym typeface="Gill Sans"/>
        </a:defRPr>
      </a:lvl2pPr>
      <a:lvl3pPr algn="ctr" rtl="0" eaLnBrk="0" fontAlgn="base" hangingPunct="0">
        <a:spcBef>
          <a:spcPct val="0"/>
        </a:spcBef>
        <a:spcAft>
          <a:spcPct val="0"/>
        </a:spcAft>
        <a:defRPr sz="7000">
          <a:solidFill>
            <a:schemeClr val="tx1"/>
          </a:solidFill>
          <a:latin typeface="Gill Sans" charset="0"/>
          <a:ea typeface="ヒラギノ角ゴ ProN W3" charset="-128"/>
          <a:cs typeface="ヒラギノ角ゴ ProN W3" charset="-128"/>
          <a:sym typeface="Gill Sans"/>
        </a:defRPr>
      </a:lvl3pPr>
      <a:lvl4pPr algn="ctr" rtl="0" eaLnBrk="0" fontAlgn="base" hangingPunct="0">
        <a:spcBef>
          <a:spcPct val="0"/>
        </a:spcBef>
        <a:spcAft>
          <a:spcPct val="0"/>
        </a:spcAft>
        <a:defRPr sz="7000">
          <a:solidFill>
            <a:schemeClr val="tx1"/>
          </a:solidFill>
          <a:latin typeface="Gill Sans" charset="0"/>
          <a:ea typeface="ヒラギノ角ゴ ProN W3" charset="-128"/>
          <a:cs typeface="ヒラギノ角ゴ ProN W3" charset="-128"/>
          <a:sym typeface="Gill Sans"/>
        </a:defRPr>
      </a:lvl4pPr>
      <a:lvl5pPr algn="ctr" rtl="0" eaLnBrk="0" fontAlgn="base" hangingPunct="0">
        <a:spcBef>
          <a:spcPct val="0"/>
        </a:spcBef>
        <a:spcAft>
          <a:spcPct val="0"/>
        </a:spcAft>
        <a:defRPr sz="7000">
          <a:solidFill>
            <a:schemeClr val="tx1"/>
          </a:solidFill>
          <a:latin typeface="Gill Sans" charset="0"/>
          <a:ea typeface="ヒラギノ角ゴ ProN W3" charset="-128"/>
          <a:cs typeface="ヒラギノ角ゴ ProN W3" charset="-128"/>
          <a:sym typeface="Gill Sans"/>
        </a:defRPr>
      </a:lvl5pPr>
      <a:lvl6pPr marL="457200" algn="ctr" rtl="0" fontAlgn="base">
        <a:spcBef>
          <a:spcPct val="0"/>
        </a:spcBef>
        <a:spcAft>
          <a:spcPct val="0"/>
        </a:spcAft>
        <a:defRPr sz="7000">
          <a:solidFill>
            <a:schemeClr val="tx1"/>
          </a:solidFill>
          <a:latin typeface="Gill Sans" charset="0"/>
          <a:ea typeface="ヒラギノ角ゴ ProN W3" charset="-128"/>
          <a:cs typeface="ヒラギノ角ゴ ProN W3" charset="-128"/>
          <a:sym typeface="Gill Sans" charset="0"/>
        </a:defRPr>
      </a:lvl6pPr>
      <a:lvl7pPr marL="914400" algn="ctr" rtl="0" fontAlgn="base">
        <a:spcBef>
          <a:spcPct val="0"/>
        </a:spcBef>
        <a:spcAft>
          <a:spcPct val="0"/>
        </a:spcAft>
        <a:defRPr sz="7000">
          <a:solidFill>
            <a:schemeClr val="tx1"/>
          </a:solidFill>
          <a:latin typeface="Gill Sans" charset="0"/>
          <a:ea typeface="ヒラギノ角ゴ ProN W3" charset="-128"/>
          <a:cs typeface="ヒラギノ角ゴ ProN W3" charset="-128"/>
          <a:sym typeface="Gill Sans" charset="0"/>
        </a:defRPr>
      </a:lvl7pPr>
      <a:lvl8pPr marL="1371600" algn="ctr" rtl="0" fontAlgn="base">
        <a:spcBef>
          <a:spcPct val="0"/>
        </a:spcBef>
        <a:spcAft>
          <a:spcPct val="0"/>
        </a:spcAft>
        <a:defRPr sz="7000">
          <a:solidFill>
            <a:schemeClr val="tx1"/>
          </a:solidFill>
          <a:latin typeface="Gill Sans" charset="0"/>
          <a:ea typeface="ヒラギノ角ゴ ProN W3" charset="-128"/>
          <a:cs typeface="ヒラギノ角ゴ ProN W3" charset="-128"/>
          <a:sym typeface="Gill Sans" charset="0"/>
        </a:defRPr>
      </a:lvl8pPr>
      <a:lvl9pPr marL="1828800" algn="ctr" rtl="0" fontAlgn="base">
        <a:spcBef>
          <a:spcPct val="0"/>
        </a:spcBef>
        <a:spcAft>
          <a:spcPct val="0"/>
        </a:spcAft>
        <a:defRPr sz="7000">
          <a:solidFill>
            <a:schemeClr val="tx1"/>
          </a:solidFill>
          <a:latin typeface="Gill Sans" charset="0"/>
          <a:ea typeface="ヒラギノ角ゴ ProN W3" charset="-128"/>
          <a:cs typeface="ヒラギノ角ゴ ProN W3" charset="-128"/>
          <a:sym typeface="Gill Sans" charset="0"/>
        </a:defRPr>
      </a:lvl9pPr>
    </p:titleStyle>
    <p:bodyStyle>
      <a:lvl1pPr marL="342900" indent="-342900" algn="ctr" rtl="0" eaLnBrk="0" fontAlgn="base" hangingPunct="0">
        <a:spcBef>
          <a:spcPct val="0"/>
        </a:spcBef>
        <a:spcAft>
          <a:spcPct val="0"/>
        </a:spcAft>
        <a:buChar char="•"/>
        <a:defRPr sz="3400">
          <a:solidFill>
            <a:schemeClr val="tx1"/>
          </a:solidFill>
          <a:latin typeface="+mn-lt"/>
          <a:ea typeface="+mn-ea"/>
          <a:cs typeface="+mn-cs"/>
          <a:sym typeface="Gill Sans"/>
        </a:defRPr>
      </a:lvl1pPr>
      <a:lvl2pPr marL="742950" indent="-285750" algn="ctr" rtl="0" eaLnBrk="0" fontAlgn="base" hangingPunct="0">
        <a:spcBef>
          <a:spcPct val="0"/>
        </a:spcBef>
        <a:spcAft>
          <a:spcPct val="0"/>
        </a:spcAft>
        <a:buChar char="–"/>
        <a:defRPr sz="3400">
          <a:solidFill>
            <a:schemeClr val="tx1"/>
          </a:solidFill>
          <a:latin typeface="+mn-lt"/>
          <a:ea typeface="+mn-ea"/>
          <a:cs typeface="+mn-cs"/>
          <a:sym typeface="Gill Sans"/>
        </a:defRPr>
      </a:lvl2pPr>
      <a:lvl3pPr marL="1143000" indent="-228600" algn="ctr" rtl="0" eaLnBrk="0" fontAlgn="base" hangingPunct="0">
        <a:spcBef>
          <a:spcPct val="0"/>
        </a:spcBef>
        <a:spcAft>
          <a:spcPct val="0"/>
        </a:spcAft>
        <a:buChar char="•"/>
        <a:defRPr sz="3400">
          <a:solidFill>
            <a:schemeClr val="tx1"/>
          </a:solidFill>
          <a:latin typeface="+mn-lt"/>
          <a:ea typeface="+mn-ea"/>
          <a:cs typeface="+mn-cs"/>
          <a:sym typeface="Gill Sans"/>
        </a:defRPr>
      </a:lvl3pPr>
      <a:lvl4pPr marL="1600200" indent="-228600" algn="ctr" rtl="0" eaLnBrk="0" fontAlgn="base" hangingPunct="0">
        <a:spcBef>
          <a:spcPct val="0"/>
        </a:spcBef>
        <a:spcAft>
          <a:spcPct val="0"/>
        </a:spcAft>
        <a:buChar char="–"/>
        <a:defRPr sz="3400">
          <a:solidFill>
            <a:schemeClr val="tx1"/>
          </a:solidFill>
          <a:latin typeface="+mn-lt"/>
          <a:ea typeface="+mn-ea"/>
          <a:cs typeface="+mn-cs"/>
          <a:sym typeface="Gill Sans"/>
        </a:defRPr>
      </a:lvl4pPr>
      <a:lvl5pPr marL="2057400" indent="-228600" algn="ctr" rtl="0" eaLnBrk="0" fontAlgn="base" hangingPunct="0">
        <a:spcBef>
          <a:spcPct val="0"/>
        </a:spcBef>
        <a:spcAft>
          <a:spcPct val="0"/>
        </a:spcAft>
        <a:buChar char="»"/>
        <a:defRPr sz="3400">
          <a:solidFill>
            <a:schemeClr val="tx1"/>
          </a:solidFill>
          <a:latin typeface="+mn-lt"/>
          <a:ea typeface="+mn-ea"/>
          <a:cs typeface="+mn-cs"/>
          <a:sym typeface="Gill Sans"/>
        </a:defRPr>
      </a:lvl5pPr>
      <a:lvl6pPr marL="457200" algn="ctr" rtl="0" fontAlgn="base">
        <a:spcBef>
          <a:spcPct val="0"/>
        </a:spcBef>
        <a:spcAft>
          <a:spcPct val="0"/>
        </a:spcAft>
        <a:defRPr sz="3400">
          <a:solidFill>
            <a:schemeClr val="tx1"/>
          </a:solidFill>
          <a:latin typeface="+mn-lt"/>
          <a:ea typeface="+mn-ea"/>
          <a:cs typeface="+mn-cs"/>
          <a:sym typeface="Gill Sans" charset="0"/>
        </a:defRPr>
      </a:lvl6pPr>
      <a:lvl7pPr marL="914400" algn="ctr" rtl="0" fontAlgn="base">
        <a:spcBef>
          <a:spcPct val="0"/>
        </a:spcBef>
        <a:spcAft>
          <a:spcPct val="0"/>
        </a:spcAft>
        <a:defRPr sz="3400">
          <a:solidFill>
            <a:schemeClr val="tx1"/>
          </a:solidFill>
          <a:latin typeface="+mn-lt"/>
          <a:ea typeface="+mn-ea"/>
          <a:cs typeface="+mn-cs"/>
          <a:sym typeface="Gill Sans" charset="0"/>
        </a:defRPr>
      </a:lvl7pPr>
      <a:lvl8pPr marL="1371600" algn="ctr" rtl="0" fontAlgn="base">
        <a:spcBef>
          <a:spcPct val="0"/>
        </a:spcBef>
        <a:spcAft>
          <a:spcPct val="0"/>
        </a:spcAft>
        <a:defRPr sz="3400">
          <a:solidFill>
            <a:schemeClr val="tx1"/>
          </a:solidFill>
          <a:latin typeface="+mn-lt"/>
          <a:ea typeface="+mn-ea"/>
          <a:cs typeface="+mn-cs"/>
          <a:sym typeface="Gill Sans" charset="0"/>
        </a:defRPr>
      </a:lvl8pPr>
      <a:lvl9pPr marL="1828800" algn="ctr" rtl="0" fontAlgn="base">
        <a:spcBef>
          <a:spcPct val="0"/>
        </a:spcBef>
        <a:spcAft>
          <a:spcPct val="0"/>
        </a:spcAft>
        <a:defRPr sz="3400">
          <a:solidFill>
            <a:schemeClr val="tx1"/>
          </a:solidFill>
          <a:latin typeface="+mn-lt"/>
          <a:ea typeface="+mn-ea"/>
          <a:cs typeface="+mn-cs"/>
          <a:sym typeface="Gill Sans"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1"/>
          <p:cNvSpPr>
            <a:spLocks noGrp="1" noChangeArrowheads="1"/>
          </p:cNvSpPr>
          <p:nvPr>
            <p:ph type="title"/>
          </p:nvPr>
        </p:nvSpPr>
        <p:spPr bwMode="auto">
          <a:xfrm>
            <a:off x="1270000" y="239713"/>
            <a:ext cx="10464800" cy="2465387"/>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Calibri Bold" pitchFamily="34" charset="0"/>
              </a:rPr>
              <a:t>Click to edit Master title style</a:t>
            </a:r>
          </a:p>
        </p:txBody>
      </p:sp>
      <p:sp>
        <p:nvSpPr>
          <p:cNvPr id="74755" name="Rectangle 2"/>
          <p:cNvSpPr>
            <a:spLocks noGrp="1" noChangeArrowheads="1"/>
          </p:cNvSpPr>
          <p:nvPr>
            <p:ph type="body" idx="1"/>
          </p:nvPr>
        </p:nvSpPr>
        <p:spPr bwMode="auto">
          <a:xfrm>
            <a:off x="1270000" y="2703513"/>
            <a:ext cx="10464800" cy="5842000"/>
          </a:xfrm>
          <a:prstGeom prst="rect">
            <a:avLst/>
          </a:prstGeom>
          <a:noFill/>
          <a:ln w="9525">
            <a:noFill/>
            <a:miter lim="800000"/>
            <a:headEnd/>
            <a:tailEnd/>
          </a:ln>
        </p:spPr>
        <p:txBody>
          <a:bodyPr vert="horz" wrap="square" lIns="50800" tIns="50800" rIns="50800" bIns="50800" numCol="1" anchor="ctr" anchorCtr="0" compatLnSpc="1">
            <a:prstTxWarp prst="textNoShape">
              <a:avLst/>
            </a:prstTxWarp>
          </a:bodyPr>
          <a:lstStyle/>
          <a:p>
            <a:pPr lvl="0"/>
            <a:r>
              <a:rPr lang="en-US" smtClean="0">
                <a:sym typeface="Calibri Bold" pitchFamily="34" charset="0"/>
              </a:rPr>
              <a:t>Click to edit Master text styles</a:t>
            </a:r>
          </a:p>
          <a:p>
            <a:pPr lvl="1"/>
            <a:r>
              <a:rPr lang="en-US" smtClean="0">
                <a:sym typeface="Calibri" pitchFamily="34" charset="0"/>
              </a:rPr>
              <a:t>Second level</a:t>
            </a:r>
          </a:p>
          <a:p>
            <a:pPr lvl="2"/>
            <a:r>
              <a:rPr lang="en-US" smtClean="0">
                <a:sym typeface="Calibri" pitchFamily="34" charset="0"/>
              </a:rPr>
              <a:t>Third level</a:t>
            </a:r>
          </a:p>
          <a:p>
            <a:pPr lvl="3"/>
            <a:r>
              <a:rPr lang="en-US" smtClean="0">
                <a:sym typeface="Calibri" pitchFamily="34" charset="0"/>
              </a:rPr>
              <a:t>Fourth level</a:t>
            </a:r>
          </a:p>
          <a:p>
            <a:pPr lvl="4"/>
            <a:r>
              <a:rPr lang="en-US" smtClean="0">
                <a:sym typeface="Calibri" pitchFamily="34" charset="0"/>
              </a:rPr>
              <a:t>Fifth level</a:t>
            </a:r>
          </a:p>
        </p:txBody>
      </p:sp>
      <p:sp>
        <p:nvSpPr>
          <p:cNvPr id="7171" name="Text Box 3"/>
          <p:cNvSpPr txBox="1">
            <a:spLocks noGrp="1" noChangeArrowheads="1"/>
          </p:cNvSpPr>
          <p:nvPr>
            <p:ph type="sldNum" sz="quarter" idx="4"/>
          </p:nvPr>
        </p:nvSpPr>
        <p:spPr bwMode="auto">
          <a:xfrm>
            <a:off x="11404600" y="9321800"/>
            <a:ext cx="317500" cy="3429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lgn="ctr">
              <a:defRPr sz="1800">
                <a:solidFill>
                  <a:srgbClr val="2A1C0E"/>
                </a:solidFill>
                <a:latin typeface="Gill Sans" charset="0"/>
                <a:ea typeface="ヒラギノ角ゴ ProN W3" charset="-128"/>
                <a:cs typeface="+mn-cs"/>
                <a:sym typeface="Gill Sans" charset="0"/>
              </a:defRPr>
            </a:lvl1pPr>
          </a:lstStyle>
          <a:p>
            <a:pPr>
              <a:defRPr/>
            </a:pPr>
            <a:fld id="{96F55572-C57F-4D7E-BDF0-723741387ED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1" r:id="rId1"/>
    <p:sldLayoutId id="2147483730" r:id="rId2"/>
    <p:sldLayoutId id="2147483729" r:id="rId3"/>
    <p:sldLayoutId id="2147483728" r:id="rId4"/>
    <p:sldLayoutId id="2147483727" r:id="rId5"/>
    <p:sldLayoutId id="2147483726" r:id="rId6"/>
    <p:sldLayoutId id="2147483725" r:id="rId7"/>
    <p:sldLayoutId id="2147483724" r:id="rId8"/>
    <p:sldLayoutId id="2147483723" r:id="rId9"/>
    <p:sldLayoutId id="2147483722" r:id="rId10"/>
    <p:sldLayoutId id="2147483721" r:id="rId11"/>
  </p:sldLayoutIdLst>
  <p:transition/>
  <p:hf hdr="0" ftr="0" dt="0"/>
  <p:txStyles>
    <p:titleStyle>
      <a:lvl1pPr algn="l" rtl="0" eaLnBrk="0" fontAlgn="base" hangingPunct="0">
        <a:spcBef>
          <a:spcPct val="0"/>
        </a:spcBef>
        <a:spcAft>
          <a:spcPct val="0"/>
        </a:spcAft>
        <a:defRPr sz="3600">
          <a:solidFill>
            <a:srgbClr val="1D300D"/>
          </a:solidFill>
          <a:latin typeface="+mj-lt"/>
          <a:ea typeface="+mj-ea"/>
          <a:cs typeface="+mj-cs"/>
          <a:sym typeface="Calibri Bold" pitchFamily="34" charset="0"/>
        </a:defRPr>
      </a:lvl1pPr>
      <a:lvl2pPr algn="l" rtl="0" eaLnBrk="0" fontAlgn="base" hangingPunct="0">
        <a:spcBef>
          <a:spcPct val="0"/>
        </a:spcBef>
        <a:spcAft>
          <a:spcPct val="0"/>
        </a:spcAft>
        <a:defRPr sz="3600">
          <a:solidFill>
            <a:srgbClr val="1D300D"/>
          </a:solidFill>
          <a:latin typeface="Calibri Bold" charset="0"/>
          <a:ea typeface="ヒラギノ角ゴ ProN W6" charset="-128"/>
          <a:cs typeface="ヒラギノ角ゴ ProN W6" charset="-128"/>
          <a:sym typeface="Calibri Bold" pitchFamily="34" charset="0"/>
        </a:defRPr>
      </a:lvl2pPr>
      <a:lvl3pPr algn="l" rtl="0" eaLnBrk="0" fontAlgn="base" hangingPunct="0">
        <a:spcBef>
          <a:spcPct val="0"/>
        </a:spcBef>
        <a:spcAft>
          <a:spcPct val="0"/>
        </a:spcAft>
        <a:defRPr sz="3600">
          <a:solidFill>
            <a:srgbClr val="1D300D"/>
          </a:solidFill>
          <a:latin typeface="Calibri Bold" charset="0"/>
          <a:ea typeface="ヒラギノ角ゴ ProN W6" charset="-128"/>
          <a:cs typeface="ヒラギノ角ゴ ProN W6" charset="-128"/>
          <a:sym typeface="Calibri Bold" pitchFamily="34" charset="0"/>
        </a:defRPr>
      </a:lvl3pPr>
      <a:lvl4pPr algn="l" rtl="0" eaLnBrk="0" fontAlgn="base" hangingPunct="0">
        <a:spcBef>
          <a:spcPct val="0"/>
        </a:spcBef>
        <a:spcAft>
          <a:spcPct val="0"/>
        </a:spcAft>
        <a:defRPr sz="3600">
          <a:solidFill>
            <a:srgbClr val="1D300D"/>
          </a:solidFill>
          <a:latin typeface="Calibri Bold" charset="0"/>
          <a:ea typeface="ヒラギノ角ゴ ProN W6" charset="-128"/>
          <a:cs typeface="ヒラギノ角ゴ ProN W6" charset="-128"/>
          <a:sym typeface="Calibri Bold" pitchFamily="34" charset="0"/>
        </a:defRPr>
      </a:lvl4pPr>
      <a:lvl5pPr algn="l" rtl="0" eaLnBrk="0" fontAlgn="base" hangingPunct="0">
        <a:spcBef>
          <a:spcPct val="0"/>
        </a:spcBef>
        <a:spcAft>
          <a:spcPct val="0"/>
        </a:spcAft>
        <a:defRPr sz="3600">
          <a:solidFill>
            <a:srgbClr val="1D300D"/>
          </a:solidFill>
          <a:latin typeface="Calibri Bold" charset="0"/>
          <a:ea typeface="ヒラギノ角ゴ ProN W6" charset="-128"/>
          <a:cs typeface="ヒラギノ角ゴ ProN W6" charset="-128"/>
          <a:sym typeface="Calibri Bold" pitchFamily="34" charset="0"/>
        </a:defRPr>
      </a:lvl5pPr>
      <a:lvl6pPr marL="457200" algn="l" rtl="0" fontAlgn="base">
        <a:spcBef>
          <a:spcPct val="0"/>
        </a:spcBef>
        <a:spcAft>
          <a:spcPct val="0"/>
        </a:spcAft>
        <a:defRPr sz="3600">
          <a:solidFill>
            <a:srgbClr val="1D300D"/>
          </a:solidFill>
          <a:latin typeface="Calibri Bold" charset="0"/>
          <a:ea typeface="ヒラギノ角ゴ ProN W6" charset="-128"/>
          <a:cs typeface="ヒラギノ角ゴ ProN W6" charset="-128"/>
          <a:sym typeface="Calibri Bold" charset="0"/>
        </a:defRPr>
      </a:lvl6pPr>
      <a:lvl7pPr marL="914400" algn="l" rtl="0" fontAlgn="base">
        <a:spcBef>
          <a:spcPct val="0"/>
        </a:spcBef>
        <a:spcAft>
          <a:spcPct val="0"/>
        </a:spcAft>
        <a:defRPr sz="3600">
          <a:solidFill>
            <a:srgbClr val="1D300D"/>
          </a:solidFill>
          <a:latin typeface="Calibri Bold" charset="0"/>
          <a:ea typeface="ヒラギノ角ゴ ProN W6" charset="-128"/>
          <a:cs typeface="ヒラギノ角ゴ ProN W6" charset="-128"/>
          <a:sym typeface="Calibri Bold" charset="0"/>
        </a:defRPr>
      </a:lvl7pPr>
      <a:lvl8pPr marL="1371600" algn="l" rtl="0" fontAlgn="base">
        <a:spcBef>
          <a:spcPct val="0"/>
        </a:spcBef>
        <a:spcAft>
          <a:spcPct val="0"/>
        </a:spcAft>
        <a:defRPr sz="3600">
          <a:solidFill>
            <a:srgbClr val="1D300D"/>
          </a:solidFill>
          <a:latin typeface="Calibri Bold" charset="0"/>
          <a:ea typeface="ヒラギノ角ゴ ProN W6" charset="-128"/>
          <a:cs typeface="ヒラギノ角ゴ ProN W6" charset="-128"/>
          <a:sym typeface="Calibri Bold" charset="0"/>
        </a:defRPr>
      </a:lvl8pPr>
      <a:lvl9pPr marL="1828800" algn="l" rtl="0" fontAlgn="base">
        <a:spcBef>
          <a:spcPct val="0"/>
        </a:spcBef>
        <a:spcAft>
          <a:spcPct val="0"/>
        </a:spcAft>
        <a:defRPr sz="3600">
          <a:solidFill>
            <a:srgbClr val="1D300D"/>
          </a:solidFill>
          <a:latin typeface="Calibri Bold" charset="0"/>
          <a:ea typeface="ヒラギノ角ゴ ProN W6" charset="-128"/>
          <a:cs typeface="ヒラギノ角ゴ ProN W6" charset="-128"/>
          <a:sym typeface="Calibri Bold" charset="0"/>
        </a:defRPr>
      </a:lvl9pPr>
    </p:titleStyle>
    <p:bodyStyle>
      <a:lvl1pPr marL="736600" indent="-571500" algn="l" rtl="0" eaLnBrk="0" fontAlgn="base" hangingPunct="0">
        <a:spcBef>
          <a:spcPts val="1400"/>
        </a:spcBef>
        <a:spcAft>
          <a:spcPct val="0"/>
        </a:spcAft>
        <a:buClr>
          <a:srgbClr val="003800"/>
        </a:buClr>
        <a:buSzPct val="120000"/>
        <a:buFont typeface="Calibri" pitchFamily="34" charset="0"/>
        <a:buChar char="•"/>
        <a:defRPr sz="2400">
          <a:solidFill>
            <a:schemeClr val="tx1"/>
          </a:solidFill>
          <a:latin typeface="+mn-lt"/>
          <a:ea typeface="+mn-ea"/>
          <a:cs typeface="+mn-cs"/>
          <a:sym typeface="Calibri Bold" pitchFamily="34" charset="0"/>
        </a:defRPr>
      </a:lvl1pPr>
      <a:lvl2pPr marL="1181100" indent="-571500" algn="l" rtl="0" eaLnBrk="0" fontAlgn="base" hangingPunct="0">
        <a:spcBef>
          <a:spcPts val="1400"/>
        </a:spcBef>
        <a:spcAft>
          <a:spcPct val="0"/>
        </a:spcAft>
        <a:buClr>
          <a:srgbClr val="583A1D"/>
        </a:buClr>
        <a:buSzPct val="100000"/>
        <a:buFont typeface="Zapf Dingbats"/>
        <a:buChar char="➡"/>
        <a:defRPr sz="2400">
          <a:solidFill>
            <a:schemeClr val="tx1"/>
          </a:solidFill>
          <a:latin typeface="Calibri" charset="0"/>
          <a:ea typeface="ヒラギノ角ゴ ProN W3" charset="-128"/>
          <a:cs typeface="ヒラギノ角ゴ ProN W3" charset="-128"/>
          <a:sym typeface="Calibri" pitchFamily="34" charset="0"/>
        </a:defRPr>
      </a:lvl2pPr>
      <a:lvl3pPr marL="1155700" indent="-584200" algn="l" rtl="0" eaLnBrk="0" fontAlgn="base" hangingPunct="0">
        <a:spcBef>
          <a:spcPts val="1400"/>
        </a:spcBef>
        <a:spcAft>
          <a:spcPct val="0"/>
        </a:spcAft>
        <a:buClr>
          <a:srgbClr val="583A1D"/>
        </a:buClr>
        <a:buSzPct val="100000"/>
        <a:buFont typeface="Zapf Dingbats"/>
        <a:buAutoNum type="arabicPeriod"/>
        <a:defRPr sz="2400">
          <a:solidFill>
            <a:schemeClr val="tx1"/>
          </a:solidFill>
          <a:latin typeface="Calibri" charset="0"/>
          <a:ea typeface="ヒラギノ角ゴ ProN W3" charset="-128"/>
          <a:cs typeface="ヒラギノ角ゴ ProN W3" charset="-128"/>
          <a:sym typeface="Calibri" pitchFamily="34" charset="0"/>
        </a:defRPr>
      </a:lvl3pPr>
      <a:lvl4pPr marL="2070100" indent="-571500" algn="l" rtl="0" eaLnBrk="0" fontAlgn="base" hangingPunct="0">
        <a:spcBef>
          <a:spcPts val="1400"/>
        </a:spcBef>
        <a:spcAft>
          <a:spcPct val="0"/>
        </a:spcAft>
        <a:buClr>
          <a:srgbClr val="000000"/>
        </a:buClr>
        <a:buSzPct val="171000"/>
        <a:buFont typeface="Calibri" pitchFamily="34" charset="0"/>
        <a:buChar char="•"/>
        <a:defRPr sz="4200">
          <a:solidFill>
            <a:schemeClr val="tx1"/>
          </a:solidFill>
          <a:latin typeface="Calibri" charset="0"/>
          <a:ea typeface="ヒラギノ角ゴ ProN W3" charset="-128"/>
          <a:cs typeface="ヒラギノ角ゴ ProN W3" charset="-128"/>
          <a:sym typeface="Calibri" pitchFamily="34" charset="0"/>
        </a:defRPr>
      </a:lvl4pPr>
      <a:lvl5pPr marL="2514600" indent="-571500" algn="l" rtl="0" eaLnBrk="0" fontAlgn="base" hangingPunct="0">
        <a:spcBef>
          <a:spcPts val="1400"/>
        </a:spcBef>
        <a:spcAft>
          <a:spcPct val="0"/>
        </a:spcAft>
        <a:buClr>
          <a:srgbClr val="000000"/>
        </a:buClr>
        <a:buSzPct val="171000"/>
        <a:buFont typeface="Calibri" pitchFamily="34" charset="0"/>
        <a:buChar char="•"/>
        <a:defRPr sz="4200">
          <a:solidFill>
            <a:schemeClr val="tx1"/>
          </a:solidFill>
          <a:latin typeface="Calibri" charset="0"/>
          <a:ea typeface="ヒラギノ角ゴ ProN W3" charset="-128"/>
          <a:cs typeface="ヒラギノ角ゴ ProN W3" charset="-128"/>
          <a:sym typeface="Calibri" pitchFamily="34" charset="0"/>
        </a:defRPr>
      </a:lvl5pPr>
      <a:lvl6pPr marL="2971800" indent="-571500" algn="l" rtl="0" fontAlgn="base">
        <a:spcBef>
          <a:spcPts val="1400"/>
        </a:spcBef>
        <a:spcAft>
          <a:spcPct val="0"/>
        </a:spcAft>
        <a:buClr>
          <a:srgbClr val="000000"/>
        </a:buClr>
        <a:buSzPct val="171000"/>
        <a:buFont typeface="Calibri" charset="0"/>
        <a:buChar char="•"/>
        <a:defRPr sz="4200">
          <a:solidFill>
            <a:schemeClr val="tx1"/>
          </a:solidFill>
          <a:latin typeface="Calibri" charset="0"/>
          <a:ea typeface="ヒラギノ角ゴ ProN W3" charset="-128"/>
          <a:cs typeface="ヒラギノ角ゴ ProN W3" charset="-128"/>
          <a:sym typeface="Calibri" charset="0"/>
        </a:defRPr>
      </a:lvl6pPr>
      <a:lvl7pPr marL="3429000" indent="-571500" algn="l" rtl="0" fontAlgn="base">
        <a:spcBef>
          <a:spcPts val="1400"/>
        </a:spcBef>
        <a:spcAft>
          <a:spcPct val="0"/>
        </a:spcAft>
        <a:buClr>
          <a:srgbClr val="000000"/>
        </a:buClr>
        <a:buSzPct val="171000"/>
        <a:buFont typeface="Calibri" charset="0"/>
        <a:buChar char="•"/>
        <a:defRPr sz="4200">
          <a:solidFill>
            <a:schemeClr val="tx1"/>
          </a:solidFill>
          <a:latin typeface="Calibri" charset="0"/>
          <a:ea typeface="ヒラギノ角ゴ ProN W3" charset="-128"/>
          <a:cs typeface="ヒラギノ角ゴ ProN W3" charset="-128"/>
          <a:sym typeface="Calibri" charset="0"/>
        </a:defRPr>
      </a:lvl7pPr>
      <a:lvl8pPr marL="3886200" indent="-571500" algn="l" rtl="0" fontAlgn="base">
        <a:spcBef>
          <a:spcPts val="1400"/>
        </a:spcBef>
        <a:spcAft>
          <a:spcPct val="0"/>
        </a:spcAft>
        <a:buClr>
          <a:srgbClr val="000000"/>
        </a:buClr>
        <a:buSzPct val="171000"/>
        <a:buFont typeface="Calibri" charset="0"/>
        <a:buChar char="•"/>
        <a:defRPr sz="4200">
          <a:solidFill>
            <a:schemeClr val="tx1"/>
          </a:solidFill>
          <a:latin typeface="Calibri" charset="0"/>
          <a:ea typeface="ヒラギノ角ゴ ProN W3" charset="-128"/>
          <a:cs typeface="ヒラギノ角ゴ ProN W3" charset="-128"/>
          <a:sym typeface="Calibri" charset="0"/>
        </a:defRPr>
      </a:lvl8pPr>
      <a:lvl9pPr marL="4343400" indent="-571500" algn="l" rtl="0" fontAlgn="base">
        <a:spcBef>
          <a:spcPts val="1400"/>
        </a:spcBef>
        <a:spcAft>
          <a:spcPct val="0"/>
        </a:spcAft>
        <a:buClr>
          <a:srgbClr val="000000"/>
        </a:buClr>
        <a:buSzPct val="171000"/>
        <a:buFont typeface="Calibri" charset="0"/>
        <a:buChar char="•"/>
        <a:defRPr sz="4200">
          <a:solidFill>
            <a:schemeClr val="tx1"/>
          </a:solidFill>
          <a:latin typeface="Calibri" charset="0"/>
          <a:ea typeface="ヒラギノ角ゴ ProN W3" charset="-128"/>
          <a:cs typeface="ヒラギノ角ゴ ProN W3" charset="-128"/>
          <a:sym typeface="Calibri"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10.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Number Placeholder 3"/>
          <p:cNvSpPr txBox="1">
            <a:spLocks noGrp="1"/>
          </p:cNvSpPr>
          <p:nvPr/>
        </p:nvSpPr>
        <p:spPr bwMode="auto">
          <a:xfrm>
            <a:off x="11391900" y="9296400"/>
            <a:ext cx="342900" cy="368300"/>
          </a:xfrm>
          <a:prstGeom prst="rect">
            <a:avLst/>
          </a:prstGeom>
          <a:noFill/>
          <a:ln w="9525">
            <a:noFill/>
            <a:miter lim="800000"/>
            <a:headEnd/>
            <a:tailEnd/>
          </a:ln>
        </p:spPr>
        <p:txBody>
          <a:bodyPr wrap="none"/>
          <a:lstStyle/>
          <a:p>
            <a:pPr algn="ctr"/>
            <a:fld id="{28D5E37D-A147-4683-9B77-21742A7EE076}" type="slidenum">
              <a:rPr lang="en-US" sz="1800">
                <a:solidFill>
                  <a:srgbClr val="2A1C0E"/>
                </a:solidFill>
              </a:rPr>
              <a:pPr algn="ctr"/>
              <a:t>1</a:t>
            </a:fld>
            <a:endParaRPr lang="en-US" sz="1800">
              <a:solidFill>
                <a:srgbClr val="2A1C0E"/>
              </a:solidFill>
            </a:endParaRPr>
          </a:p>
        </p:txBody>
      </p:sp>
      <p:pic>
        <p:nvPicPr>
          <p:cNvPr id="87042"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87043"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87044"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87045"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87046"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87047"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87048"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87049" name="Rectangle 8"/>
          <p:cNvSpPr>
            <a:spLocks noGrp="1" noChangeArrowheads="1"/>
          </p:cNvSpPr>
          <p:nvPr>
            <p:ph type="title" idx="4294967295"/>
          </p:nvPr>
        </p:nvSpPr>
        <p:spPr>
          <a:xfrm>
            <a:off x="1030288" y="2068513"/>
            <a:ext cx="10512425" cy="6702425"/>
          </a:xfrm>
        </p:spPr>
        <p:txBody>
          <a:bodyPr anchor="b"/>
          <a:lstStyle/>
          <a:p>
            <a:pPr algn="ctr" eaLnBrk="1" hangingPunct="1"/>
            <a:r>
              <a:rPr lang="en-US" smtClean="0">
                <a:latin typeface="Calibri Bold Italic" pitchFamily="34" charset="0"/>
                <a:sym typeface="Calibri Bold Italic" pitchFamily="34" charset="0"/>
              </a:rPr>
              <a:t>Ministry of Environment, Energy and Climate Change of the Hellenic Republic </a:t>
            </a:r>
            <a:br>
              <a:rPr lang="en-US" smtClean="0">
                <a:latin typeface="Calibri Bold Italic" pitchFamily="34" charset="0"/>
                <a:sym typeface="Calibri Bold Italic" pitchFamily="34" charset="0"/>
              </a:rPr>
            </a:br>
            <a:r>
              <a:rPr lang="en-US" smtClean="0">
                <a:latin typeface="Calibri Bold Italic" pitchFamily="34" charset="0"/>
                <a:sym typeface="Calibri Bold Italic" pitchFamily="34" charset="0"/>
              </a:rPr>
              <a:t/>
            </a:r>
            <a:br>
              <a:rPr lang="en-US" smtClean="0">
                <a:latin typeface="Calibri Bold Italic" pitchFamily="34" charset="0"/>
                <a:sym typeface="Calibri Bold Italic" pitchFamily="34" charset="0"/>
              </a:rPr>
            </a:br>
            <a:r>
              <a:rPr lang="en-US" sz="5400" smtClean="0">
                <a:latin typeface="Calibri Bold Italic" pitchFamily="34" charset="0"/>
                <a:sym typeface="Calibri Bold Italic" pitchFamily="34" charset="0"/>
              </a:rPr>
              <a:t/>
            </a:r>
            <a:br>
              <a:rPr lang="en-US" sz="5400" smtClean="0">
                <a:latin typeface="Calibri Bold Italic" pitchFamily="34" charset="0"/>
                <a:sym typeface="Calibri Bold Italic" pitchFamily="34" charset="0"/>
              </a:rPr>
            </a:br>
            <a:r>
              <a:rPr lang="en-US" sz="5400" smtClean="0">
                <a:latin typeface="Calibri Bold Italic" pitchFamily="34" charset="0"/>
                <a:sym typeface="Calibri Bold Italic" pitchFamily="34" charset="0"/>
              </a:rPr>
              <a:t>  </a:t>
            </a:r>
            <a:r>
              <a:rPr lang="en-US" sz="5400" i="1" smtClean="0">
                <a:latin typeface="Calibri Bold Italic" pitchFamily="34" charset="0"/>
                <a:sym typeface="Calibri Bold Italic" pitchFamily="34" charset="0"/>
              </a:rPr>
              <a:t>Project Helios</a:t>
            </a:r>
            <a:r>
              <a:rPr lang="en-US" sz="5400" smtClean="0">
                <a:latin typeface="Calibri Bold Italic" pitchFamily="34" charset="0"/>
                <a:sym typeface="Calibri Bold Italic" pitchFamily="34" charset="0"/>
              </a:rPr>
              <a:t/>
            </a:r>
            <a:br>
              <a:rPr lang="en-US" sz="5400" smtClean="0">
                <a:latin typeface="Calibri Bold Italic" pitchFamily="34" charset="0"/>
                <a:sym typeface="Calibri Bold Italic" pitchFamily="34" charset="0"/>
              </a:rPr>
            </a:br>
            <a:r>
              <a:rPr lang="en-US" smtClean="0"/>
              <a:t>The Greek Solar Energy Project</a:t>
            </a:r>
            <a:br>
              <a:rPr lang="en-US" smtClean="0"/>
            </a:br>
            <a:r>
              <a:rPr lang="en-US" smtClean="0"/>
              <a:t/>
            </a:r>
            <a:br>
              <a:rPr lang="en-US" smtClean="0"/>
            </a:br>
            <a:r>
              <a:rPr lang="en-US" smtClean="0"/>
              <a:t/>
            </a:r>
            <a:br>
              <a:rPr lang="en-US" smtClean="0"/>
            </a:br>
            <a:r>
              <a:rPr lang="en-US" smtClean="0"/>
              <a:t/>
            </a:r>
            <a:br>
              <a:rPr lang="en-US" smtClean="0"/>
            </a:br>
            <a:r>
              <a:rPr lang="en-US" smtClean="0"/>
              <a:t/>
            </a:r>
            <a:br>
              <a:rPr lang="en-US" smtClean="0"/>
            </a:br>
            <a:r>
              <a:rPr lang="en-US" smtClean="0"/>
              <a:t>Hamburg, 5</a:t>
            </a:r>
            <a:r>
              <a:rPr lang="en-US" baseline="30000" smtClean="0"/>
              <a:t>th </a:t>
            </a:r>
            <a:r>
              <a:rPr lang="en-US" smtClean="0"/>
              <a:t>September 2011</a:t>
            </a:r>
            <a:br>
              <a:rPr lang="en-US" smtClean="0"/>
            </a:br>
            <a:endParaRPr lang="en-US" smtClean="0"/>
          </a:p>
        </p:txBody>
      </p:sp>
      <p:sp>
        <p:nvSpPr>
          <p:cNvPr id="87050" name="AutoShape 11" descr="ATTZX2ZF"/>
          <p:cNvSpPr>
            <a:spLocks noChangeAspect="1" noChangeArrowheads="1"/>
          </p:cNvSpPr>
          <p:nvPr/>
        </p:nvSpPr>
        <p:spPr bwMode="auto">
          <a:xfrm>
            <a:off x="134938" y="46038"/>
            <a:ext cx="304800" cy="304800"/>
          </a:xfrm>
          <a:prstGeom prst="rect">
            <a:avLst/>
          </a:prstGeom>
          <a:noFill/>
          <a:ln w="9525">
            <a:noFill/>
            <a:miter lim="800000"/>
            <a:headEnd/>
            <a:tailEnd/>
          </a:ln>
        </p:spPr>
        <p:txBody>
          <a:bodyPr/>
          <a:lstStyle/>
          <a:p>
            <a:endParaRPr lang="el-GR"/>
          </a:p>
        </p:txBody>
      </p:sp>
      <p:sp>
        <p:nvSpPr>
          <p:cNvPr id="87051" name="AutoShape 12" descr="ATTZX2ZF"/>
          <p:cNvSpPr>
            <a:spLocks noChangeAspect="1" noChangeArrowheads="1"/>
          </p:cNvSpPr>
          <p:nvPr/>
        </p:nvSpPr>
        <p:spPr bwMode="auto">
          <a:xfrm>
            <a:off x="134938" y="46038"/>
            <a:ext cx="304800" cy="304800"/>
          </a:xfrm>
          <a:prstGeom prst="rect">
            <a:avLst/>
          </a:prstGeom>
          <a:noFill/>
          <a:ln w="9525">
            <a:noFill/>
            <a:miter lim="800000"/>
            <a:headEnd/>
            <a:tailEnd/>
          </a:ln>
        </p:spPr>
        <p:txBody>
          <a:bodyPr/>
          <a:lstStyle/>
          <a:p>
            <a:endParaRPr lang="el-GR"/>
          </a:p>
        </p:txBody>
      </p:sp>
      <p:pic>
        <p:nvPicPr>
          <p:cNvPr id="87052" name="Picture 13" descr="image001"/>
          <p:cNvPicPr>
            <a:picLocks noChangeAspect="1" noChangeArrowheads="1"/>
          </p:cNvPicPr>
          <p:nvPr/>
        </p:nvPicPr>
        <p:blipFill>
          <a:blip r:embed="rId4"/>
          <a:srcRect/>
          <a:stretch>
            <a:fillRect/>
          </a:stretch>
        </p:blipFill>
        <p:spPr bwMode="auto">
          <a:xfrm>
            <a:off x="1173163" y="8909050"/>
            <a:ext cx="3600450" cy="571500"/>
          </a:xfrm>
          <a:prstGeom prst="rect">
            <a:avLst/>
          </a:prstGeom>
          <a:noFill/>
          <a:ln w="9525">
            <a:noFill/>
            <a:miter lim="800000"/>
            <a:headEnd/>
            <a:tailEnd/>
          </a:ln>
        </p:spPr>
      </p:pic>
      <p:pic>
        <p:nvPicPr>
          <p:cNvPr id="87053" name="Picture 14"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Number Placeholder 3"/>
          <p:cNvSpPr>
            <a:spLocks noGrp="1"/>
          </p:cNvSpPr>
          <p:nvPr>
            <p:ph type="sldNum" sz="quarter" idx="10"/>
          </p:nvPr>
        </p:nvSpPr>
        <p:spPr>
          <a:noFill/>
          <a:ln w="9525"/>
        </p:spPr>
        <p:txBody>
          <a:bodyPr/>
          <a:lstStyle/>
          <a:p>
            <a:fld id="{F5FAB7BF-84A7-46CE-B034-BCA481EEEEBA}" type="slidenum">
              <a:rPr lang="en-US" smtClean="0">
                <a:latin typeface="Gill Sans"/>
                <a:ea typeface="ヒラギノ角ゴ ProN W3"/>
                <a:cs typeface="ヒラギノ角ゴ ProN W3"/>
                <a:sym typeface="Gill Sans"/>
              </a:rPr>
              <a:pPr/>
              <a:t>10</a:t>
            </a:fld>
            <a:endParaRPr lang="en-US" smtClean="0">
              <a:latin typeface="Gill Sans"/>
              <a:ea typeface="ヒラギノ角ゴ ProN W3"/>
              <a:cs typeface="ヒラギノ角ゴ ProN W3"/>
              <a:sym typeface="Gill Sans"/>
            </a:endParaRPr>
          </a:p>
        </p:txBody>
      </p:sp>
      <p:pic>
        <p:nvPicPr>
          <p:cNvPr id="96258"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6259"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6260"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6261"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96262"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6263"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6264"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96265" name="Rectangle 8"/>
          <p:cNvSpPr>
            <a:spLocks noGrp="1" noChangeArrowheads="1"/>
          </p:cNvSpPr>
          <p:nvPr>
            <p:ph type="title"/>
          </p:nvPr>
        </p:nvSpPr>
        <p:spPr>
          <a:xfrm>
            <a:off x="1270000" y="268288"/>
            <a:ext cx="10299700" cy="1655762"/>
          </a:xfrm>
        </p:spPr>
        <p:txBody>
          <a:bodyPr/>
          <a:lstStyle/>
          <a:p>
            <a:pPr eaLnBrk="1" hangingPunct="1"/>
            <a:r>
              <a:rPr lang="en-US" smtClean="0"/>
              <a:t>“Helios”-Project Framework</a:t>
            </a:r>
          </a:p>
        </p:txBody>
      </p:sp>
      <p:sp>
        <p:nvSpPr>
          <p:cNvPr id="96266" name="Rectangle 9"/>
          <p:cNvSpPr>
            <a:spLocks noGrp="1" noChangeArrowheads="1"/>
          </p:cNvSpPr>
          <p:nvPr>
            <p:ph type="body" idx="1"/>
          </p:nvPr>
        </p:nvSpPr>
        <p:spPr>
          <a:xfrm>
            <a:off x="1073150" y="1519238"/>
            <a:ext cx="11072813" cy="7286625"/>
          </a:xfrm>
        </p:spPr>
        <p:txBody>
          <a:bodyPr/>
          <a:lstStyle/>
          <a:p>
            <a:pPr marL="838200" algn="just" eaLnBrk="1" hangingPunct="1">
              <a:spcBef>
                <a:spcPct val="0"/>
              </a:spcBef>
              <a:buClr>
                <a:srgbClr val="214A1F"/>
              </a:buClr>
              <a:buSzPct val="128000"/>
            </a:pPr>
            <a:r>
              <a:rPr lang="en-US" sz="2800" smtClean="0">
                <a:latin typeface="Calibri" pitchFamily="34" charset="0"/>
              </a:rPr>
              <a:t>Under the cooperation mechanism, the Hellenic Republic will provide an </a:t>
            </a:r>
            <a:r>
              <a:rPr lang="en-US" sz="2800" b="1" smtClean="0">
                <a:latin typeface="Calibri" pitchFamily="34" charset="0"/>
              </a:rPr>
              <a:t>“all-inclusive” platform</a:t>
            </a:r>
            <a:r>
              <a:rPr lang="en-US" sz="2800" smtClean="0">
                <a:latin typeface="Calibri" pitchFamily="34" charset="0"/>
              </a:rPr>
              <a:t> to encourage and facilitate investments in the solar sector, by presenting potential investors with </a:t>
            </a:r>
            <a:r>
              <a:rPr lang="en-US" sz="2800" b="1" smtClean="0">
                <a:latin typeface="Calibri" pitchFamily="34" charset="0"/>
              </a:rPr>
              <a:t>”turn key” – fully licensed project SPVs in specific state-owned site locations, free of any administrative and bureaucratic barriers.</a:t>
            </a:r>
            <a:r>
              <a:rPr lang="en-US" sz="2800" smtClean="0">
                <a:latin typeface="Calibri" pitchFamily="34" charset="0"/>
              </a:rPr>
              <a:t> This entails:</a:t>
            </a:r>
          </a:p>
          <a:p>
            <a:pPr marL="1282700" lvl="1" algn="just" eaLnBrk="1" hangingPunct="1">
              <a:buFont typeface="Wingdings" pitchFamily="2" charset="2"/>
              <a:buChar char="Ø"/>
            </a:pPr>
            <a:r>
              <a:rPr lang="en-US" sz="2800" smtClean="0">
                <a:latin typeface="Calibri" pitchFamily="34" charset="0"/>
                <a:ea typeface="ヒラギノ角ゴ ProN W3"/>
                <a:cs typeface="ヒラギノ角ゴ ProN W3"/>
                <a:sym typeface="Calibri Bold" pitchFamily="34" charset="0"/>
              </a:rPr>
              <a:t>Appropriately selected  State-owned  land parcels across Greece. Achieving a target of </a:t>
            </a:r>
            <a:r>
              <a:rPr lang="en-US" sz="2800" b="1" smtClean="0">
                <a:latin typeface="Calibri" pitchFamily="34" charset="0"/>
                <a:ea typeface="ヒラギノ角ゴ ProN W3"/>
                <a:cs typeface="ヒラギノ角ゴ ProN W3"/>
                <a:sym typeface="Calibri Bold" pitchFamily="34" charset="0"/>
              </a:rPr>
              <a:t>10 GW </a:t>
            </a:r>
            <a:r>
              <a:rPr lang="en-US" sz="2800" smtClean="0">
                <a:latin typeface="Calibri" pitchFamily="34" charset="0"/>
                <a:ea typeface="ヒラギノ角ゴ ProN W3"/>
                <a:cs typeface="ヒラギノ角ゴ ProN W3"/>
                <a:sym typeface="Calibri Bold" pitchFamily="34" charset="0"/>
              </a:rPr>
              <a:t>in solar generated electricity requires approximately </a:t>
            </a:r>
            <a:r>
              <a:rPr lang="en-US" sz="2800" b="1" smtClean="0">
                <a:latin typeface="Calibri" pitchFamily="34" charset="0"/>
                <a:ea typeface="ヒラギノ角ゴ ProN W3"/>
                <a:cs typeface="ヒラギノ角ゴ ProN W3"/>
                <a:sym typeface="Calibri Bold" pitchFamily="34" charset="0"/>
              </a:rPr>
              <a:t>200 Km</a:t>
            </a:r>
            <a:r>
              <a:rPr lang="en-US" sz="2800" b="1" baseline="30000" smtClean="0">
                <a:latin typeface="Calibri" pitchFamily="34" charset="0"/>
                <a:ea typeface="ヒラギノ角ゴ ProN W3"/>
                <a:cs typeface="ヒラギノ角ゴ ProN W3"/>
                <a:sym typeface="Calibri Bold" pitchFamily="34" charset="0"/>
              </a:rPr>
              <a:t>2</a:t>
            </a:r>
            <a:r>
              <a:rPr lang="en-US" sz="2800" b="1" smtClean="0">
                <a:latin typeface="Calibri" pitchFamily="34" charset="0"/>
                <a:ea typeface="ヒラギノ角ゴ ProN W3"/>
                <a:cs typeface="ヒラギノ角ゴ ProN W3"/>
                <a:sym typeface="Calibri Bold" pitchFamily="34" charset="0"/>
              </a:rPr>
              <a:t> of land</a:t>
            </a:r>
            <a:r>
              <a:rPr lang="en-US" sz="2800" smtClean="0">
                <a:latin typeface="Calibri" pitchFamily="34" charset="0"/>
                <a:ea typeface="ヒラギノ角ゴ ProN W3"/>
                <a:cs typeface="ヒラギノ角ゴ ProN W3"/>
                <a:sym typeface="Calibri Bold" pitchFamily="34" charset="0"/>
              </a:rPr>
              <a:t>. The parcels will be “leased” out for a specific time period (e.g.25 years)</a:t>
            </a:r>
            <a:endParaRPr lang="en-US" sz="2800" smtClean="0">
              <a:latin typeface="Calibri" pitchFamily="34" charset="0"/>
              <a:ea typeface="ヒラギノ角ゴ ProN W6"/>
              <a:cs typeface="Calibri" pitchFamily="34" charset="0"/>
              <a:sym typeface="Calibri Bold" pitchFamily="34" charset="0"/>
            </a:endParaRPr>
          </a:p>
          <a:p>
            <a:pPr marL="1282700" lvl="1" algn="just" eaLnBrk="1" hangingPunct="1">
              <a:buFont typeface="Wingdings" pitchFamily="2" charset="2"/>
              <a:buChar char="Ø"/>
            </a:pPr>
            <a:r>
              <a:rPr lang="en-US" sz="2800" b="1" smtClean="0">
                <a:latin typeface="Calibri" pitchFamily="34" charset="0"/>
                <a:ea typeface="ヒラギノ角ゴ ProN W3"/>
                <a:cs typeface="ヒラギノ角ゴ ProN W3"/>
                <a:sym typeface="Calibri Bold" pitchFamily="34" charset="0"/>
              </a:rPr>
              <a:t>Fully licensed “trouble free” projects </a:t>
            </a:r>
            <a:r>
              <a:rPr lang="en-US" sz="2800" smtClean="0">
                <a:latin typeface="Calibri" pitchFamily="34" charset="0"/>
                <a:ea typeface="ヒラギノ角ゴ ProN W3"/>
                <a:cs typeface="ヒラギノ角ゴ ProN W3"/>
                <a:sym typeface="Calibri Bold" pitchFamily="34" charset="0"/>
              </a:rPr>
              <a:t>with final stage operating permits</a:t>
            </a:r>
            <a:endParaRPr lang="en-US" sz="2800" smtClean="0">
              <a:latin typeface="Calibri" pitchFamily="34" charset="0"/>
              <a:ea typeface="ヒラギノ角ゴ ProN W6"/>
              <a:cs typeface="ヒラギノ角ゴ ProN W6"/>
              <a:sym typeface="Calibri Bold" pitchFamily="34" charset="0"/>
            </a:endParaRPr>
          </a:p>
          <a:p>
            <a:pPr marL="1282700" lvl="1" algn="just" eaLnBrk="1" hangingPunct="1">
              <a:buFont typeface="Wingdings" pitchFamily="2" charset="2"/>
              <a:buChar char="Ø"/>
            </a:pPr>
            <a:r>
              <a:rPr lang="en-US" sz="2800" smtClean="0">
                <a:latin typeface="Calibri" pitchFamily="34" charset="0"/>
                <a:ea typeface="ヒラギノ角ゴ ProN W3"/>
                <a:cs typeface="ヒラギノ角ゴ ProN W3"/>
                <a:sym typeface="Calibri Bold" pitchFamily="34" charset="0"/>
              </a:rPr>
              <a:t>Relevant connection </a:t>
            </a:r>
            <a:r>
              <a:rPr lang="en-US" sz="2800" b="1" smtClean="0">
                <a:latin typeface="Calibri" pitchFamily="34" charset="0"/>
                <a:ea typeface="ヒラギノ角ゴ ProN W3"/>
                <a:cs typeface="ヒラギノ角ゴ ProN W3"/>
                <a:sym typeface="Calibri Bold" pitchFamily="34" charset="0"/>
              </a:rPr>
              <a:t>agreements with the National Grid</a:t>
            </a:r>
            <a:endParaRPr lang="en-US" sz="2800" b="1" smtClean="0">
              <a:latin typeface="Calibri" pitchFamily="34" charset="0"/>
              <a:ea typeface="ヒラギノ角ゴ ProN W6"/>
              <a:cs typeface="ヒラギノ角ゴ ProN W6"/>
              <a:sym typeface="Calibri Bold" pitchFamily="34" charset="0"/>
            </a:endParaRPr>
          </a:p>
        </p:txBody>
      </p:sp>
      <p:pic>
        <p:nvPicPr>
          <p:cNvPr id="96267" name="Picture 12" descr="image001"/>
          <p:cNvPicPr>
            <a:picLocks noChangeAspect="1" noChangeArrowheads="1"/>
          </p:cNvPicPr>
          <p:nvPr/>
        </p:nvPicPr>
        <p:blipFill>
          <a:blip r:embed="rId4"/>
          <a:srcRect/>
          <a:stretch>
            <a:fillRect/>
          </a:stretch>
        </p:blipFill>
        <p:spPr bwMode="auto">
          <a:xfrm>
            <a:off x="309563" y="8980488"/>
            <a:ext cx="3600450" cy="571500"/>
          </a:xfrm>
          <a:prstGeom prst="rect">
            <a:avLst/>
          </a:prstGeom>
          <a:noFill/>
          <a:ln w="9525">
            <a:noFill/>
            <a:miter lim="800000"/>
            <a:headEnd/>
            <a:tailEnd/>
          </a:ln>
        </p:spPr>
      </p:pic>
      <p:pic>
        <p:nvPicPr>
          <p:cNvPr id="96268" name="Picture 13"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Number Placeholder 3"/>
          <p:cNvSpPr>
            <a:spLocks noGrp="1"/>
          </p:cNvSpPr>
          <p:nvPr>
            <p:ph type="sldNum" sz="quarter" idx="10"/>
          </p:nvPr>
        </p:nvSpPr>
        <p:spPr>
          <a:noFill/>
          <a:ln w="9525"/>
        </p:spPr>
        <p:txBody>
          <a:bodyPr/>
          <a:lstStyle/>
          <a:p>
            <a:fld id="{4D92749F-57C1-4593-B6B3-AE2A8D6D42C3}" type="slidenum">
              <a:rPr lang="en-US" smtClean="0">
                <a:latin typeface="Gill Sans"/>
                <a:ea typeface="ヒラギノ角ゴ ProN W3"/>
                <a:cs typeface="ヒラギノ角ゴ ProN W3"/>
                <a:sym typeface="Gill Sans"/>
              </a:rPr>
              <a:pPr/>
              <a:t>11</a:t>
            </a:fld>
            <a:endParaRPr lang="en-US" smtClean="0">
              <a:latin typeface="Gill Sans"/>
              <a:ea typeface="ヒラギノ角ゴ ProN W3"/>
              <a:cs typeface="ヒラギノ角ゴ ProN W3"/>
              <a:sym typeface="Gill Sans"/>
            </a:endParaRPr>
          </a:p>
        </p:txBody>
      </p:sp>
      <p:pic>
        <p:nvPicPr>
          <p:cNvPr id="97282"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7283"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7284"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7285"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sp>
        <p:nvSpPr>
          <p:cNvPr id="97286" name="Rectangle 5"/>
          <p:cNvSpPr>
            <a:spLocks noGrp="1" noChangeArrowheads="1"/>
          </p:cNvSpPr>
          <p:nvPr>
            <p:ph type="title"/>
          </p:nvPr>
        </p:nvSpPr>
        <p:spPr>
          <a:xfrm>
            <a:off x="1270000" y="254000"/>
            <a:ext cx="10464800" cy="1382713"/>
          </a:xfrm>
        </p:spPr>
        <p:txBody>
          <a:bodyPr/>
          <a:lstStyle/>
          <a:p>
            <a:pPr eaLnBrk="1" hangingPunct="1"/>
            <a:r>
              <a:rPr lang="en-US" smtClean="0"/>
              <a:t>… is physical transfer an option?</a:t>
            </a:r>
            <a:r>
              <a:rPr lang="en-US" sz="2800" smtClean="0">
                <a:latin typeface="Comic Sans MS" pitchFamily="66" charset="0"/>
                <a:sym typeface="Comic Sans MS" pitchFamily="66" charset="0"/>
              </a:rPr>
              <a:t> </a:t>
            </a:r>
            <a:endParaRPr lang="en-US" sz="4000" smtClean="0"/>
          </a:p>
        </p:txBody>
      </p:sp>
      <p:sp>
        <p:nvSpPr>
          <p:cNvPr id="97287" name="Rectangle 6"/>
          <p:cNvSpPr>
            <a:spLocks noGrp="1" noChangeArrowheads="1"/>
          </p:cNvSpPr>
          <p:nvPr>
            <p:ph type="body" idx="1"/>
          </p:nvPr>
        </p:nvSpPr>
        <p:spPr>
          <a:xfrm>
            <a:off x="715963" y="1376363"/>
            <a:ext cx="11015662" cy="8039100"/>
          </a:xfrm>
        </p:spPr>
        <p:txBody>
          <a:bodyPr/>
          <a:lstStyle/>
          <a:p>
            <a:pPr marL="620713" indent="-303213" algn="just" eaLnBrk="1" hangingPunct="1"/>
            <a:r>
              <a:rPr lang="en-US" sz="2800" smtClean="0">
                <a:latin typeface="Calibri" pitchFamily="34" charset="0"/>
              </a:rPr>
              <a:t>Grid development in the ENTSO-E (European Network of Transmission System Operators for Electricity) is a prerequisite to ensure electricity market liberalization and large-scale penetration of RES. </a:t>
            </a:r>
          </a:p>
          <a:p>
            <a:pPr marL="620713" indent="-303213" algn="just" eaLnBrk="1" hangingPunct="1"/>
            <a:r>
              <a:rPr lang="en-US" sz="2800" smtClean="0">
                <a:solidFill>
                  <a:srgbClr val="000000"/>
                </a:solidFill>
                <a:latin typeface="Calibri" pitchFamily="34" charset="0"/>
              </a:rPr>
              <a:t>EU Communication regarding energy infrastructure priorities for 2020 and beyond</a:t>
            </a:r>
            <a:r>
              <a:rPr lang="el-GR" sz="2800" smtClean="0">
                <a:solidFill>
                  <a:srgbClr val="000000"/>
                </a:solidFill>
                <a:latin typeface="Calibri" pitchFamily="34" charset="0"/>
              </a:rPr>
              <a:t> </a:t>
            </a:r>
            <a:r>
              <a:rPr lang="en-US" sz="2800" smtClean="0">
                <a:solidFill>
                  <a:srgbClr val="000000"/>
                </a:solidFill>
                <a:latin typeface="Calibri" pitchFamily="34" charset="0"/>
              </a:rPr>
              <a:t>gives an October 2011 deadline for proposal submissions to develop a blueprint for an integrated European energy network. </a:t>
            </a:r>
          </a:p>
          <a:p>
            <a:pPr marL="620713" indent="-303213" algn="just" eaLnBrk="1" hangingPunct="1"/>
            <a:r>
              <a:rPr lang="en-US" sz="2800" smtClean="0">
                <a:latin typeface="Calibri" pitchFamily="34" charset="0"/>
              </a:rPr>
              <a:t>Transmission of 2-2.5 GW generated from PVs I Greece towards central Europe is currently technically feasible with potential congestion point the border of Italy-Slovenia-Hungary</a:t>
            </a:r>
          </a:p>
          <a:p>
            <a:pPr marL="620713" indent="-303213" algn="just" eaLnBrk="1" hangingPunct="1"/>
            <a:r>
              <a:rPr lang="en-US" sz="2800" smtClean="0">
                <a:latin typeface="Calibri" pitchFamily="34" charset="0"/>
              </a:rPr>
              <a:t>Reinforcing the interconnections between Greece and other EU countries and the development of interconnections within Greece (mainland and Greek islands) will be necessary. </a:t>
            </a:r>
          </a:p>
          <a:p>
            <a:pPr marL="620713" indent="-303213" algn="just" eaLnBrk="1" hangingPunct="1"/>
            <a:r>
              <a:rPr lang="en-US" sz="2800" smtClean="0">
                <a:latin typeface="Calibri" pitchFamily="34" charset="0"/>
              </a:rPr>
              <a:t>South to north transmission will require trans-border transmission rights in all intermediate borders. Under the existing framework rights are granted through auctioning on a yearly, monthly or daily basis.</a:t>
            </a:r>
          </a:p>
        </p:txBody>
      </p:sp>
      <p:pic>
        <p:nvPicPr>
          <p:cNvPr id="97288" name="Picture 9" descr="image001"/>
          <p:cNvPicPr>
            <a:picLocks noChangeAspect="1" noChangeArrowheads="1"/>
          </p:cNvPicPr>
          <p:nvPr/>
        </p:nvPicPr>
        <p:blipFill>
          <a:blip r:embed="rId4"/>
          <a:srcRect/>
          <a:stretch>
            <a:fillRect/>
          </a:stretch>
        </p:blipFill>
        <p:spPr bwMode="auto">
          <a:xfrm>
            <a:off x="309563" y="8980488"/>
            <a:ext cx="3600450" cy="571500"/>
          </a:xfrm>
          <a:prstGeom prst="rect">
            <a:avLst/>
          </a:prstGeom>
          <a:noFill/>
          <a:ln w="9525">
            <a:noFill/>
            <a:miter lim="800000"/>
            <a:headEnd/>
            <a:tailEnd/>
          </a:ln>
        </p:spPr>
      </p:pic>
      <p:pic>
        <p:nvPicPr>
          <p:cNvPr id="97289" name="Picture 10"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Number Placeholder 3"/>
          <p:cNvSpPr>
            <a:spLocks noGrp="1"/>
          </p:cNvSpPr>
          <p:nvPr>
            <p:ph type="sldNum" sz="quarter" idx="10"/>
          </p:nvPr>
        </p:nvSpPr>
        <p:spPr>
          <a:noFill/>
          <a:ln w="9525"/>
        </p:spPr>
        <p:txBody>
          <a:bodyPr/>
          <a:lstStyle/>
          <a:p>
            <a:fld id="{5288AAC0-C72E-4023-A744-B34DA2445579}" type="slidenum">
              <a:rPr lang="en-US" smtClean="0">
                <a:latin typeface="Gill Sans"/>
                <a:ea typeface="ヒラギノ角ゴ ProN W3"/>
                <a:cs typeface="ヒラギノ角ゴ ProN W3"/>
                <a:sym typeface="Gill Sans"/>
              </a:rPr>
              <a:pPr/>
              <a:t>12</a:t>
            </a:fld>
            <a:endParaRPr lang="en-US" smtClean="0">
              <a:latin typeface="Gill Sans"/>
              <a:ea typeface="ヒラギノ角ゴ ProN W3"/>
              <a:cs typeface="ヒラギノ角ゴ ProN W3"/>
              <a:sym typeface="Gill Sans"/>
            </a:endParaRPr>
          </a:p>
        </p:txBody>
      </p:sp>
      <p:pic>
        <p:nvPicPr>
          <p:cNvPr id="98306"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8307"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8308"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8309"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98310"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8311"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8312"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98313" name="Rectangle 8"/>
          <p:cNvSpPr>
            <a:spLocks noGrp="1" noChangeArrowheads="1"/>
          </p:cNvSpPr>
          <p:nvPr>
            <p:ph type="body" idx="1"/>
          </p:nvPr>
        </p:nvSpPr>
        <p:spPr>
          <a:xfrm>
            <a:off x="1216025" y="1662113"/>
            <a:ext cx="10644188" cy="7286625"/>
          </a:xfrm>
        </p:spPr>
        <p:txBody>
          <a:bodyPr lIns="63500" tIns="63500" rIns="-2870" bIns="63500" anchor="t"/>
          <a:lstStyle/>
          <a:p>
            <a:pPr marL="449263" lvl="1" indent="-449263" algn="just" eaLnBrk="1" hangingPunct="1">
              <a:spcBef>
                <a:spcPts val="1200"/>
              </a:spcBef>
              <a:buClr>
                <a:srgbClr val="004E00"/>
              </a:buClr>
              <a:buSzPct val="112000"/>
              <a:buFont typeface="Calibri" pitchFamily="34" charset="0"/>
              <a:buChar char="•"/>
            </a:pPr>
            <a:r>
              <a:rPr lang="en-US" sz="2800" b="1" smtClean="0">
                <a:latin typeface="Calibri" pitchFamily="34" charset="0"/>
                <a:ea typeface="ヒラギノ角ゴ ProN W3"/>
                <a:cs typeface="ヒラギノ角ゴ ProN W3"/>
                <a:sym typeface="Calibri Bold" pitchFamily="34" charset="0"/>
              </a:rPr>
              <a:t>For the investors</a:t>
            </a:r>
            <a:r>
              <a:rPr lang="en-US" sz="2800" smtClean="0">
                <a:latin typeface="Calibri" pitchFamily="34" charset="0"/>
                <a:ea typeface="ヒラギノ角ゴ ProN W3"/>
                <a:cs typeface="ヒラギノ角ゴ ProN W3"/>
                <a:sym typeface="Calibri Bold" pitchFamily="34" charset="0"/>
              </a:rPr>
              <a:t>: </a:t>
            </a:r>
            <a:r>
              <a:rPr lang="en-US" sz="2800" smtClean="0">
                <a:latin typeface="Calibri" pitchFamily="34" charset="0"/>
                <a:ea typeface="ヒラギノ角ゴ ProN W3"/>
                <a:cs typeface="ヒラギノ角ゴ ProN W3"/>
              </a:rPr>
              <a:t>Extremely attractive from an investment point of view as for the same cost of investment the higher insolation generates significantly higher returns on investment</a:t>
            </a:r>
            <a:endParaRPr lang="en-US" sz="2800" b="1" smtClean="0">
              <a:latin typeface="Calibri" pitchFamily="34" charset="0"/>
              <a:ea typeface="ヒラギノ角ゴ ProN W3"/>
              <a:cs typeface="ヒラギノ角ゴ ProN W3"/>
            </a:endParaRPr>
          </a:p>
          <a:p>
            <a:pPr marL="449263" lvl="1" indent="-449263" algn="just" eaLnBrk="1" hangingPunct="1">
              <a:spcBef>
                <a:spcPts val="1200"/>
              </a:spcBef>
              <a:buClr>
                <a:srgbClr val="004E00"/>
              </a:buClr>
              <a:buSzPct val="112000"/>
              <a:buFont typeface="Calibri" pitchFamily="34" charset="0"/>
              <a:buChar char="•"/>
            </a:pPr>
            <a:r>
              <a:rPr lang="en-US" sz="2800" b="1" smtClean="0">
                <a:latin typeface="Calibri" pitchFamily="34" charset="0"/>
                <a:ea typeface="ヒラギノ角ゴ ProN W3"/>
                <a:cs typeface="ヒラギノ角ゴ ProN W3"/>
                <a:sym typeface="Calibri Bold" pitchFamily="34" charset="0"/>
              </a:rPr>
              <a:t>For Greece</a:t>
            </a:r>
            <a:r>
              <a:rPr lang="en-US" sz="2800" smtClean="0">
                <a:latin typeface="Calibri" pitchFamily="34" charset="0"/>
                <a:ea typeface="ヒラギノ角ゴ ProN W3"/>
                <a:cs typeface="ヒラギノ角ゴ ProN W3"/>
                <a:sym typeface="Calibri Bold" pitchFamily="34" charset="0"/>
              </a:rPr>
              <a:t>: Involves significant inward FDI, </a:t>
            </a:r>
            <a:r>
              <a:rPr lang="en-US" sz="2800" smtClean="0">
                <a:latin typeface="Calibri" pitchFamily="34" charset="0"/>
                <a:ea typeface="ヒラギノ角ゴ ProN W3"/>
                <a:cs typeface="ヒラギノ角ゴ ProN W3"/>
              </a:rPr>
              <a:t>employment  creation, tax receipts, building up RES capacity, a potential large privatization project, improves growth prospects</a:t>
            </a:r>
            <a:endParaRPr lang="en-US" sz="2800" smtClean="0">
              <a:latin typeface="Calibri" pitchFamily="34" charset="0"/>
              <a:ea typeface="ヒラギノ角ゴ ProN W3"/>
              <a:cs typeface="ヒラギノ角ゴ ProN W3"/>
              <a:sym typeface="Calibri Bold" pitchFamily="34" charset="0"/>
            </a:endParaRPr>
          </a:p>
          <a:p>
            <a:pPr marL="449263" lvl="1" indent="-449263" algn="just" eaLnBrk="1" hangingPunct="1">
              <a:spcBef>
                <a:spcPts val="1200"/>
              </a:spcBef>
              <a:buClr>
                <a:srgbClr val="004E00"/>
              </a:buClr>
              <a:buSzPct val="112000"/>
              <a:buFont typeface="Calibri" pitchFamily="34" charset="0"/>
              <a:buChar char="•"/>
            </a:pPr>
            <a:r>
              <a:rPr lang="en-US" sz="2800" b="1" smtClean="0">
                <a:latin typeface="Calibri" pitchFamily="34" charset="0"/>
                <a:ea typeface="ヒラギノ角ゴ ProN W3"/>
                <a:cs typeface="ヒラギノ角ゴ ProN W3"/>
                <a:sym typeface="Calibri Bold" pitchFamily="34" charset="0"/>
              </a:rPr>
              <a:t>For Germany and other MS </a:t>
            </a:r>
            <a:r>
              <a:rPr lang="en-US" sz="2800" smtClean="0">
                <a:latin typeface="Calibri" pitchFamily="34" charset="0"/>
                <a:ea typeface="ヒラギノ角ゴ ProN W3"/>
                <a:cs typeface="ヒラギノ角ゴ ProN W3"/>
                <a:sym typeface="Calibri Bold" pitchFamily="34" charset="0"/>
              </a:rPr>
              <a:t>: </a:t>
            </a:r>
            <a:r>
              <a:rPr lang="en-US" sz="2800" smtClean="0">
                <a:latin typeface="Calibri" pitchFamily="34" charset="0"/>
                <a:ea typeface="ヒラギノ角ゴ ProN W3"/>
                <a:cs typeface="ヒラギノ角ゴ ProN W3"/>
              </a:rPr>
              <a:t>Generates significant cost savings by using RES produced in a country with higher RES potential and lower production costs, assists in meeting the targets set by RES Directive.</a:t>
            </a:r>
            <a:endParaRPr lang="en-US" sz="2800" smtClean="0">
              <a:latin typeface="Calibri" pitchFamily="34" charset="0"/>
              <a:ea typeface="ヒラギノ角ゴ ProN W3"/>
              <a:cs typeface="ヒラギノ角ゴ ProN W3"/>
              <a:sym typeface="Calibri Bold" pitchFamily="34" charset="0"/>
            </a:endParaRPr>
          </a:p>
          <a:p>
            <a:pPr marL="449263" lvl="1" indent="-449263" algn="just" eaLnBrk="1" hangingPunct="1">
              <a:spcBef>
                <a:spcPts val="1200"/>
              </a:spcBef>
              <a:buClr>
                <a:srgbClr val="004E00"/>
              </a:buClr>
              <a:buSzPct val="112000"/>
              <a:buFont typeface="Calibri" pitchFamily="34" charset="0"/>
              <a:buChar char="•"/>
            </a:pPr>
            <a:r>
              <a:rPr lang="en-US" sz="2800" b="1" smtClean="0">
                <a:latin typeface="Calibri" pitchFamily="34" charset="0"/>
                <a:ea typeface="ヒラギノ角ゴ ProN W3"/>
                <a:cs typeface="ヒラギノ角ゴ ProN W3"/>
                <a:sym typeface="Calibri Bold" pitchFamily="34" charset="0"/>
              </a:rPr>
              <a:t>For Europe</a:t>
            </a:r>
            <a:r>
              <a:rPr lang="en-US" sz="2800" smtClean="0">
                <a:latin typeface="Calibri" pitchFamily="34" charset="0"/>
                <a:ea typeface="ヒラギノ角ゴ ProN W3"/>
                <a:cs typeface="ヒラギノ角ゴ ProN W3"/>
                <a:sym typeface="Calibri Bold" pitchFamily="34" charset="0"/>
              </a:rPr>
              <a:t>: Catalyst to promote interconnection strategy, </a:t>
            </a:r>
            <a:r>
              <a:rPr lang="en-US" sz="2800" smtClean="0">
                <a:latin typeface="Calibri" pitchFamily="34" charset="0"/>
                <a:ea typeface="ヒラギノ角ゴ ProN W3"/>
                <a:cs typeface="ヒラギノ角ゴ ProN W3"/>
              </a:rPr>
              <a:t>promotes EU technology &amp; equipment, fits in perfectly with the European growth strategy</a:t>
            </a:r>
          </a:p>
          <a:p>
            <a:pPr marL="449263" lvl="1" indent="-449263" algn="just" eaLnBrk="1" hangingPunct="1">
              <a:spcBef>
                <a:spcPts val="1200"/>
              </a:spcBef>
              <a:buClr>
                <a:srgbClr val="004E00"/>
              </a:buClr>
              <a:buSzPct val="112000"/>
              <a:buFont typeface="Calibri" pitchFamily="34" charset="0"/>
              <a:buChar char="•"/>
            </a:pPr>
            <a:r>
              <a:rPr lang="en-US" sz="2800" i="1" smtClean="0">
                <a:latin typeface="Calibri" pitchFamily="34" charset="0"/>
                <a:ea typeface="ヒラギノ角ゴ ProN W3"/>
                <a:cs typeface="ヒラギノ角ゴ ProN W3"/>
              </a:rPr>
              <a:t>The Helios project is a feasible mid-term project, while others such as the Mediterranean Solar Plan remain a long term vision, facing important technological, economic and political challenges</a:t>
            </a:r>
          </a:p>
        </p:txBody>
      </p:sp>
      <p:pic>
        <p:nvPicPr>
          <p:cNvPr id="98314" name="Picture 12" descr="image001"/>
          <p:cNvPicPr>
            <a:picLocks noChangeAspect="1" noChangeArrowheads="1"/>
          </p:cNvPicPr>
          <p:nvPr/>
        </p:nvPicPr>
        <p:blipFill>
          <a:blip r:embed="rId4"/>
          <a:srcRect/>
          <a:stretch>
            <a:fillRect/>
          </a:stretch>
        </p:blipFill>
        <p:spPr bwMode="auto">
          <a:xfrm>
            <a:off x="309563" y="8980488"/>
            <a:ext cx="3600450" cy="571500"/>
          </a:xfrm>
          <a:prstGeom prst="rect">
            <a:avLst/>
          </a:prstGeom>
          <a:noFill/>
          <a:ln w="9525">
            <a:noFill/>
            <a:miter lim="800000"/>
            <a:headEnd/>
            <a:tailEnd/>
          </a:ln>
        </p:spPr>
      </p:pic>
      <p:pic>
        <p:nvPicPr>
          <p:cNvPr id="98315" name="Picture 13"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
        <p:nvSpPr>
          <p:cNvPr id="98316" name="Rectangle 8"/>
          <p:cNvSpPr>
            <a:spLocks noGrp="1" noChangeArrowheads="1"/>
          </p:cNvSpPr>
          <p:nvPr>
            <p:ph type="title"/>
          </p:nvPr>
        </p:nvSpPr>
        <p:spPr>
          <a:xfrm>
            <a:off x="1270000" y="268288"/>
            <a:ext cx="10299700" cy="1655762"/>
          </a:xfrm>
        </p:spPr>
        <p:txBody>
          <a:bodyPr/>
          <a:lstStyle/>
          <a:p>
            <a:pPr eaLnBrk="1" hangingPunct="1"/>
            <a:r>
              <a:rPr lang="en-US" smtClean="0"/>
              <a:t>Benefits of “Helios”</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Number Placeholder 3"/>
          <p:cNvSpPr txBox="1">
            <a:spLocks noGrp="1"/>
          </p:cNvSpPr>
          <p:nvPr/>
        </p:nvSpPr>
        <p:spPr bwMode="auto">
          <a:xfrm>
            <a:off x="11391900" y="9296400"/>
            <a:ext cx="342900" cy="368300"/>
          </a:xfrm>
          <a:prstGeom prst="rect">
            <a:avLst/>
          </a:prstGeom>
          <a:noFill/>
          <a:ln w="9525">
            <a:noFill/>
            <a:miter lim="800000"/>
            <a:headEnd/>
            <a:tailEnd/>
          </a:ln>
        </p:spPr>
        <p:txBody>
          <a:bodyPr wrap="none"/>
          <a:lstStyle/>
          <a:p>
            <a:pPr algn="ctr"/>
            <a:fld id="{F0206B44-B99F-4C79-B4A0-53D01A386BF3}" type="slidenum">
              <a:rPr lang="en-US" sz="1800">
                <a:solidFill>
                  <a:srgbClr val="2A1C0E"/>
                </a:solidFill>
              </a:rPr>
              <a:pPr algn="ctr"/>
              <a:t>13</a:t>
            </a:fld>
            <a:endParaRPr lang="en-US" sz="1800">
              <a:solidFill>
                <a:srgbClr val="2A1C0E"/>
              </a:solidFill>
            </a:endParaRPr>
          </a:p>
        </p:txBody>
      </p:sp>
      <p:pic>
        <p:nvPicPr>
          <p:cNvPr id="99330"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9331"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9332"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9333"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99334"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9335"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9336"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99337" name="Rectangle 8"/>
          <p:cNvSpPr>
            <a:spLocks noGrp="1" noChangeArrowheads="1"/>
          </p:cNvSpPr>
          <p:nvPr>
            <p:ph type="body" idx="4294967295"/>
          </p:nvPr>
        </p:nvSpPr>
        <p:spPr>
          <a:xfrm>
            <a:off x="1320800" y="2438400"/>
            <a:ext cx="10642600" cy="6019800"/>
          </a:xfrm>
        </p:spPr>
        <p:txBody>
          <a:bodyPr lIns="63500" tIns="63500" rIns="-2870" bIns="63500" anchor="t"/>
          <a:lstStyle/>
          <a:p>
            <a:pPr marL="711200" algn="just" eaLnBrk="1" hangingPunct="1">
              <a:spcBef>
                <a:spcPct val="0"/>
              </a:spcBef>
              <a:buSzPct val="112000"/>
            </a:pPr>
            <a:endParaRPr lang="el-GR" smtClean="0"/>
          </a:p>
        </p:txBody>
      </p:sp>
      <p:sp>
        <p:nvSpPr>
          <p:cNvPr id="99338" name="Rectangle 9"/>
          <p:cNvSpPr>
            <a:spLocks/>
          </p:cNvSpPr>
          <p:nvPr/>
        </p:nvSpPr>
        <p:spPr bwMode="auto">
          <a:xfrm>
            <a:off x="1462088" y="2932113"/>
            <a:ext cx="10491787" cy="4176712"/>
          </a:xfrm>
          <a:prstGeom prst="rect">
            <a:avLst/>
          </a:prstGeom>
          <a:noFill/>
          <a:ln w="9525">
            <a:noFill/>
            <a:miter lim="800000"/>
            <a:headEnd/>
            <a:tailEnd/>
          </a:ln>
        </p:spPr>
        <p:txBody>
          <a:bodyPr lIns="0" tIns="0" rIns="0" bIns="0" anchor="ctr"/>
          <a:lstStyle/>
          <a:p>
            <a:pPr algn="ctr"/>
            <a:r>
              <a:rPr lang="en-US" sz="4000">
                <a:solidFill>
                  <a:srgbClr val="1D300D"/>
                </a:solidFill>
                <a:latin typeface="Calibri Bold" pitchFamily="34" charset="0"/>
                <a:sym typeface="Calibri Bold" pitchFamily="34" charset="0"/>
              </a:rPr>
              <a:t>Thank you for your attention</a:t>
            </a:r>
          </a:p>
          <a:p>
            <a:pPr algn="ctr"/>
            <a:endParaRPr lang="en-US" sz="4000">
              <a:solidFill>
                <a:srgbClr val="1D300D"/>
              </a:solidFill>
              <a:latin typeface="Calibri Bold" pitchFamily="34" charset="0"/>
              <a:sym typeface="Calibri Bold" pitchFamily="34" charset="0"/>
            </a:endParaRPr>
          </a:p>
          <a:p>
            <a:pPr algn="ctr"/>
            <a:r>
              <a:rPr lang="en-US" sz="3600" b="1">
                <a:solidFill>
                  <a:srgbClr val="1D300D"/>
                </a:solidFill>
                <a:latin typeface="Calibri Bold" pitchFamily="34" charset="0"/>
                <a:sym typeface="Calibri Bold" pitchFamily="34" charset="0"/>
              </a:rPr>
              <a:t>http://www.ypeka.gr </a:t>
            </a:r>
          </a:p>
          <a:p>
            <a:pPr algn="ctr"/>
            <a:endParaRPr lang="en-US" sz="3600" u="sng">
              <a:solidFill>
                <a:srgbClr val="004E00"/>
              </a:solidFill>
              <a:latin typeface="Calibri Bold" pitchFamily="34" charset="0"/>
              <a:sym typeface="Calibri Bold" pitchFamily="34" charset="0"/>
            </a:endParaRPr>
          </a:p>
        </p:txBody>
      </p:sp>
      <p:pic>
        <p:nvPicPr>
          <p:cNvPr id="99339" name="Picture 12" descr="image001"/>
          <p:cNvPicPr>
            <a:picLocks noChangeAspect="1" noChangeArrowheads="1"/>
          </p:cNvPicPr>
          <p:nvPr/>
        </p:nvPicPr>
        <p:blipFill>
          <a:blip r:embed="rId4"/>
          <a:srcRect/>
          <a:stretch>
            <a:fillRect/>
          </a:stretch>
        </p:blipFill>
        <p:spPr bwMode="auto">
          <a:xfrm>
            <a:off x="309563" y="8980488"/>
            <a:ext cx="3600450" cy="571500"/>
          </a:xfrm>
          <a:prstGeom prst="rect">
            <a:avLst/>
          </a:prstGeom>
          <a:noFill/>
          <a:ln w="9525">
            <a:noFill/>
            <a:miter lim="800000"/>
            <a:headEnd/>
            <a:tailEnd/>
          </a:ln>
        </p:spPr>
      </p:pic>
      <p:pic>
        <p:nvPicPr>
          <p:cNvPr id="99340" name="Picture 13"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Number Placeholder 3"/>
          <p:cNvSpPr txBox="1">
            <a:spLocks noGrp="1"/>
          </p:cNvSpPr>
          <p:nvPr/>
        </p:nvSpPr>
        <p:spPr bwMode="auto">
          <a:xfrm>
            <a:off x="11391900" y="9296400"/>
            <a:ext cx="342900" cy="368300"/>
          </a:xfrm>
          <a:prstGeom prst="rect">
            <a:avLst/>
          </a:prstGeom>
          <a:noFill/>
          <a:ln w="9525">
            <a:noFill/>
            <a:miter lim="800000"/>
            <a:headEnd/>
            <a:tailEnd/>
          </a:ln>
        </p:spPr>
        <p:txBody>
          <a:bodyPr wrap="none"/>
          <a:lstStyle/>
          <a:p>
            <a:pPr algn="ctr"/>
            <a:fld id="{80ABC2A3-AE8C-4453-8852-B5B0C50AA9EE}" type="slidenum">
              <a:rPr lang="en-US" sz="1800">
                <a:solidFill>
                  <a:srgbClr val="2A1C0E"/>
                </a:solidFill>
              </a:rPr>
              <a:pPr algn="ctr"/>
              <a:t>2</a:t>
            </a:fld>
            <a:endParaRPr lang="en-US" sz="1800">
              <a:solidFill>
                <a:srgbClr val="2A1C0E"/>
              </a:solidFill>
            </a:endParaRPr>
          </a:p>
        </p:txBody>
      </p:sp>
      <p:pic>
        <p:nvPicPr>
          <p:cNvPr id="88066"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88067"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88068"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88069"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sp>
        <p:nvSpPr>
          <p:cNvPr id="88070" name="Rectangle 5"/>
          <p:cNvSpPr>
            <a:spLocks noGrp="1" noChangeArrowheads="1"/>
          </p:cNvSpPr>
          <p:nvPr>
            <p:ph type="title" idx="4294967295"/>
          </p:nvPr>
        </p:nvSpPr>
        <p:spPr>
          <a:xfrm>
            <a:off x="1216025" y="1304925"/>
            <a:ext cx="10464800" cy="1943100"/>
          </a:xfrm>
        </p:spPr>
        <p:txBody>
          <a:bodyPr/>
          <a:lstStyle/>
          <a:p>
            <a:pPr algn="ctr" eaLnBrk="1" hangingPunct="1"/>
            <a:r>
              <a:rPr lang="en-US" smtClean="0"/>
              <a:t>Why </a:t>
            </a:r>
            <a:r>
              <a:rPr lang="en-US" i="1" smtClean="0"/>
              <a:t>Helios</a:t>
            </a:r>
            <a:r>
              <a:rPr lang="el-GR" smtClean="0"/>
              <a:t/>
            </a:r>
            <a:br>
              <a:rPr lang="el-GR" smtClean="0"/>
            </a:br>
            <a:r>
              <a:rPr lang="el-GR" smtClean="0"/>
              <a:t/>
            </a:r>
            <a:br>
              <a:rPr lang="el-GR" smtClean="0"/>
            </a:br>
            <a:endParaRPr lang="en-US" smtClean="0"/>
          </a:p>
        </p:txBody>
      </p:sp>
      <p:sp>
        <p:nvSpPr>
          <p:cNvPr id="88071" name="Rectangle 6"/>
          <p:cNvSpPr>
            <a:spLocks noGrp="1" noChangeArrowheads="1"/>
          </p:cNvSpPr>
          <p:nvPr>
            <p:ph type="body" idx="4294967295"/>
          </p:nvPr>
        </p:nvSpPr>
        <p:spPr>
          <a:xfrm>
            <a:off x="1101725" y="2519363"/>
            <a:ext cx="10972800" cy="5357812"/>
          </a:xfrm>
        </p:spPr>
        <p:txBody>
          <a:bodyPr/>
          <a:lstStyle/>
          <a:p>
            <a:pPr marL="174625" indent="-174625" algn="ctr" eaLnBrk="1" hangingPunct="1">
              <a:lnSpc>
                <a:spcPct val="150000"/>
              </a:lnSpc>
              <a:spcBef>
                <a:spcPct val="0"/>
              </a:spcBef>
              <a:buClrTx/>
              <a:buSzTx/>
            </a:pPr>
            <a:r>
              <a:rPr lang="en-US" sz="3600" smtClean="0"/>
              <a:t> The context</a:t>
            </a:r>
          </a:p>
          <a:p>
            <a:pPr marL="174625" indent="-174625" algn="ctr" eaLnBrk="1" hangingPunct="1">
              <a:lnSpc>
                <a:spcPct val="150000"/>
              </a:lnSpc>
              <a:spcBef>
                <a:spcPct val="0"/>
              </a:spcBef>
              <a:buClrTx/>
              <a:buSzTx/>
            </a:pPr>
            <a:r>
              <a:rPr lang="en-US" sz="3600" smtClean="0"/>
              <a:t>The market</a:t>
            </a:r>
          </a:p>
          <a:p>
            <a:pPr marL="174625" indent="-174625" algn="ctr" eaLnBrk="1" hangingPunct="1">
              <a:lnSpc>
                <a:spcPct val="150000"/>
              </a:lnSpc>
              <a:spcBef>
                <a:spcPct val="0"/>
              </a:spcBef>
              <a:buClrTx/>
              <a:buSzTx/>
            </a:pPr>
            <a:r>
              <a:rPr lang="en-US" sz="3600" smtClean="0"/>
              <a:t>The opportunity</a:t>
            </a:r>
          </a:p>
          <a:p>
            <a:pPr marL="174625" indent="-174625" algn="ctr" eaLnBrk="1" hangingPunct="1">
              <a:lnSpc>
                <a:spcPct val="150000"/>
              </a:lnSpc>
              <a:spcBef>
                <a:spcPct val="0"/>
              </a:spcBef>
              <a:buClrTx/>
              <a:buSzTx/>
            </a:pPr>
            <a:r>
              <a:rPr lang="en-US" sz="3600" smtClean="0"/>
              <a:t>The framework</a:t>
            </a:r>
          </a:p>
          <a:p>
            <a:pPr marL="174625" indent="-174625" algn="ctr" eaLnBrk="1" hangingPunct="1">
              <a:lnSpc>
                <a:spcPct val="150000"/>
              </a:lnSpc>
              <a:spcBef>
                <a:spcPct val="0"/>
              </a:spcBef>
              <a:buClrTx/>
              <a:buSzTx/>
            </a:pPr>
            <a:r>
              <a:rPr lang="en-US" sz="3600" smtClean="0"/>
              <a:t>The project</a:t>
            </a:r>
            <a:endParaRPr lang="el-GR" sz="3600" smtClean="0"/>
          </a:p>
          <a:p>
            <a:pPr marL="174625" indent="-174625" algn="ctr" eaLnBrk="1" hangingPunct="1">
              <a:lnSpc>
                <a:spcPct val="150000"/>
              </a:lnSpc>
              <a:spcBef>
                <a:spcPct val="0"/>
              </a:spcBef>
              <a:buClrTx/>
              <a:buSzTx/>
            </a:pPr>
            <a:r>
              <a:rPr lang="en-US" sz="3600" smtClean="0"/>
              <a:t>The benefits</a:t>
            </a:r>
          </a:p>
          <a:p>
            <a:pPr marL="174625" indent="-174625" algn="ctr" eaLnBrk="1" hangingPunct="1">
              <a:spcBef>
                <a:spcPct val="0"/>
              </a:spcBef>
              <a:buClrTx/>
              <a:buSzTx/>
            </a:pPr>
            <a:endParaRPr lang="el-GR" smtClean="0"/>
          </a:p>
        </p:txBody>
      </p:sp>
      <p:pic>
        <p:nvPicPr>
          <p:cNvPr id="88072" name="Picture 9" descr="image001"/>
          <p:cNvPicPr>
            <a:picLocks noChangeAspect="1" noChangeArrowheads="1"/>
          </p:cNvPicPr>
          <p:nvPr/>
        </p:nvPicPr>
        <p:blipFill>
          <a:blip r:embed="rId4"/>
          <a:srcRect/>
          <a:stretch>
            <a:fillRect/>
          </a:stretch>
        </p:blipFill>
        <p:spPr bwMode="auto">
          <a:xfrm>
            <a:off x="669925" y="8909050"/>
            <a:ext cx="3600450" cy="571500"/>
          </a:xfrm>
          <a:prstGeom prst="rect">
            <a:avLst/>
          </a:prstGeom>
          <a:noFill/>
          <a:ln w="9525">
            <a:noFill/>
            <a:miter lim="800000"/>
            <a:headEnd/>
            <a:tailEnd/>
          </a:ln>
        </p:spPr>
      </p:pic>
      <p:pic>
        <p:nvPicPr>
          <p:cNvPr id="88073" name="Picture 10"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Number Placeholder 3"/>
          <p:cNvSpPr txBox="1">
            <a:spLocks noGrp="1"/>
          </p:cNvSpPr>
          <p:nvPr/>
        </p:nvSpPr>
        <p:spPr bwMode="auto">
          <a:xfrm>
            <a:off x="11391900" y="9296400"/>
            <a:ext cx="342900" cy="368300"/>
          </a:xfrm>
          <a:prstGeom prst="rect">
            <a:avLst/>
          </a:prstGeom>
          <a:noFill/>
          <a:ln w="9525">
            <a:noFill/>
            <a:miter lim="800000"/>
            <a:headEnd/>
            <a:tailEnd/>
          </a:ln>
        </p:spPr>
        <p:txBody>
          <a:bodyPr wrap="none"/>
          <a:lstStyle/>
          <a:p>
            <a:pPr algn="ctr"/>
            <a:fld id="{A16EEB91-3AA6-4923-A486-1C6A48F90EFC}" type="slidenum">
              <a:rPr lang="en-US" sz="1800">
                <a:solidFill>
                  <a:srgbClr val="2A1C0E"/>
                </a:solidFill>
              </a:rPr>
              <a:pPr algn="ctr"/>
              <a:t>3</a:t>
            </a:fld>
            <a:endParaRPr lang="en-US" sz="1800">
              <a:solidFill>
                <a:srgbClr val="2A1C0E"/>
              </a:solidFill>
            </a:endParaRPr>
          </a:p>
        </p:txBody>
      </p:sp>
      <p:pic>
        <p:nvPicPr>
          <p:cNvPr id="89090"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89091"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89092"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89093"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sp>
        <p:nvSpPr>
          <p:cNvPr id="89094" name="Rectangle 5"/>
          <p:cNvSpPr>
            <a:spLocks noGrp="1" noChangeArrowheads="1"/>
          </p:cNvSpPr>
          <p:nvPr>
            <p:ph type="title" idx="4294967295"/>
          </p:nvPr>
        </p:nvSpPr>
        <p:spPr>
          <a:xfrm>
            <a:off x="1216025" y="1304925"/>
            <a:ext cx="11001375" cy="1714500"/>
          </a:xfrm>
        </p:spPr>
        <p:txBody>
          <a:bodyPr/>
          <a:lstStyle/>
          <a:p>
            <a:pPr eaLnBrk="1" hangingPunct="1"/>
            <a:r>
              <a:rPr lang="en-US" smtClean="0"/>
              <a:t>The context: Statement by the Heads of State or Government of the Euro area &amp; EU institutions</a:t>
            </a:r>
            <a:br>
              <a:rPr lang="en-US" smtClean="0"/>
            </a:br>
            <a:r>
              <a:rPr lang="el-GR" smtClean="0"/>
              <a:t/>
            </a:r>
            <a:br>
              <a:rPr lang="el-GR" smtClean="0"/>
            </a:br>
            <a:r>
              <a:rPr lang="en-US" sz="3200" i="1" smtClean="0"/>
              <a:t>Brussels, 21 July 2011 </a:t>
            </a:r>
            <a:r>
              <a:rPr lang="en-US" smtClean="0"/>
              <a:t/>
            </a:r>
            <a:br>
              <a:rPr lang="en-US" smtClean="0"/>
            </a:br>
            <a:endParaRPr lang="en-US" smtClean="0"/>
          </a:p>
        </p:txBody>
      </p:sp>
      <p:sp>
        <p:nvSpPr>
          <p:cNvPr id="114696" name="Rectangle 6"/>
          <p:cNvSpPr>
            <a:spLocks noGrp="1" noChangeArrowheads="1"/>
          </p:cNvSpPr>
          <p:nvPr>
            <p:ph type="body" idx="4294967295"/>
          </p:nvPr>
        </p:nvSpPr>
        <p:spPr>
          <a:xfrm>
            <a:off x="1101725" y="3148013"/>
            <a:ext cx="10972800" cy="4729162"/>
          </a:xfrm>
        </p:spPr>
        <p:txBody>
          <a:bodyPr/>
          <a:lstStyle/>
          <a:p>
            <a:pPr marL="174625" indent="-174625" algn="just" eaLnBrk="1" hangingPunct="1">
              <a:spcBef>
                <a:spcPct val="0"/>
              </a:spcBef>
              <a:buClrTx/>
              <a:buSzTx/>
              <a:buFontTx/>
              <a:buNone/>
              <a:defRPr/>
            </a:pPr>
            <a:r>
              <a:rPr lang="en-US" sz="3600" dirty="0" smtClean="0">
                <a:sym typeface="Calibri Bold" charset="0"/>
              </a:rPr>
              <a:t> </a:t>
            </a:r>
            <a:r>
              <a:rPr lang="en-US" sz="3600" dirty="0" smtClean="0">
                <a:latin typeface="Calibri" pitchFamily="34" charset="0"/>
                <a:cs typeface="Calibri" pitchFamily="34" charset="0"/>
                <a:sym typeface="Calibri Bold" charset="0"/>
              </a:rPr>
              <a:t>“We call for a comprehensive strategy for growth and investment in Greece… to target the structural funds on competitiveness and growth, job creation and training. We will mobilize EU funds and institutions such as the EIB towards this goal and re</a:t>
            </a:r>
            <a:r>
              <a:rPr lang="el-GR" sz="3600" dirty="0" smtClean="0">
                <a:latin typeface="Calibri" pitchFamily="34" charset="0"/>
                <a:cs typeface="Calibri" pitchFamily="34" charset="0"/>
                <a:sym typeface="Calibri Bold" charset="0"/>
              </a:rPr>
              <a:t>-</a:t>
            </a:r>
            <a:r>
              <a:rPr lang="en-US" sz="3600" dirty="0" smtClean="0">
                <a:latin typeface="Calibri" pitchFamily="34" charset="0"/>
                <a:cs typeface="Calibri" pitchFamily="34" charset="0"/>
                <a:sym typeface="Calibri Bold" charset="0"/>
              </a:rPr>
              <a:t>launch the Greek economy.”</a:t>
            </a:r>
          </a:p>
          <a:p>
            <a:pPr marL="889000" algn="just" eaLnBrk="1" hangingPunct="1">
              <a:defRPr/>
            </a:pPr>
            <a:endParaRPr lang="el-GR" dirty="0" smtClean="0">
              <a:sym typeface="Calibri Bold" charset="0"/>
            </a:endParaRPr>
          </a:p>
        </p:txBody>
      </p:sp>
      <p:pic>
        <p:nvPicPr>
          <p:cNvPr id="89096" name="Picture 9" descr="image001"/>
          <p:cNvPicPr>
            <a:picLocks noChangeAspect="1" noChangeArrowheads="1"/>
          </p:cNvPicPr>
          <p:nvPr/>
        </p:nvPicPr>
        <p:blipFill>
          <a:blip r:embed="rId4"/>
          <a:srcRect/>
          <a:stretch>
            <a:fillRect/>
          </a:stretch>
        </p:blipFill>
        <p:spPr bwMode="auto">
          <a:xfrm>
            <a:off x="669925" y="8909050"/>
            <a:ext cx="3600450" cy="571500"/>
          </a:xfrm>
          <a:prstGeom prst="rect">
            <a:avLst/>
          </a:prstGeom>
          <a:noFill/>
          <a:ln w="9525">
            <a:noFill/>
            <a:miter lim="800000"/>
            <a:headEnd/>
            <a:tailEnd/>
          </a:ln>
        </p:spPr>
      </p:pic>
      <p:pic>
        <p:nvPicPr>
          <p:cNvPr id="89097" name="Picture 10"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Number Placeholder 3"/>
          <p:cNvSpPr txBox="1">
            <a:spLocks noGrp="1"/>
          </p:cNvSpPr>
          <p:nvPr/>
        </p:nvSpPr>
        <p:spPr bwMode="auto">
          <a:xfrm>
            <a:off x="11391900" y="9296400"/>
            <a:ext cx="342900" cy="368300"/>
          </a:xfrm>
          <a:prstGeom prst="rect">
            <a:avLst/>
          </a:prstGeom>
          <a:noFill/>
          <a:ln w="9525">
            <a:noFill/>
            <a:miter lim="800000"/>
            <a:headEnd/>
            <a:tailEnd/>
          </a:ln>
        </p:spPr>
        <p:txBody>
          <a:bodyPr wrap="none"/>
          <a:lstStyle/>
          <a:p>
            <a:pPr algn="ctr"/>
            <a:fld id="{2DEA15DA-8019-4902-8403-529D8140F2FE}" type="slidenum">
              <a:rPr lang="en-US" sz="1800">
                <a:solidFill>
                  <a:srgbClr val="2A1C0E"/>
                </a:solidFill>
              </a:rPr>
              <a:pPr algn="ctr"/>
              <a:t>4</a:t>
            </a:fld>
            <a:endParaRPr lang="en-US" sz="1800">
              <a:solidFill>
                <a:srgbClr val="2A1C0E"/>
              </a:solidFill>
            </a:endParaRPr>
          </a:p>
        </p:txBody>
      </p:sp>
      <p:pic>
        <p:nvPicPr>
          <p:cNvPr id="90114"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0115"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0116"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0117"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90118"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0119"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0120"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90121" name="Rectangle 8"/>
          <p:cNvSpPr>
            <a:spLocks noGrp="1" noChangeArrowheads="1"/>
          </p:cNvSpPr>
          <p:nvPr>
            <p:ph type="title" idx="4294967295"/>
          </p:nvPr>
        </p:nvSpPr>
        <p:spPr>
          <a:xfrm>
            <a:off x="957263" y="412750"/>
            <a:ext cx="10464800" cy="1150938"/>
          </a:xfrm>
        </p:spPr>
        <p:txBody>
          <a:bodyPr/>
          <a:lstStyle/>
          <a:p>
            <a:pPr eaLnBrk="1" hangingPunct="1"/>
            <a:r>
              <a:rPr lang="en-US" smtClean="0"/>
              <a:t>The market: EU Solar Sector</a:t>
            </a:r>
          </a:p>
        </p:txBody>
      </p:sp>
      <p:sp>
        <p:nvSpPr>
          <p:cNvPr id="90122" name="Rectangle 9"/>
          <p:cNvSpPr>
            <a:spLocks noGrp="1" noChangeArrowheads="1"/>
          </p:cNvSpPr>
          <p:nvPr>
            <p:ph type="body" idx="4294967295"/>
          </p:nvPr>
        </p:nvSpPr>
        <p:spPr>
          <a:xfrm>
            <a:off x="787400" y="1519238"/>
            <a:ext cx="11930063" cy="3929062"/>
          </a:xfrm>
        </p:spPr>
        <p:txBody>
          <a:bodyPr/>
          <a:lstStyle/>
          <a:p>
            <a:pPr marL="361950" indent="-361950" eaLnBrk="1" hangingPunct="1">
              <a:spcBef>
                <a:spcPts val="600"/>
              </a:spcBef>
            </a:pPr>
            <a:r>
              <a:rPr lang="en-US" sz="2800" smtClean="0">
                <a:latin typeface="Calibri" pitchFamily="34" charset="0"/>
              </a:rPr>
              <a:t>EU accounts for 74% of global market</a:t>
            </a:r>
            <a:endParaRPr lang="el-GR" sz="2800" smtClean="0">
              <a:latin typeface="Calibri" pitchFamily="34" charset="0"/>
            </a:endParaRPr>
          </a:p>
          <a:p>
            <a:pPr marL="361950" indent="-361950">
              <a:buClr>
                <a:srgbClr val="003800"/>
              </a:buClr>
            </a:pPr>
            <a:r>
              <a:rPr lang="en-US" sz="2800" smtClean="0">
                <a:latin typeface="Calibri" pitchFamily="34" charset="0"/>
              </a:rPr>
              <a:t>2010-EU: 13,300 MW new installations vs. 100 MW in 2001</a:t>
            </a:r>
          </a:p>
          <a:p>
            <a:pPr marL="361950" indent="-361950">
              <a:buClr>
                <a:srgbClr val="003800"/>
              </a:buClr>
            </a:pPr>
            <a:r>
              <a:rPr lang="en-US" sz="2800" smtClean="0">
                <a:latin typeface="Calibri" pitchFamily="34" charset="0"/>
              </a:rPr>
              <a:t>Germany: global market leader in Solar PV </a:t>
            </a:r>
          </a:p>
          <a:p>
            <a:pPr marL="361950" indent="-361950">
              <a:buClr>
                <a:srgbClr val="003800"/>
              </a:buClr>
            </a:pPr>
            <a:r>
              <a:rPr lang="en-US" sz="2800" smtClean="0">
                <a:latin typeface="Calibri" pitchFamily="34" charset="0"/>
              </a:rPr>
              <a:t>Smart incentive schemes  (Feed-in Tariffs)</a:t>
            </a:r>
            <a:endParaRPr lang="en-US" sz="2800" b="1" smtClean="0">
              <a:latin typeface="Calibri" pitchFamily="34" charset="0"/>
            </a:endParaRPr>
          </a:p>
          <a:p>
            <a:pPr marL="361950" indent="-361950">
              <a:buClr>
                <a:srgbClr val="003800"/>
              </a:buClr>
            </a:pPr>
            <a:r>
              <a:rPr lang="en-US" sz="2800" smtClean="0">
                <a:latin typeface="Calibri" pitchFamily="34" charset="0"/>
              </a:rPr>
              <a:t>“20-20-20” RES Policy : Binding Directive 2009/28/EC, National Renewable Energy Action Plans</a:t>
            </a:r>
          </a:p>
        </p:txBody>
      </p:sp>
      <p:sp>
        <p:nvSpPr>
          <p:cNvPr id="90123" name="Rectangle 10"/>
          <p:cNvSpPr>
            <a:spLocks/>
          </p:cNvSpPr>
          <p:nvPr/>
        </p:nvSpPr>
        <p:spPr bwMode="auto">
          <a:xfrm>
            <a:off x="6810375" y="3978275"/>
            <a:ext cx="6172200" cy="1828800"/>
          </a:xfrm>
          <a:prstGeom prst="rect">
            <a:avLst/>
          </a:prstGeom>
          <a:noFill/>
          <a:ln w="9525">
            <a:noFill/>
            <a:miter lim="800000"/>
            <a:headEnd/>
            <a:tailEnd/>
          </a:ln>
        </p:spPr>
        <p:txBody>
          <a:bodyPr lIns="0" tIns="0" rIns="40639" bIns="0" anchor="ctr"/>
          <a:lstStyle/>
          <a:p>
            <a:pPr marL="571500" indent="-571500">
              <a:spcBef>
                <a:spcPts val="1400"/>
              </a:spcBef>
              <a:buClr>
                <a:srgbClr val="003800"/>
              </a:buClr>
              <a:buSzPct val="120000"/>
              <a:buFont typeface="Calibri" pitchFamily="34" charset="0"/>
              <a:buChar char="•"/>
            </a:pPr>
            <a:endParaRPr lang="el-GR" sz="2400">
              <a:solidFill>
                <a:schemeClr val="tx1"/>
              </a:solidFill>
              <a:latin typeface="Calibri Bold" pitchFamily="34" charset="0"/>
              <a:sym typeface="Calibri Bold" pitchFamily="34" charset="0"/>
            </a:endParaRPr>
          </a:p>
        </p:txBody>
      </p:sp>
      <p:pic>
        <p:nvPicPr>
          <p:cNvPr id="90124" name="Picture 12"/>
          <p:cNvPicPr>
            <a:picLocks noChangeArrowheads="1"/>
          </p:cNvPicPr>
          <p:nvPr/>
        </p:nvPicPr>
        <p:blipFill>
          <a:blip r:embed="rId4"/>
          <a:srcRect/>
          <a:stretch>
            <a:fillRect/>
          </a:stretch>
        </p:blipFill>
        <p:spPr bwMode="auto">
          <a:xfrm>
            <a:off x="7726363" y="8764588"/>
            <a:ext cx="2851150" cy="292100"/>
          </a:xfrm>
          <a:prstGeom prst="rect">
            <a:avLst/>
          </a:prstGeom>
          <a:noFill/>
          <a:ln w="9525">
            <a:noFill/>
            <a:miter lim="800000"/>
            <a:headEnd/>
            <a:tailEnd/>
          </a:ln>
        </p:spPr>
      </p:pic>
      <p:pic>
        <p:nvPicPr>
          <p:cNvPr id="90125" name="Picture 14"/>
          <p:cNvPicPr>
            <a:picLocks noChangeArrowheads="1"/>
          </p:cNvPicPr>
          <p:nvPr/>
        </p:nvPicPr>
        <p:blipFill>
          <a:blip r:embed="rId5"/>
          <a:srcRect/>
          <a:stretch>
            <a:fillRect/>
          </a:stretch>
        </p:blipFill>
        <p:spPr bwMode="auto">
          <a:xfrm>
            <a:off x="1716088" y="5091113"/>
            <a:ext cx="9644062" cy="3859212"/>
          </a:xfrm>
          <a:prstGeom prst="rect">
            <a:avLst/>
          </a:prstGeom>
          <a:noFill/>
          <a:ln w="9525">
            <a:noFill/>
            <a:miter lim="800000"/>
            <a:headEnd/>
            <a:tailEnd/>
          </a:ln>
        </p:spPr>
      </p:pic>
      <p:pic>
        <p:nvPicPr>
          <p:cNvPr id="90126" name="Picture 17" descr="image001"/>
          <p:cNvPicPr>
            <a:picLocks noChangeAspect="1" noChangeArrowheads="1"/>
          </p:cNvPicPr>
          <p:nvPr/>
        </p:nvPicPr>
        <p:blipFill>
          <a:blip r:embed="rId6"/>
          <a:srcRect/>
          <a:stretch>
            <a:fillRect/>
          </a:stretch>
        </p:blipFill>
        <p:spPr bwMode="auto">
          <a:xfrm>
            <a:off x="0" y="9182100"/>
            <a:ext cx="3600450" cy="571500"/>
          </a:xfrm>
          <a:prstGeom prst="rect">
            <a:avLst/>
          </a:prstGeom>
          <a:noFill/>
          <a:ln w="9525">
            <a:noFill/>
            <a:miter lim="800000"/>
            <a:headEnd/>
            <a:tailEnd/>
          </a:ln>
        </p:spPr>
      </p:pic>
      <p:pic>
        <p:nvPicPr>
          <p:cNvPr id="90127" name="Picture 18" descr="images2"/>
          <p:cNvPicPr>
            <a:picLocks noChangeAspect="1" noChangeArrowheads="1"/>
          </p:cNvPicPr>
          <p:nvPr/>
        </p:nvPicPr>
        <p:blipFill>
          <a:blip r:embed="rId7"/>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Number Placeholder 3"/>
          <p:cNvSpPr>
            <a:spLocks noGrp="1"/>
          </p:cNvSpPr>
          <p:nvPr>
            <p:ph type="sldNum" sz="quarter" idx="10"/>
          </p:nvPr>
        </p:nvSpPr>
        <p:spPr>
          <a:noFill/>
          <a:ln w="9525"/>
        </p:spPr>
        <p:txBody>
          <a:bodyPr/>
          <a:lstStyle/>
          <a:p>
            <a:fld id="{342D8DA8-861D-4E7F-857F-8AA995B9812C}" type="slidenum">
              <a:rPr lang="en-US" smtClean="0">
                <a:latin typeface="Gill Sans"/>
                <a:ea typeface="ヒラギノ角ゴ ProN W3"/>
                <a:cs typeface="ヒラギノ角ゴ ProN W3"/>
                <a:sym typeface="Gill Sans"/>
              </a:rPr>
              <a:pPr/>
              <a:t>5</a:t>
            </a:fld>
            <a:endParaRPr lang="en-US" smtClean="0">
              <a:latin typeface="Gill Sans"/>
              <a:ea typeface="ヒラギノ角ゴ ProN W3"/>
              <a:cs typeface="ヒラギノ角ゴ ProN W3"/>
              <a:sym typeface="Gill Sans"/>
            </a:endParaRPr>
          </a:p>
        </p:txBody>
      </p:sp>
      <p:pic>
        <p:nvPicPr>
          <p:cNvPr id="91138"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1139"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1140"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1141"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91142"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1143"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1144"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91145" name="Rectangle 8"/>
          <p:cNvSpPr>
            <a:spLocks noGrp="1" noChangeArrowheads="1"/>
          </p:cNvSpPr>
          <p:nvPr>
            <p:ph type="title"/>
          </p:nvPr>
        </p:nvSpPr>
        <p:spPr>
          <a:xfrm>
            <a:off x="1173163" y="-236538"/>
            <a:ext cx="10829925" cy="2438401"/>
          </a:xfrm>
        </p:spPr>
        <p:txBody>
          <a:bodyPr/>
          <a:lstStyle/>
          <a:p>
            <a:pPr eaLnBrk="1" hangingPunct="1"/>
            <a:r>
              <a:rPr lang="en-US" smtClean="0"/>
              <a:t>The opportunity: “Helios” - The power of the sun</a:t>
            </a:r>
          </a:p>
        </p:txBody>
      </p:sp>
      <p:pic>
        <p:nvPicPr>
          <p:cNvPr id="91146" name="Picture 9"/>
          <p:cNvPicPr>
            <a:picLocks noChangeArrowheads="1"/>
          </p:cNvPicPr>
          <p:nvPr/>
        </p:nvPicPr>
        <p:blipFill>
          <a:blip r:embed="rId4"/>
          <a:srcRect/>
          <a:stretch>
            <a:fillRect/>
          </a:stretch>
        </p:blipFill>
        <p:spPr bwMode="auto">
          <a:xfrm>
            <a:off x="596900" y="3708400"/>
            <a:ext cx="5588000" cy="5207000"/>
          </a:xfrm>
          <a:prstGeom prst="rect">
            <a:avLst/>
          </a:prstGeom>
          <a:noFill/>
          <a:ln w="9525">
            <a:noFill/>
            <a:miter lim="800000"/>
            <a:headEnd/>
            <a:tailEnd/>
          </a:ln>
        </p:spPr>
      </p:pic>
      <p:sp>
        <p:nvSpPr>
          <p:cNvPr id="91147" name="Rectangle 10"/>
          <p:cNvSpPr>
            <a:spLocks noGrp="1" noChangeArrowheads="1"/>
          </p:cNvSpPr>
          <p:nvPr>
            <p:ph type="body" idx="1"/>
          </p:nvPr>
        </p:nvSpPr>
        <p:spPr>
          <a:xfrm>
            <a:off x="377825" y="1924050"/>
            <a:ext cx="5588000" cy="825500"/>
          </a:xfrm>
        </p:spPr>
        <p:txBody>
          <a:bodyPr/>
          <a:lstStyle/>
          <a:p>
            <a:pPr marL="889000" eaLnBrk="1" hangingPunct="1"/>
            <a:r>
              <a:rPr lang="en-US" sz="2800" smtClean="0">
                <a:latin typeface="Calibri" pitchFamily="34" charset="0"/>
              </a:rPr>
              <a:t>European Sun Radiation Levels</a:t>
            </a:r>
          </a:p>
        </p:txBody>
      </p:sp>
      <p:sp>
        <p:nvSpPr>
          <p:cNvPr id="91148" name="Rectangle 11"/>
          <p:cNvSpPr>
            <a:spLocks/>
          </p:cNvSpPr>
          <p:nvPr/>
        </p:nvSpPr>
        <p:spPr bwMode="auto">
          <a:xfrm>
            <a:off x="6288088" y="1519238"/>
            <a:ext cx="6043612" cy="1890712"/>
          </a:xfrm>
          <a:prstGeom prst="rect">
            <a:avLst/>
          </a:prstGeom>
          <a:noFill/>
          <a:ln w="9525">
            <a:noFill/>
            <a:miter lim="800000"/>
            <a:headEnd/>
            <a:tailEnd/>
          </a:ln>
        </p:spPr>
        <p:txBody>
          <a:bodyPr lIns="0" tIns="0" rIns="0" bIns="0" anchor="ctr"/>
          <a:lstStyle/>
          <a:p>
            <a:pPr marL="571500" indent="-571500">
              <a:spcBef>
                <a:spcPts val="1400"/>
              </a:spcBef>
              <a:buClr>
                <a:srgbClr val="003800"/>
              </a:buClr>
              <a:buSzPct val="120000"/>
              <a:buFont typeface="Calibri" pitchFamily="34" charset="0"/>
              <a:buChar char="•"/>
            </a:pPr>
            <a:r>
              <a:rPr lang="en-US" sz="2800">
                <a:solidFill>
                  <a:schemeClr val="tx1"/>
                </a:solidFill>
                <a:latin typeface="Calibri" pitchFamily="34" charset="0"/>
                <a:sym typeface="Calibri Bold" pitchFamily="34" charset="0"/>
              </a:rPr>
              <a:t>Greece enjoys </a:t>
            </a:r>
            <a:r>
              <a:rPr lang="en-US" sz="2800" b="1">
                <a:solidFill>
                  <a:schemeClr val="tx1"/>
                </a:solidFill>
                <a:latin typeface="Calibri" pitchFamily="34" charset="0"/>
                <a:sym typeface="Calibri Bold" pitchFamily="34" charset="0"/>
              </a:rPr>
              <a:t>300 days of sunshine </a:t>
            </a:r>
            <a:r>
              <a:rPr lang="en-US" sz="2800">
                <a:solidFill>
                  <a:schemeClr val="tx1"/>
                </a:solidFill>
                <a:latin typeface="Calibri" pitchFamily="34" charset="0"/>
                <a:sym typeface="Calibri Bold" pitchFamily="34" charset="0"/>
              </a:rPr>
              <a:t>a year and almost </a:t>
            </a:r>
            <a:r>
              <a:rPr lang="en-US" sz="2800" b="1">
                <a:solidFill>
                  <a:schemeClr val="tx1"/>
                </a:solidFill>
                <a:latin typeface="Calibri" pitchFamily="34" charset="0"/>
                <a:sym typeface="Calibri Bold" pitchFamily="34" charset="0"/>
              </a:rPr>
              <a:t>50% more sun radiation </a:t>
            </a:r>
            <a:r>
              <a:rPr lang="en-US" sz="2800">
                <a:solidFill>
                  <a:schemeClr val="tx1"/>
                </a:solidFill>
                <a:latin typeface="Calibri" pitchFamily="34" charset="0"/>
                <a:sym typeface="Calibri Bold" pitchFamily="34" charset="0"/>
              </a:rPr>
              <a:t>than Germany, the global leader in solar PV</a:t>
            </a:r>
          </a:p>
        </p:txBody>
      </p:sp>
      <p:pic>
        <p:nvPicPr>
          <p:cNvPr id="91149" name="Picture 12"/>
          <p:cNvPicPr>
            <a:picLocks noChangeArrowheads="1"/>
          </p:cNvPicPr>
          <p:nvPr/>
        </p:nvPicPr>
        <p:blipFill>
          <a:blip r:embed="rId5"/>
          <a:srcRect t="9909" b="4950"/>
          <a:stretch>
            <a:fillRect/>
          </a:stretch>
        </p:blipFill>
        <p:spPr bwMode="auto">
          <a:xfrm>
            <a:off x="6286500" y="3703638"/>
            <a:ext cx="6438900" cy="5308600"/>
          </a:xfrm>
          <a:prstGeom prst="rect">
            <a:avLst/>
          </a:prstGeom>
          <a:noFill/>
          <a:ln w="9525">
            <a:noFill/>
            <a:miter lim="800000"/>
            <a:headEnd/>
            <a:tailEnd/>
          </a:ln>
        </p:spPr>
      </p:pic>
      <p:pic>
        <p:nvPicPr>
          <p:cNvPr id="91150" name="Picture 15" descr="image001"/>
          <p:cNvPicPr>
            <a:picLocks noChangeAspect="1" noChangeArrowheads="1"/>
          </p:cNvPicPr>
          <p:nvPr/>
        </p:nvPicPr>
        <p:blipFill>
          <a:blip r:embed="rId6"/>
          <a:srcRect/>
          <a:stretch>
            <a:fillRect/>
          </a:stretch>
        </p:blipFill>
        <p:spPr bwMode="auto">
          <a:xfrm>
            <a:off x="0" y="9182100"/>
            <a:ext cx="3600450" cy="571500"/>
          </a:xfrm>
          <a:prstGeom prst="rect">
            <a:avLst/>
          </a:prstGeom>
          <a:noFill/>
          <a:ln w="9525">
            <a:noFill/>
            <a:miter lim="800000"/>
            <a:headEnd/>
            <a:tailEnd/>
          </a:ln>
        </p:spPr>
      </p:pic>
      <p:pic>
        <p:nvPicPr>
          <p:cNvPr id="91151" name="Picture 16" descr="images2"/>
          <p:cNvPicPr>
            <a:picLocks noChangeAspect="1" noChangeArrowheads="1"/>
          </p:cNvPicPr>
          <p:nvPr/>
        </p:nvPicPr>
        <p:blipFill>
          <a:blip r:embed="rId7"/>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Number Placeholder 3"/>
          <p:cNvSpPr>
            <a:spLocks noGrp="1"/>
          </p:cNvSpPr>
          <p:nvPr>
            <p:ph type="sldNum" sz="quarter" idx="10"/>
          </p:nvPr>
        </p:nvSpPr>
        <p:spPr>
          <a:noFill/>
          <a:ln w="9525"/>
        </p:spPr>
        <p:txBody>
          <a:bodyPr/>
          <a:lstStyle/>
          <a:p>
            <a:fld id="{2CD6284D-6290-4DF8-8E3D-065BC688C1E3}" type="slidenum">
              <a:rPr lang="en-US" smtClean="0">
                <a:latin typeface="Gill Sans"/>
                <a:ea typeface="ヒラギノ角ゴ ProN W3"/>
                <a:cs typeface="ヒラギノ角ゴ ProN W3"/>
                <a:sym typeface="Gill Sans"/>
              </a:rPr>
              <a:pPr/>
              <a:t>6</a:t>
            </a:fld>
            <a:endParaRPr lang="en-US" smtClean="0">
              <a:latin typeface="Gill Sans"/>
              <a:ea typeface="ヒラギノ角ゴ ProN W3"/>
              <a:cs typeface="ヒラギノ角ゴ ProN W3"/>
              <a:sym typeface="Gill Sans"/>
            </a:endParaRPr>
          </a:p>
        </p:txBody>
      </p:sp>
      <p:pic>
        <p:nvPicPr>
          <p:cNvPr id="92162"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2163"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2164"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2165"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92166"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2167"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2168"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92169" name="Rectangle 8"/>
          <p:cNvSpPr>
            <a:spLocks noGrp="1" noChangeArrowheads="1"/>
          </p:cNvSpPr>
          <p:nvPr>
            <p:ph type="title"/>
          </p:nvPr>
        </p:nvSpPr>
        <p:spPr>
          <a:xfrm>
            <a:off x="1389063" y="484188"/>
            <a:ext cx="11088687" cy="2438400"/>
          </a:xfrm>
        </p:spPr>
        <p:txBody>
          <a:bodyPr/>
          <a:lstStyle/>
          <a:p>
            <a:pPr eaLnBrk="1" hangingPunct="1"/>
            <a:r>
              <a:rPr lang="en-US" smtClean="0"/>
              <a:t>Why Greece? </a:t>
            </a:r>
            <a:br>
              <a:rPr lang="en-US" smtClean="0"/>
            </a:br>
            <a:r>
              <a:rPr lang="en-US" smtClean="0"/>
              <a:t>Producing where the resources are!</a:t>
            </a:r>
            <a:br>
              <a:rPr lang="en-US" smtClean="0"/>
            </a:br>
            <a:endParaRPr lang="en-US" smtClean="0"/>
          </a:p>
        </p:txBody>
      </p:sp>
      <p:sp>
        <p:nvSpPr>
          <p:cNvPr id="92170" name="Rectangle 9"/>
          <p:cNvSpPr>
            <a:spLocks noGrp="1" noChangeArrowheads="1"/>
          </p:cNvSpPr>
          <p:nvPr>
            <p:ph type="body" idx="1"/>
          </p:nvPr>
        </p:nvSpPr>
        <p:spPr>
          <a:xfrm>
            <a:off x="858838" y="1447800"/>
            <a:ext cx="11501437" cy="5715000"/>
          </a:xfrm>
        </p:spPr>
        <p:txBody>
          <a:bodyPr/>
          <a:lstStyle/>
          <a:p>
            <a:pPr marL="449263" indent="-449263" algn="just" eaLnBrk="1" hangingPunct="1"/>
            <a:r>
              <a:rPr lang="en-US" sz="2800" smtClean="0">
                <a:solidFill>
                  <a:srgbClr val="1D300D"/>
                </a:solidFill>
                <a:latin typeface="Calibri" pitchFamily="34" charset="0"/>
              </a:rPr>
              <a:t>Solar intensity means</a:t>
            </a:r>
            <a:r>
              <a:rPr lang="en-US" sz="2800" smtClean="0">
                <a:latin typeface="Calibri" pitchFamily="34" charset="0"/>
              </a:rPr>
              <a:t> potential is far greater than present targets for 2020 </a:t>
            </a:r>
          </a:p>
          <a:p>
            <a:pPr marL="449263" indent="-449263" algn="just" eaLnBrk="1" hangingPunct="1"/>
            <a:r>
              <a:rPr lang="en-US" sz="2800" smtClean="0">
                <a:latin typeface="Calibri" pitchFamily="34" charset="0"/>
              </a:rPr>
              <a:t>Can be tapped to the benefit not only of Greece, but of other EU countries as well (</a:t>
            </a:r>
            <a:r>
              <a:rPr lang="en-US" sz="2800" b="1" smtClean="0">
                <a:latin typeface="Calibri" pitchFamily="34" charset="0"/>
              </a:rPr>
              <a:t>average annual sun Irradiation for Greece 1800 KWh/m</a:t>
            </a:r>
            <a:r>
              <a:rPr lang="en-US" sz="2800" b="1" baseline="30000" smtClean="0">
                <a:latin typeface="Calibri" pitchFamily="34" charset="0"/>
              </a:rPr>
              <a:t>2</a:t>
            </a:r>
            <a:r>
              <a:rPr lang="en-US" sz="2800" smtClean="0">
                <a:latin typeface="Calibri" pitchFamily="34" charset="0"/>
              </a:rPr>
              <a:t>, vis-à-vis 1285 KWh/m</a:t>
            </a:r>
            <a:r>
              <a:rPr lang="en-US" sz="2800" baseline="30000" smtClean="0">
                <a:latin typeface="Calibri" pitchFamily="34" charset="0"/>
              </a:rPr>
              <a:t>2 </a:t>
            </a:r>
            <a:r>
              <a:rPr lang="en-US" sz="2800" smtClean="0">
                <a:latin typeface="Calibri" pitchFamily="34" charset="0"/>
              </a:rPr>
              <a:t>for Germany)</a:t>
            </a:r>
          </a:p>
          <a:p>
            <a:pPr marL="449263" indent="-449263" algn="just" eaLnBrk="1" hangingPunct="1"/>
            <a:r>
              <a:rPr lang="en-US" sz="2800" smtClean="0">
                <a:latin typeface="Calibri" pitchFamily="34" charset="0"/>
              </a:rPr>
              <a:t>According to the Ernst &amp; Young </a:t>
            </a:r>
            <a:r>
              <a:rPr lang="en-US" sz="2800" smtClean="0">
                <a:solidFill>
                  <a:srgbClr val="1D300D"/>
                </a:solidFill>
                <a:latin typeface="Calibri" pitchFamily="34" charset="0"/>
              </a:rPr>
              <a:t>“Renewable energy country attractiveness indices” </a:t>
            </a:r>
            <a:r>
              <a:rPr lang="en-US" sz="2800" smtClean="0">
                <a:latin typeface="Calibri" pitchFamily="34" charset="0"/>
              </a:rPr>
              <a:t>report</a:t>
            </a:r>
            <a:r>
              <a:rPr lang="en-US" sz="2800" smtClean="0">
                <a:solidFill>
                  <a:srgbClr val="1D300D"/>
                </a:solidFill>
                <a:latin typeface="Calibri" pitchFamily="34" charset="0"/>
              </a:rPr>
              <a:t>,</a:t>
            </a:r>
            <a:r>
              <a:rPr lang="en-US" sz="2800" smtClean="0">
                <a:latin typeface="Calibri" pitchFamily="34" charset="0"/>
              </a:rPr>
              <a:t> </a:t>
            </a:r>
            <a:r>
              <a:rPr lang="en-US" sz="2800" b="1" smtClean="0">
                <a:latin typeface="Calibri" pitchFamily="34" charset="0"/>
              </a:rPr>
              <a:t>Greece  is in 6th place among 35 countries, regarding the solar index</a:t>
            </a:r>
            <a:r>
              <a:rPr lang="en-US" sz="2800" smtClean="0">
                <a:latin typeface="Calibri" pitchFamily="34" charset="0"/>
              </a:rPr>
              <a:t> (takes into account power off take attractiveness, tax climate, market growth potential, installed base, recourse quality and project size</a:t>
            </a:r>
            <a:r>
              <a:rPr lang="en-US" sz="2800" smtClean="0"/>
              <a:t>)</a:t>
            </a:r>
          </a:p>
        </p:txBody>
      </p:sp>
      <p:pic>
        <p:nvPicPr>
          <p:cNvPr id="92171" name="Picture 12" descr="image001"/>
          <p:cNvPicPr>
            <a:picLocks noChangeAspect="1" noChangeArrowheads="1"/>
          </p:cNvPicPr>
          <p:nvPr/>
        </p:nvPicPr>
        <p:blipFill>
          <a:blip r:embed="rId4"/>
          <a:srcRect/>
          <a:stretch>
            <a:fillRect/>
          </a:stretch>
        </p:blipFill>
        <p:spPr bwMode="auto">
          <a:xfrm>
            <a:off x="309563" y="8980488"/>
            <a:ext cx="3600450" cy="571500"/>
          </a:xfrm>
          <a:prstGeom prst="rect">
            <a:avLst/>
          </a:prstGeom>
          <a:noFill/>
          <a:ln w="9525">
            <a:noFill/>
            <a:miter lim="800000"/>
            <a:headEnd/>
            <a:tailEnd/>
          </a:ln>
        </p:spPr>
      </p:pic>
      <p:grpSp>
        <p:nvGrpSpPr>
          <p:cNvPr id="92172" name="Group 2"/>
          <p:cNvGrpSpPr>
            <a:grpSpLocks/>
          </p:cNvGrpSpPr>
          <p:nvPr/>
        </p:nvGrpSpPr>
        <p:grpSpPr bwMode="auto">
          <a:xfrm>
            <a:off x="1358900" y="6234113"/>
            <a:ext cx="10358438" cy="3233737"/>
            <a:chOff x="3959732" y="6677000"/>
            <a:chExt cx="8114008" cy="2303487"/>
          </a:xfrm>
        </p:grpSpPr>
        <p:pic>
          <p:nvPicPr>
            <p:cNvPr id="92174" name="Picture 13"/>
            <p:cNvPicPr>
              <a:picLocks noChangeAspect="1"/>
            </p:cNvPicPr>
            <p:nvPr/>
          </p:nvPicPr>
          <p:blipFill>
            <a:blip r:embed="rId5"/>
            <a:srcRect/>
            <a:stretch>
              <a:fillRect/>
            </a:stretch>
          </p:blipFill>
          <p:spPr bwMode="auto">
            <a:xfrm>
              <a:off x="3959732" y="6677000"/>
              <a:ext cx="8114008" cy="2303487"/>
            </a:xfrm>
            <a:prstGeom prst="rect">
              <a:avLst/>
            </a:prstGeom>
            <a:noFill/>
            <a:ln w="9525">
              <a:noFill/>
              <a:miter lim="800000"/>
              <a:headEnd/>
              <a:tailEnd/>
            </a:ln>
          </p:spPr>
        </p:pic>
        <p:sp>
          <p:nvSpPr>
            <p:cNvPr id="2" name="Rectangle 1"/>
            <p:cNvSpPr/>
            <p:nvPr/>
          </p:nvSpPr>
          <p:spPr bwMode="auto">
            <a:xfrm>
              <a:off x="4197246" y="7828178"/>
              <a:ext cx="7570587" cy="144745"/>
            </a:xfrm>
            <a:prstGeom prst="rect">
              <a:avLst/>
            </a:prstGeom>
            <a:noFill/>
            <a:ln w="25400" cap="flat" cmpd="sng" algn="ctr">
              <a:solidFill>
                <a:schemeClr val="accent6"/>
              </a:solidFill>
              <a:prstDash val="solid"/>
              <a:round/>
              <a:headEnd type="none" w="med" len="med"/>
              <a:tailEnd type="none" w="med" len="med"/>
            </a:ln>
            <a:effectLst/>
          </p:spPr>
          <p:txBody>
            <a:bodyPr/>
            <a:lstStyle/>
            <a:p>
              <a:pPr>
                <a:defRPr/>
              </a:pPr>
              <a:endParaRPr lang="el-GR">
                <a:latin typeface="Gill Sans" charset="0"/>
                <a:ea typeface="ヒラギノ角ゴ ProN W3" charset="-128"/>
                <a:cs typeface="ヒラギノ角ゴ ProN W3" charset="-128"/>
                <a:sym typeface="Gill Sans" charset="0"/>
              </a:endParaRPr>
            </a:p>
          </p:txBody>
        </p:sp>
      </p:grpSp>
      <p:pic>
        <p:nvPicPr>
          <p:cNvPr id="92173" name="Picture 16" descr="images2"/>
          <p:cNvPicPr>
            <a:picLocks noChangeAspect="1" noChangeArrowheads="1"/>
          </p:cNvPicPr>
          <p:nvPr/>
        </p:nvPicPr>
        <p:blipFill>
          <a:blip r:embed="rId6"/>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Number Placeholder 3"/>
          <p:cNvSpPr>
            <a:spLocks noGrp="1"/>
          </p:cNvSpPr>
          <p:nvPr>
            <p:ph type="sldNum" sz="quarter" idx="10"/>
          </p:nvPr>
        </p:nvSpPr>
        <p:spPr>
          <a:noFill/>
          <a:ln w="9525"/>
        </p:spPr>
        <p:txBody>
          <a:bodyPr/>
          <a:lstStyle/>
          <a:p>
            <a:fld id="{6FBA3B29-7CD1-4D46-A21D-8ED8FC58D42F}" type="slidenum">
              <a:rPr lang="en-US" smtClean="0">
                <a:latin typeface="Gill Sans"/>
                <a:ea typeface="ヒラギノ角ゴ ProN W3"/>
                <a:cs typeface="ヒラギノ角ゴ ProN W3"/>
                <a:sym typeface="Gill Sans"/>
              </a:rPr>
              <a:pPr/>
              <a:t>7</a:t>
            </a:fld>
            <a:endParaRPr lang="en-US" smtClean="0">
              <a:latin typeface="Gill Sans"/>
              <a:ea typeface="ヒラギノ角ゴ ProN W3"/>
              <a:cs typeface="ヒラギノ角ゴ ProN W3"/>
              <a:sym typeface="Gill Sans"/>
            </a:endParaRPr>
          </a:p>
        </p:txBody>
      </p:sp>
      <p:pic>
        <p:nvPicPr>
          <p:cNvPr id="93186"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3187"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3188"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3189"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93190"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3191"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3192"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93193" name="Rectangle 8"/>
          <p:cNvSpPr>
            <a:spLocks noGrp="1" noChangeArrowheads="1"/>
          </p:cNvSpPr>
          <p:nvPr>
            <p:ph type="title"/>
          </p:nvPr>
        </p:nvSpPr>
        <p:spPr>
          <a:xfrm>
            <a:off x="1270000" y="527050"/>
            <a:ext cx="10299700" cy="1325563"/>
          </a:xfrm>
        </p:spPr>
        <p:txBody>
          <a:bodyPr/>
          <a:lstStyle/>
          <a:p>
            <a:pPr eaLnBrk="1" hangingPunct="1"/>
            <a:r>
              <a:rPr lang="en-US" smtClean="0"/>
              <a:t>The RES framework in Greece</a:t>
            </a:r>
          </a:p>
        </p:txBody>
      </p:sp>
      <p:sp>
        <p:nvSpPr>
          <p:cNvPr id="91146" name="Rectangle 9"/>
          <p:cNvSpPr>
            <a:spLocks noGrp="1" noChangeArrowheads="1"/>
          </p:cNvSpPr>
          <p:nvPr>
            <p:ph type="body" idx="1"/>
          </p:nvPr>
        </p:nvSpPr>
        <p:spPr>
          <a:xfrm>
            <a:off x="1073150" y="1519238"/>
            <a:ext cx="10858500" cy="6500812"/>
          </a:xfrm>
        </p:spPr>
        <p:txBody>
          <a:bodyPr/>
          <a:lstStyle/>
          <a:p>
            <a:pPr marL="317500" indent="0" algn="just" eaLnBrk="1" hangingPunct="1">
              <a:defRPr/>
            </a:pPr>
            <a:endParaRPr lang="en-US" sz="2800" dirty="0" smtClean="0">
              <a:latin typeface="Calibri" pitchFamily="34" charset="0"/>
            </a:endParaRPr>
          </a:p>
          <a:p>
            <a:pPr marL="317500" indent="0" algn="just" eaLnBrk="1" hangingPunct="1">
              <a:defRPr/>
            </a:pPr>
            <a:endParaRPr lang="en-US" sz="2800" dirty="0" smtClean="0">
              <a:latin typeface="Calibri" pitchFamily="34" charset="0"/>
            </a:endParaRPr>
          </a:p>
          <a:p>
            <a:pPr marL="889000" algn="just" eaLnBrk="1" hangingPunct="1">
              <a:defRPr/>
            </a:pPr>
            <a:r>
              <a:rPr lang="en-US" sz="2800" dirty="0" smtClean="0">
                <a:latin typeface="Calibri" pitchFamily="34" charset="0"/>
              </a:rPr>
              <a:t>National target for RES: 20% on final energy consumption, 2% above the mandatory 18% set by 2009/28/EC</a:t>
            </a:r>
          </a:p>
          <a:p>
            <a:pPr marL="889000" algn="just" eaLnBrk="1" hangingPunct="1">
              <a:defRPr/>
            </a:pPr>
            <a:r>
              <a:rPr lang="en-US" sz="2800" dirty="0" smtClean="0">
                <a:latin typeface="Calibri" pitchFamily="34" charset="0"/>
              </a:rPr>
              <a:t>Specific targets for RES electricity (40%), RES heating and cooling (20%) and RES transport share (10%)</a:t>
            </a:r>
            <a:endParaRPr lang="en-US" sz="2800" b="1" dirty="0" smtClean="0">
              <a:solidFill>
                <a:srgbClr val="1D300D"/>
              </a:solidFill>
              <a:latin typeface="Calibri" pitchFamily="34" charset="0"/>
            </a:endParaRPr>
          </a:p>
          <a:p>
            <a:pPr marL="889000" algn="just" eaLnBrk="1" hangingPunct="1">
              <a:defRPr/>
            </a:pPr>
            <a:r>
              <a:rPr lang="en-US" sz="2800" b="1" dirty="0" smtClean="0">
                <a:solidFill>
                  <a:srgbClr val="1D300D"/>
                </a:solidFill>
                <a:latin typeface="Calibri" pitchFamily="34" charset="0"/>
              </a:rPr>
              <a:t>T</a:t>
            </a:r>
            <a:r>
              <a:rPr lang="en-US" sz="2800" b="1" dirty="0" smtClean="0">
                <a:latin typeface="Calibri" pitchFamily="34" charset="0"/>
                <a:ea typeface="ヒラギノ角ゴ ProN W3"/>
                <a:cs typeface="ヒラギノ角ゴ ProN W3"/>
              </a:rPr>
              <a:t>argeted capacity for solar PV by 2020 = 2200 MW, </a:t>
            </a:r>
            <a:r>
              <a:rPr lang="en-US" sz="2800" dirty="0" smtClean="0">
                <a:latin typeface="Calibri" pitchFamily="34" charset="0"/>
                <a:ea typeface="ヒラギノ角ゴ ProN W3"/>
                <a:cs typeface="ヒラギノ角ゴ ProN W3"/>
              </a:rPr>
              <a:t>10 GW of PV for the year 2050</a:t>
            </a:r>
            <a:endParaRPr lang="en-US" sz="2800" b="1" dirty="0" smtClean="0">
              <a:latin typeface="Calibri" pitchFamily="34" charset="0"/>
              <a:ea typeface="ヒラギノ角ゴ ProN W3"/>
              <a:cs typeface="ヒラギノ角ゴ ProN W3"/>
            </a:endParaRPr>
          </a:p>
          <a:p>
            <a:pPr marL="889000" algn="just" eaLnBrk="1" hangingPunct="1">
              <a:defRPr/>
            </a:pPr>
            <a:r>
              <a:rPr lang="en-US" sz="2800" dirty="0" smtClean="0">
                <a:solidFill>
                  <a:srgbClr val="000000"/>
                </a:solidFill>
                <a:latin typeface="Calibri" pitchFamily="34" charset="0"/>
                <a:ea typeface="ヒラギノ角ゴ ProN W3"/>
                <a:cs typeface="ヒラギノ角ゴ ProN W3"/>
              </a:rPr>
              <a:t>For the first half of 2011 total installed capacity was 274 MW and it is estimated to reach 400 MW by end-year</a:t>
            </a:r>
            <a:endParaRPr lang="en-US" sz="2800" dirty="0" smtClean="0">
              <a:latin typeface="Calibri" pitchFamily="34" charset="0"/>
              <a:ea typeface="ヒラギノ角ゴ ProN W3"/>
              <a:cs typeface="ヒラギノ角ゴ ProN W3"/>
            </a:endParaRPr>
          </a:p>
          <a:p>
            <a:pPr marL="889000" algn="just" eaLnBrk="1" hangingPunct="1">
              <a:defRPr/>
            </a:pPr>
            <a:r>
              <a:rPr lang="en-US" sz="2800" dirty="0" smtClean="0">
                <a:latin typeface="Calibri" pitchFamily="34" charset="0"/>
                <a:ea typeface="ヒラギノ角ゴ ProN W3"/>
                <a:cs typeface="ヒラギノ角ゴ ProN W3"/>
              </a:rPr>
              <a:t>Plan foresees Interconnection of mainland Electricity Transmission Grid with the islands</a:t>
            </a:r>
          </a:p>
          <a:p>
            <a:pPr marL="889000" algn="just" eaLnBrk="1" hangingPunct="1">
              <a:defRPr/>
            </a:pPr>
            <a:r>
              <a:rPr lang="en-US" sz="2800" dirty="0" smtClean="0">
                <a:latin typeface="Calibri" pitchFamily="34" charset="0"/>
                <a:ea typeface="ヒラギノ角ゴ ProN W3"/>
                <a:cs typeface="ヒラギノ角ゴ ProN W3"/>
              </a:rPr>
              <a:t>reserve and storage units (2 GW of pumped storage plants by 2020 and 4 GW of pumped storage plants by 2050)</a:t>
            </a:r>
          </a:p>
          <a:p>
            <a:pPr marL="889000" algn="just" eaLnBrk="1" hangingPunct="1">
              <a:defRPr/>
            </a:pPr>
            <a:r>
              <a:rPr lang="en-US" sz="2800" dirty="0" smtClean="0">
                <a:latin typeface="Calibri" pitchFamily="34" charset="0"/>
              </a:rPr>
              <a:t>Simplification of licensing procedures and designation of shorter issuing deadlines</a:t>
            </a:r>
            <a:endParaRPr lang="en-US" sz="2800" dirty="0" smtClean="0">
              <a:latin typeface="Calibri" pitchFamily="34" charset="0"/>
              <a:ea typeface="ヒラギノ角ゴ ProN W3"/>
              <a:cs typeface="ヒラギノ角ゴ ProN W3"/>
            </a:endParaRPr>
          </a:p>
        </p:txBody>
      </p:sp>
      <p:pic>
        <p:nvPicPr>
          <p:cNvPr id="93195" name="Picture 12" descr="image001"/>
          <p:cNvPicPr>
            <a:picLocks noChangeAspect="1" noChangeArrowheads="1"/>
          </p:cNvPicPr>
          <p:nvPr/>
        </p:nvPicPr>
        <p:blipFill>
          <a:blip r:embed="rId4"/>
          <a:srcRect/>
          <a:stretch>
            <a:fillRect/>
          </a:stretch>
        </p:blipFill>
        <p:spPr bwMode="auto">
          <a:xfrm>
            <a:off x="0" y="8909050"/>
            <a:ext cx="3600450" cy="571500"/>
          </a:xfrm>
          <a:prstGeom prst="rect">
            <a:avLst/>
          </a:prstGeom>
          <a:noFill/>
          <a:ln w="9525">
            <a:noFill/>
            <a:miter lim="800000"/>
            <a:headEnd/>
            <a:tailEnd/>
          </a:ln>
        </p:spPr>
      </p:pic>
      <p:pic>
        <p:nvPicPr>
          <p:cNvPr id="93196" name="Picture 13"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Number Placeholder 3"/>
          <p:cNvSpPr>
            <a:spLocks noGrp="1"/>
          </p:cNvSpPr>
          <p:nvPr>
            <p:ph type="sldNum" sz="quarter" idx="10"/>
          </p:nvPr>
        </p:nvSpPr>
        <p:spPr>
          <a:noFill/>
          <a:ln w="9525"/>
        </p:spPr>
        <p:txBody>
          <a:bodyPr/>
          <a:lstStyle/>
          <a:p>
            <a:fld id="{095D79F6-E8F9-4128-93C8-DD9BB8140160}" type="slidenum">
              <a:rPr lang="en-US" smtClean="0">
                <a:latin typeface="Gill Sans"/>
                <a:ea typeface="ヒラギノ角ゴ ProN W3"/>
                <a:cs typeface="ヒラギノ角ゴ ProN W3"/>
                <a:sym typeface="Gill Sans"/>
              </a:rPr>
              <a:pPr/>
              <a:t>8</a:t>
            </a:fld>
            <a:endParaRPr lang="en-US" smtClean="0">
              <a:latin typeface="Gill Sans"/>
              <a:ea typeface="ヒラギノ角ゴ ProN W3"/>
              <a:cs typeface="ヒラギノ角ゴ ProN W3"/>
              <a:sym typeface="Gill Sans"/>
            </a:endParaRPr>
          </a:p>
        </p:txBody>
      </p:sp>
      <p:pic>
        <p:nvPicPr>
          <p:cNvPr id="94210"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4211"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4212"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4213"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pic>
        <p:nvPicPr>
          <p:cNvPr id="94214" name="Picture 5"/>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4215" name="Line 6"/>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4216" name="Line 7"/>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sp>
        <p:nvSpPr>
          <p:cNvPr id="94217" name="Rectangle 8"/>
          <p:cNvSpPr>
            <a:spLocks noGrp="1" noChangeArrowheads="1"/>
          </p:cNvSpPr>
          <p:nvPr>
            <p:ph type="title"/>
          </p:nvPr>
        </p:nvSpPr>
        <p:spPr>
          <a:xfrm>
            <a:off x="1270000" y="268288"/>
            <a:ext cx="10464800" cy="1800225"/>
          </a:xfrm>
        </p:spPr>
        <p:txBody>
          <a:bodyPr/>
          <a:lstStyle/>
          <a:p>
            <a:pPr eaLnBrk="1" hangingPunct="1"/>
            <a:r>
              <a:rPr lang="en-US" smtClean="0"/>
              <a:t>“Helios” – the Greek Solar Energy Project</a:t>
            </a:r>
          </a:p>
        </p:txBody>
      </p:sp>
      <p:sp>
        <p:nvSpPr>
          <p:cNvPr id="94218" name="Rectangle 9"/>
          <p:cNvSpPr>
            <a:spLocks noGrp="1" noChangeArrowheads="1"/>
          </p:cNvSpPr>
          <p:nvPr>
            <p:ph type="body" idx="1"/>
          </p:nvPr>
        </p:nvSpPr>
        <p:spPr>
          <a:xfrm>
            <a:off x="1246188" y="1924050"/>
            <a:ext cx="10464800" cy="6134100"/>
          </a:xfrm>
        </p:spPr>
        <p:txBody>
          <a:bodyPr/>
          <a:lstStyle/>
          <a:p>
            <a:pPr marL="889000" algn="just" eaLnBrk="1" hangingPunct="1"/>
            <a:r>
              <a:rPr lang="en-US" sz="2800" b="1" i="1" smtClean="0">
                <a:latin typeface="Calibri" pitchFamily="34" charset="0"/>
              </a:rPr>
              <a:t>Exporting clean energy from the south to the north of Europe</a:t>
            </a:r>
          </a:p>
          <a:p>
            <a:pPr marL="889000" algn="just" eaLnBrk="1" hangingPunct="1"/>
            <a:r>
              <a:rPr lang="en-US" sz="2800" smtClean="0">
                <a:latin typeface="Calibri" pitchFamily="34" charset="0"/>
              </a:rPr>
              <a:t>The </a:t>
            </a:r>
            <a:r>
              <a:rPr lang="en-US" sz="2800" b="1" smtClean="0">
                <a:latin typeface="Calibri" pitchFamily="34" charset="0"/>
              </a:rPr>
              <a:t>“Helios” </a:t>
            </a:r>
            <a:r>
              <a:rPr lang="en-US" sz="2800" smtClean="0">
                <a:latin typeface="Calibri" pitchFamily="34" charset="0"/>
              </a:rPr>
              <a:t>project aims to render </a:t>
            </a:r>
            <a:r>
              <a:rPr lang="en-US" sz="2800" b="1" smtClean="0">
                <a:latin typeface="Calibri" pitchFamily="34" charset="0"/>
              </a:rPr>
              <a:t>Greece the “showcase” of Solar PV development in Europe’s Sunbelt </a:t>
            </a:r>
            <a:r>
              <a:rPr lang="en-US" sz="2800" smtClean="0">
                <a:latin typeface="Calibri" pitchFamily="34" charset="0"/>
              </a:rPr>
              <a:t>and the main driver of the country’s  green economic growth by:</a:t>
            </a:r>
          </a:p>
          <a:p>
            <a:pPr marL="1333500" lvl="1" algn="just" eaLnBrk="1" hangingPunct="1">
              <a:buFont typeface="Wingdings" pitchFamily="2" charset="2"/>
              <a:buChar char="Ø"/>
            </a:pPr>
            <a:r>
              <a:rPr lang="en-US" sz="2800" smtClean="0">
                <a:latin typeface="Calibri" pitchFamily="34" charset="0"/>
                <a:ea typeface="ヒラギノ角ゴ ProN W3"/>
                <a:cs typeface="ヒラギノ角ゴ ProN W3"/>
                <a:sym typeface="Calibri Bold" pitchFamily="34" charset="0"/>
              </a:rPr>
              <a:t>monetizing an abundant natural resource (solar energy)</a:t>
            </a:r>
            <a:endParaRPr lang="en-US" sz="2800" smtClean="0">
              <a:latin typeface="Calibri" pitchFamily="34" charset="0"/>
              <a:ea typeface="ヒラギノ角ゴ ProN W6"/>
              <a:cs typeface="Calibri" pitchFamily="34" charset="0"/>
              <a:sym typeface="Calibri Bold" pitchFamily="34" charset="0"/>
            </a:endParaRPr>
          </a:p>
          <a:p>
            <a:pPr marL="1333500" lvl="1" algn="just" eaLnBrk="1" hangingPunct="1">
              <a:buFont typeface="Wingdings" pitchFamily="2" charset="2"/>
              <a:buChar char="Ø"/>
            </a:pPr>
            <a:r>
              <a:rPr lang="en-US" sz="2800" smtClean="0">
                <a:latin typeface="Calibri" pitchFamily="34" charset="0"/>
                <a:ea typeface="ヒラギノ角ゴ ProN W3"/>
                <a:cs typeface="ヒラギノ角ゴ ProN W3"/>
                <a:sym typeface="Calibri Bold" pitchFamily="34" charset="0"/>
              </a:rPr>
              <a:t>creating favorable conditions for sustainable development in the solar energy sector</a:t>
            </a:r>
            <a:endParaRPr lang="en-US" sz="2800" smtClean="0">
              <a:latin typeface="Calibri" pitchFamily="34" charset="0"/>
              <a:ea typeface="ヒラギノ角ゴ ProN W6"/>
              <a:cs typeface="ヒラギノ角ゴ ProN W6"/>
              <a:sym typeface="Calibri Bold" pitchFamily="34" charset="0"/>
            </a:endParaRPr>
          </a:p>
          <a:p>
            <a:pPr marL="1333500" lvl="1" algn="just" eaLnBrk="1" hangingPunct="1">
              <a:buFont typeface="Wingdings" pitchFamily="2" charset="2"/>
              <a:buChar char="Ø"/>
            </a:pPr>
            <a:r>
              <a:rPr lang="en-US" sz="2800" smtClean="0">
                <a:latin typeface="Calibri" pitchFamily="34" charset="0"/>
                <a:ea typeface="ヒラギノ角ゴ ProN W3"/>
                <a:cs typeface="ヒラギノ角ゴ ProN W3"/>
                <a:sym typeface="Calibri Bold" pitchFamily="34" charset="0"/>
              </a:rPr>
              <a:t>facilitating other Member States in achieving their 2020 RES targets by offering more attractive investment returns for solar PV projects (higher yields for the same cost of investment)</a:t>
            </a:r>
            <a:r>
              <a:rPr lang="en-US" smtClean="0">
                <a:latin typeface="Calibri" pitchFamily="34" charset="0"/>
                <a:ea typeface="ヒラギノ角ゴ ProN W3"/>
                <a:cs typeface="ヒラギノ角ゴ ProN W3"/>
                <a:sym typeface="Calibri Bold" pitchFamily="34" charset="0"/>
              </a:rPr>
              <a:t> </a:t>
            </a:r>
            <a:endParaRPr lang="en-US" smtClean="0">
              <a:latin typeface="Calibri" pitchFamily="34" charset="0"/>
              <a:ea typeface="ヒラギノ角ゴ ProN W6"/>
              <a:cs typeface="ヒラギノ角ゴ ProN W6"/>
              <a:sym typeface="Calibri Bold" pitchFamily="34" charset="0"/>
            </a:endParaRPr>
          </a:p>
        </p:txBody>
      </p:sp>
      <p:pic>
        <p:nvPicPr>
          <p:cNvPr id="94219" name="Picture 12" descr="image001"/>
          <p:cNvPicPr>
            <a:picLocks noChangeAspect="1" noChangeArrowheads="1"/>
          </p:cNvPicPr>
          <p:nvPr/>
        </p:nvPicPr>
        <p:blipFill>
          <a:blip r:embed="rId4"/>
          <a:srcRect/>
          <a:stretch>
            <a:fillRect/>
          </a:stretch>
        </p:blipFill>
        <p:spPr bwMode="auto">
          <a:xfrm>
            <a:off x="525463" y="8909050"/>
            <a:ext cx="3600450" cy="571500"/>
          </a:xfrm>
          <a:prstGeom prst="rect">
            <a:avLst/>
          </a:prstGeom>
          <a:noFill/>
          <a:ln w="9525">
            <a:noFill/>
            <a:miter lim="800000"/>
            <a:headEnd/>
            <a:tailEnd/>
          </a:ln>
        </p:spPr>
      </p:pic>
      <p:pic>
        <p:nvPicPr>
          <p:cNvPr id="94220" name="Picture 13"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Number Placeholder 3"/>
          <p:cNvSpPr>
            <a:spLocks noGrp="1"/>
          </p:cNvSpPr>
          <p:nvPr>
            <p:ph type="sldNum" sz="quarter" idx="10"/>
          </p:nvPr>
        </p:nvSpPr>
        <p:spPr>
          <a:noFill/>
          <a:ln w="9525"/>
        </p:spPr>
        <p:txBody>
          <a:bodyPr/>
          <a:lstStyle/>
          <a:p>
            <a:fld id="{A2EFE5B3-2E6C-4D3F-AC43-6FA26492B20C}" type="slidenum">
              <a:rPr lang="en-US" smtClean="0">
                <a:latin typeface="Gill Sans"/>
                <a:ea typeface="ヒラギノ角ゴ ProN W3"/>
                <a:cs typeface="ヒラギノ角ゴ ProN W3"/>
                <a:sym typeface="Gill Sans"/>
              </a:rPr>
              <a:pPr/>
              <a:t>9</a:t>
            </a:fld>
            <a:endParaRPr lang="en-US" smtClean="0">
              <a:latin typeface="Gill Sans"/>
              <a:ea typeface="ヒラギノ角ゴ ProN W3"/>
              <a:cs typeface="ヒラギノ角ゴ ProN W3"/>
              <a:sym typeface="Gill Sans"/>
            </a:endParaRPr>
          </a:p>
        </p:txBody>
      </p:sp>
      <p:pic>
        <p:nvPicPr>
          <p:cNvPr id="95234" name="Picture 1"/>
          <p:cNvPicPr>
            <a:picLocks noChangeArrowheads="1"/>
          </p:cNvPicPr>
          <p:nvPr/>
        </p:nvPicPr>
        <p:blipFill>
          <a:blip r:embed="rId2"/>
          <a:srcRect/>
          <a:stretch>
            <a:fillRect/>
          </a:stretch>
        </p:blipFill>
        <p:spPr bwMode="auto">
          <a:xfrm>
            <a:off x="10610850" y="257175"/>
            <a:ext cx="577850" cy="571500"/>
          </a:xfrm>
          <a:prstGeom prst="rect">
            <a:avLst/>
          </a:prstGeom>
          <a:noFill/>
          <a:ln w="9525">
            <a:noFill/>
            <a:miter lim="800000"/>
            <a:headEnd/>
            <a:tailEnd/>
          </a:ln>
        </p:spPr>
      </p:pic>
      <p:sp>
        <p:nvSpPr>
          <p:cNvPr id="95235" name="Line 2"/>
          <p:cNvSpPr>
            <a:spLocks noChangeShapeType="1"/>
          </p:cNvSpPr>
          <p:nvPr/>
        </p:nvSpPr>
        <p:spPr bwMode="auto">
          <a:xfrm>
            <a:off x="1270000" y="527050"/>
            <a:ext cx="9345613" cy="11113"/>
          </a:xfrm>
          <a:prstGeom prst="line">
            <a:avLst/>
          </a:prstGeom>
          <a:noFill/>
          <a:ln w="38100">
            <a:solidFill>
              <a:srgbClr val="1D300D"/>
            </a:solidFill>
            <a:miter lim="800000"/>
            <a:headEnd/>
            <a:tailEnd/>
          </a:ln>
        </p:spPr>
        <p:txBody>
          <a:bodyPr lIns="0" tIns="0" rIns="0" bIns="0"/>
          <a:lstStyle/>
          <a:p>
            <a:endParaRPr lang="el-GR"/>
          </a:p>
        </p:txBody>
      </p:sp>
      <p:sp>
        <p:nvSpPr>
          <p:cNvPr id="95236" name="Line 3"/>
          <p:cNvSpPr>
            <a:spLocks noChangeShapeType="1"/>
          </p:cNvSpPr>
          <p:nvPr/>
        </p:nvSpPr>
        <p:spPr bwMode="auto">
          <a:xfrm rot="10800000" flipH="1">
            <a:off x="1270000" y="9239250"/>
            <a:ext cx="10463213" cy="31750"/>
          </a:xfrm>
          <a:prstGeom prst="line">
            <a:avLst/>
          </a:prstGeom>
          <a:noFill/>
          <a:ln w="38100">
            <a:solidFill>
              <a:srgbClr val="432F00"/>
            </a:solidFill>
            <a:miter lim="800000"/>
            <a:headEnd/>
            <a:tailEnd/>
          </a:ln>
        </p:spPr>
        <p:txBody>
          <a:bodyPr lIns="0" tIns="0" rIns="0" bIns="0"/>
          <a:lstStyle/>
          <a:p>
            <a:endParaRPr lang="el-GR"/>
          </a:p>
        </p:txBody>
      </p:sp>
      <p:pic>
        <p:nvPicPr>
          <p:cNvPr id="95237" name="Picture 4"/>
          <p:cNvPicPr>
            <a:picLocks noChangeAspect="1" noChangeArrowheads="1"/>
          </p:cNvPicPr>
          <p:nvPr/>
        </p:nvPicPr>
        <p:blipFill>
          <a:blip r:embed="rId3"/>
          <a:srcRect/>
          <a:stretch>
            <a:fillRect/>
          </a:stretch>
        </p:blipFill>
        <p:spPr bwMode="auto">
          <a:xfrm>
            <a:off x="11191875" y="252413"/>
            <a:ext cx="576263" cy="571500"/>
          </a:xfrm>
          <a:prstGeom prst="rect">
            <a:avLst/>
          </a:prstGeom>
          <a:noFill/>
          <a:ln w="9525">
            <a:noFill/>
            <a:miter lim="800000"/>
            <a:headEnd/>
            <a:tailEnd/>
          </a:ln>
        </p:spPr>
      </p:pic>
      <p:sp>
        <p:nvSpPr>
          <p:cNvPr id="95238" name="Rectangle 5"/>
          <p:cNvSpPr>
            <a:spLocks noGrp="1" noChangeArrowheads="1"/>
          </p:cNvSpPr>
          <p:nvPr>
            <p:ph type="title"/>
          </p:nvPr>
        </p:nvSpPr>
        <p:spPr>
          <a:xfrm>
            <a:off x="1317625" y="0"/>
            <a:ext cx="10464800" cy="2068513"/>
          </a:xfrm>
        </p:spPr>
        <p:txBody>
          <a:bodyPr/>
          <a:lstStyle/>
          <a:p>
            <a:pPr eaLnBrk="1" hangingPunct="1"/>
            <a:r>
              <a:rPr lang="en-US" smtClean="0"/>
              <a:t/>
            </a:r>
            <a:br>
              <a:rPr lang="en-US" smtClean="0"/>
            </a:br>
            <a:r>
              <a:rPr lang="en-US" smtClean="0"/>
              <a:t>“Helios”- Project Scope</a:t>
            </a:r>
            <a:br>
              <a:rPr lang="en-US" smtClean="0"/>
            </a:br>
            <a:endParaRPr lang="en-US" smtClean="0"/>
          </a:p>
        </p:txBody>
      </p:sp>
      <p:sp>
        <p:nvSpPr>
          <p:cNvPr id="95239" name="Rectangle 6"/>
          <p:cNvSpPr>
            <a:spLocks noGrp="1" noChangeArrowheads="1"/>
          </p:cNvSpPr>
          <p:nvPr>
            <p:ph type="body" idx="1"/>
          </p:nvPr>
        </p:nvSpPr>
        <p:spPr>
          <a:xfrm>
            <a:off x="1001713" y="1662113"/>
            <a:ext cx="11261725" cy="7072312"/>
          </a:xfrm>
        </p:spPr>
        <p:txBody>
          <a:bodyPr anchor="t"/>
          <a:lstStyle/>
          <a:p>
            <a:pPr marL="631825" indent="-365125" algn="just" eaLnBrk="1" hangingPunct="1">
              <a:spcBef>
                <a:spcPts val="1200"/>
              </a:spcBef>
              <a:buClr>
                <a:srgbClr val="214A1F"/>
              </a:buClr>
              <a:buSzPct val="128000"/>
              <a:defRPr/>
            </a:pPr>
            <a:r>
              <a:rPr lang="en-US" sz="2800" b="1" dirty="0" smtClean="0">
                <a:latin typeface="Calibri" pitchFamily="34" charset="0"/>
              </a:rPr>
              <a:t>The target: to produce 3 to 10 GW of solar generated electricity </a:t>
            </a:r>
          </a:p>
          <a:p>
            <a:pPr marL="631825" indent="-365125" algn="just" eaLnBrk="1" hangingPunct="1">
              <a:spcBef>
                <a:spcPts val="1200"/>
              </a:spcBef>
              <a:buClr>
                <a:srgbClr val="214A1F"/>
              </a:buClr>
              <a:buSzPct val="128000"/>
              <a:buFont typeface="Calibri" pitchFamily="34" charset="0"/>
              <a:buNone/>
              <a:defRPr/>
            </a:pPr>
            <a:r>
              <a:rPr lang="en-US" sz="2800" dirty="0" smtClean="0">
                <a:latin typeface="Calibri" pitchFamily="34" charset="0"/>
              </a:rPr>
              <a:t>	(At an average investment cost of 2m€/MW the investment for 10 GW is approximately 20 billion Euros)</a:t>
            </a:r>
          </a:p>
          <a:p>
            <a:pPr marL="631825" indent="-365125" algn="just" eaLnBrk="1" hangingPunct="1">
              <a:spcBef>
                <a:spcPts val="1200"/>
              </a:spcBef>
              <a:buClr>
                <a:srgbClr val="214A1F"/>
              </a:buClr>
              <a:buSzPct val="128000"/>
              <a:defRPr/>
            </a:pPr>
            <a:r>
              <a:rPr lang="en-US" sz="2800" b="1" dirty="0" smtClean="0">
                <a:latin typeface="Calibri" pitchFamily="34" charset="0"/>
              </a:rPr>
              <a:t>The method:</a:t>
            </a:r>
            <a:r>
              <a:rPr lang="en-US" sz="2800" dirty="0" smtClean="0">
                <a:latin typeface="Calibri" pitchFamily="34" charset="0"/>
              </a:rPr>
              <a:t> Develop a cooperation mechanism with other EU</a:t>
            </a:r>
            <a:r>
              <a:rPr lang="el-GR" sz="2800" dirty="0" smtClean="0">
                <a:latin typeface="Calibri" pitchFamily="34" charset="0"/>
              </a:rPr>
              <a:t> </a:t>
            </a:r>
            <a:r>
              <a:rPr lang="en-US" sz="2800" dirty="0" smtClean="0">
                <a:latin typeface="Calibri" pitchFamily="34" charset="0"/>
              </a:rPr>
              <a:t>Member States under the European Renewable Energy Directive :</a:t>
            </a:r>
          </a:p>
          <a:p>
            <a:pPr marL="976313" indent="-355600" algn="just" eaLnBrk="1" hangingPunct="1">
              <a:spcBef>
                <a:spcPts val="1200"/>
              </a:spcBef>
              <a:buClr>
                <a:srgbClr val="50351A"/>
              </a:buClr>
              <a:buSzPct val="110000"/>
              <a:buFont typeface="Wingdings" pitchFamily="2" charset="2"/>
              <a:buChar char="Ø"/>
              <a:defRPr/>
            </a:pPr>
            <a:r>
              <a:rPr lang="en-US" sz="2800" dirty="0" smtClean="0">
                <a:latin typeface="Calibri" pitchFamily="34" charset="0"/>
              </a:rPr>
              <a:t> Statistical transfer </a:t>
            </a:r>
            <a:r>
              <a:rPr lang="en-US" sz="2800" i="1" dirty="0" smtClean="0">
                <a:latin typeface="Calibri" pitchFamily="34" charset="0"/>
              </a:rPr>
              <a:t>(Article 6)</a:t>
            </a:r>
          </a:p>
          <a:p>
            <a:pPr marL="976313" indent="-355600" algn="just" eaLnBrk="1" hangingPunct="1">
              <a:spcBef>
                <a:spcPts val="1200"/>
              </a:spcBef>
              <a:buClr>
                <a:srgbClr val="50351A"/>
              </a:buClr>
              <a:buSzPct val="110000"/>
              <a:buFont typeface="Wingdings" pitchFamily="2" charset="2"/>
              <a:buChar char="Ø"/>
              <a:defRPr/>
            </a:pPr>
            <a:r>
              <a:rPr lang="en-US" sz="2800" dirty="0" smtClean="0">
                <a:latin typeface="Calibri" pitchFamily="34" charset="0"/>
              </a:rPr>
              <a:t> Joint projects </a:t>
            </a:r>
            <a:r>
              <a:rPr lang="en-US" sz="2800" i="1" dirty="0" smtClean="0">
                <a:latin typeface="Calibri" pitchFamily="34" charset="0"/>
              </a:rPr>
              <a:t>(Article 7)</a:t>
            </a:r>
          </a:p>
          <a:p>
            <a:pPr marL="976313" indent="-355600" algn="just" eaLnBrk="1" hangingPunct="1">
              <a:spcBef>
                <a:spcPts val="1200"/>
              </a:spcBef>
              <a:buClr>
                <a:srgbClr val="50351A"/>
              </a:buClr>
              <a:buSzPct val="110000"/>
              <a:buFont typeface="Wingdings" pitchFamily="2" charset="2"/>
              <a:buChar char="Ø"/>
              <a:defRPr/>
            </a:pPr>
            <a:r>
              <a:rPr lang="en-US" sz="2800" dirty="0" smtClean="0">
                <a:latin typeface="Calibri" pitchFamily="34" charset="0"/>
              </a:rPr>
              <a:t> Joint support schemes </a:t>
            </a:r>
            <a:r>
              <a:rPr lang="en-US" sz="2800" i="1" dirty="0" smtClean="0">
                <a:latin typeface="Calibri" pitchFamily="34" charset="0"/>
              </a:rPr>
              <a:t>(Article 11)</a:t>
            </a:r>
          </a:p>
          <a:p>
            <a:pPr marL="631825" indent="-365125" algn="just" eaLnBrk="1" hangingPunct="1">
              <a:spcBef>
                <a:spcPts val="1200"/>
              </a:spcBef>
              <a:buClr>
                <a:srgbClr val="3A6B12"/>
              </a:buClr>
              <a:buSzPct val="110000"/>
              <a:buFontTx/>
              <a:buChar char="•"/>
              <a:defRPr/>
            </a:pPr>
            <a:r>
              <a:rPr lang="en-US" sz="2800" dirty="0" smtClean="0">
                <a:latin typeface="Calibri" pitchFamily="34" charset="0"/>
              </a:rPr>
              <a:t>Project </a:t>
            </a:r>
            <a:r>
              <a:rPr lang="en-US" sz="2800" b="1" dirty="0" smtClean="0">
                <a:latin typeface="Calibri" pitchFamily="34" charset="0"/>
              </a:rPr>
              <a:t>“Helios</a:t>
            </a:r>
            <a:r>
              <a:rPr lang="en-US" sz="2800" dirty="0" smtClean="0">
                <a:latin typeface="Calibri" pitchFamily="34" charset="0"/>
              </a:rPr>
              <a:t>” </a:t>
            </a:r>
            <a:r>
              <a:rPr lang="en-US" sz="2800" b="1" dirty="0" smtClean="0">
                <a:latin typeface="Calibri" pitchFamily="34" charset="0"/>
              </a:rPr>
              <a:t>presents a mutually beneficial cooperation scheme</a:t>
            </a:r>
            <a:r>
              <a:rPr lang="en-US" sz="2800" dirty="0" smtClean="0">
                <a:latin typeface="Calibri" pitchFamily="34" charset="0"/>
              </a:rPr>
              <a:t>. A member state with low or expensive RES potential (the “receiving” state) can use renewable electricity produced in another country with higher RES potential and lower production costs (the ”exporting” state) to comply with their national target, achieve significant cost savings and </a:t>
            </a:r>
            <a:r>
              <a:rPr lang="en-US" sz="2800" b="1" dirty="0" smtClean="0">
                <a:latin typeface="Calibri" pitchFamily="34" charset="0"/>
              </a:rPr>
              <a:t>facilitate the achievement of the overall European target for 2020.</a:t>
            </a:r>
          </a:p>
        </p:txBody>
      </p:sp>
      <p:pic>
        <p:nvPicPr>
          <p:cNvPr id="95240" name="Picture 9" descr="image001"/>
          <p:cNvPicPr>
            <a:picLocks noChangeAspect="1" noChangeArrowheads="1"/>
          </p:cNvPicPr>
          <p:nvPr/>
        </p:nvPicPr>
        <p:blipFill>
          <a:blip r:embed="rId4"/>
          <a:srcRect/>
          <a:stretch>
            <a:fillRect/>
          </a:stretch>
        </p:blipFill>
        <p:spPr bwMode="auto">
          <a:xfrm>
            <a:off x="309563" y="8980488"/>
            <a:ext cx="3600450" cy="571500"/>
          </a:xfrm>
          <a:prstGeom prst="rect">
            <a:avLst/>
          </a:prstGeom>
          <a:noFill/>
          <a:ln w="9525">
            <a:noFill/>
            <a:miter lim="800000"/>
            <a:headEnd/>
            <a:tailEnd/>
          </a:ln>
        </p:spPr>
      </p:pic>
      <p:pic>
        <p:nvPicPr>
          <p:cNvPr id="95241" name="Picture 10" descr="images2"/>
          <p:cNvPicPr>
            <a:picLocks noChangeAspect="1" noChangeArrowheads="1"/>
          </p:cNvPicPr>
          <p:nvPr/>
        </p:nvPicPr>
        <p:blipFill>
          <a:blip r:embed="rId5"/>
          <a:srcRect/>
          <a:stretch>
            <a:fillRect/>
          </a:stretch>
        </p:blipFill>
        <p:spPr bwMode="auto">
          <a:xfrm>
            <a:off x="0" y="0"/>
            <a:ext cx="923925" cy="914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_rels/theme6.xml.rels><?xml version="1.0" encoding="UTF-8" standalone="yes"?>
<Relationships xmlns="http://schemas.openxmlformats.org/package/2006/relationships"><Relationship Id="rId1" Type="http://schemas.openxmlformats.org/officeDocument/2006/relationships/image" Target="../media/image1.png"/></Relationships>
</file>

<file path=ppt/theme/_rels/theme7.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Title &amp; Bullets">
  <a:themeElements>
    <a:clrScheme name="Habitat">
      <a:dk1>
        <a:sysClr val="windowText" lastClr="000000"/>
      </a:dk1>
      <a:lt1>
        <a:sysClr val="window" lastClr="FFFFFF"/>
      </a:lt1>
      <a:dk2>
        <a:srgbClr val="194431"/>
      </a:dk2>
      <a:lt2>
        <a:srgbClr val="F0E6C3"/>
      </a:lt2>
      <a:accent1>
        <a:srgbClr val="F8C000"/>
      </a:accent1>
      <a:accent2>
        <a:srgbClr val="F88600"/>
      </a:accent2>
      <a:accent3>
        <a:srgbClr val="F83500"/>
      </a:accent3>
      <a:accent4>
        <a:srgbClr val="8B723D"/>
      </a:accent4>
      <a:accent5>
        <a:srgbClr val="818B3D"/>
      </a:accent5>
      <a:accent6>
        <a:srgbClr val="586215"/>
      </a:accent6>
      <a:hlink>
        <a:srgbClr val="FF621D"/>
      </a:hlink>
      <a:folHlink>
        <a:srgbClr val="F3D260"/>
      </a:folHlink>
    </a:clrScheme>
    <a:fontScheme name="Title &amp; Bullets">
      <a:majorFont>
        <a:latin typeface="Calibri Bold"/>
        <a:ea typeface="ヒラギノ角ゴ ProN W6"/>
        <a:cs typeface="ヒラギノ角ゴ ProN W6"/>
      </a:majorFont>
      <a:minorFont>
        <a:latin typeface="Calibri Bold"/>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 Top">
  <a:themeElements>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 Top">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lank">
  <a:themeElements>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amp; Bullets - Left">
  <a:themeElements>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Lef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itle &amp; Bullets - Right">
  <a:themeElements>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itle &amp; Bullets - Right">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Vertical Reflection">
  <a:themeElements>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hoto - Vertical Reflection">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lnDef>
  </a:objectDefaults>
  <a:extraClrSchemeLst>
    <a:extraClrScheme>
      <a:clrScheme name="Photo - Vertical Reflec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Default - Title and Content">
  <a:themeElements>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 Title and Content">
      <a:majorFont>
        <a:latin typeface="Calibri Bold"/>
        <a:ea typeface="ヒラギノ角ゴ ProN W6"/>
        <a:cs typeface="ヒラギノ角ゴ ProN W6"/>
      </a:majorFont>
      <a:minorFont>
        <a:latin typeface="Calibri Bold"/>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000000"/>
            </a:solidFill>
            <a:effectLst/>
            <a:latin typeface="Gill Sans" charset="0"/>
            <a:ea typeface="ヒラギノ角ゴ ProN W3" charset="-128"/>
            <a:cs typeface="ヒラギノ角ゴ ProN W3" charset="-128"/>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502</TotalTime>
  <Pages>0</Pages>
  <Words>993</Words>
  <Characters>0</Characters>
  <Application>Microsoft Office PowerPoint</Application>
  <PresentationFormat>Custom</PresentationFormat>
  <Lines>0</Lines>
  <Paragraphs>80</Paragraphs>
  <Slides>13</Slides>
  <Notes>0</Notes>
  <HiddenSlides>0</HiddenSlides>
  <MMClips>0</MMClips>
  <ScaleCrop>false</ScaleCrop>
  <HeadingPairs>
    <vt:vector size="6" baseType="variant">
      <vt:variant>
        <vt:lpstr>Fonts Used</vt:lpstr>
      </vt:variant>
      <vt:variant>
        <vt:i4>10</vt:i4>
      </vt:variant>
      <vt:variant>
        <vt:lpstr>Design Template</vt:lpstr>
      </vt:variant>
      <vt:variant>
        <vt:i4>7</vt:i4>
      </vt:variant>
      <vt:variant>
        <vt:lpstr>Slide Titles</vt:lpstr>
      </vt:variant>
      <vt:variant>
        <vt:i4>13</vt:i4>
      </vt:variant>
    </vt:vector>
  </HeadingPairs>
  <TitlesOfParts>
    <vt:vector size="30" baseType="lpstr">
      <vt:lpstr>Gill Sans</vt:lpstr>
      <vt:lpstr>ヒラギノ角ゴ ProN W3</vt:lpstr>
      <vt:lpstr>Arial</vt:lpstr>
      <vt:lpstr>Calibri Bold</vt:lpstr>
      <vt:lpstr>ヒラギノ角ゴ ProN W6</vt:lpstr>
      <vt:lpstr>Calibri</vt:lpstr>
      <vt:lpstr>Zapf Dingbats</vt:lpstr>
      <vt:lpstr>Calibri Bold Italic</vt:lpstr>
      <vt:lpstr>Wingdings</vt:lpstr>
      <vt:lpstr>Comic Sans MS</vt:lpstr>
      <vt:lpstr>Title &amp; Bullets</vt:lpstr>
      <vt:lpstr>Title - Top</vt:lpstr>
      <vt:lpstr>Blank</vt:lpstr>
      <vt:lpstr>Title &amp; Bullets - Left</vt:lpstr>
      <vt:lpstr>Title &amp; Bullets - Right</vt:lpstr>
      <vt:lpstr>Photo - Vertical Reflection</vt:lpstr>
      <vt:lpstr>Default - Title and Content</vt:lpstr>
      <vt:lpstr>Ministry of Environment, Energy and Climate Change of the Hellenic Republic      Project Helios The Greek Solar Energy Project     Hamburg, 5th September 2011 </vt:lpstr>
      <vt:lpstr>Why Helios  </vt:lpstr>
      <vt:lpstr>The context: Statement by the Heads of State or Government of the Euro area &amp; EU institutions  Brussels, 21 July 2011  </vt:lpstr>
      <vt:lpstr>The market: EU Solar Sector</vt:lpstr>
      <vt:lpstr>The opportunity: “Helios” - The power of the sun</vt:lpstr>
      <vt:lpstr>Why Greece?  Producing where the resources are! </vt:lpstr>
      <vt:lpstr>The RES framework in Greece</vt:lpstr>
      <vt:lpstr>“Helios” – the Greek Solar Energy Project</vt:lpstr>
      <vt:lpstr> “Helios”- Project Scope </vt:lpstr>
      <vt:lpstr>“Helios”-Project Framework</vt:lpstr>
      <vt:lpstr>… is physical transfer an option? </vt:lpstr>
      <vt:lpstr>Benefits of “Helios”</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Karagiannis Costas</dc:creator>
  <cp:lastModifiedBy>energy3</cp:lastModifiedBy>
  <cp:revision>41</cp:revision>
  <dcterms:modified xsi:type="dcterms:W3CDTF">2011-09-05T12:47:42Z</dcterms:modified>
</cp:coreProperties>
</file>